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57" r:id="rId4"/>
    <p:sldId id="258" r:id="rId5"/>
    <p:sldId id="259" r:id="rId6"/>
    <p:sldId id="272" r:id="rId7"/>
    <p:sldId id="261" r:id="rId8"/>
    <p:sldId id="262" r:id="rId9"/>
    <p:sldId id="267" r:id="rId10"/>
    <p:sldId id="263" r:id="rId11"/>
    <p:sldId id="264" r:id="rId12"/>
    <p:sldId id="266" r:id="rId13"/>
    <p:sldId id="268" r:id="rId14"/>
    <p:sldId id="269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66FF33"/>
    <a:srgbClr val="FF99FF"/>
    <a:srgbClr val="4F15FF"/>
    <a:srgbClr val="6FC1BF"/>
    <a:srgbClr val="FF99CC"/>
    <a:srgbClr val="CC99FF"/>
    <a:srgbClr val="6600FF"/>
    <a:srgbClr val="451995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501" autoAdjust="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493C8-E114-42A8-8D2F-34657A3D4113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60BA3-0FA5-48EB-BA62-275C3E57B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8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60BA3-0FA5-48EB-BA62-275C3E57B9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1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1E81-25B5-4C4B-8949-39C6A8426CE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B59B-FCF1-417D-9E37-59343683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38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1E81-25B5-4C4B-8949-39C6A8426CE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B59B-FCF1-417D-9E37-59343683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98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1E81-25B5-4C4B-8949-39C6A8426CE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B59B-FCF1-417D-9E37-59343683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1E81-25B5-4C4B-8949-39C6A8426CE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B59B-FCF1-417D-9E37-59343683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46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1E81-25B5-4C4B-8949-39C6A8426CE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B59B-FCF1-417D-9E37-59343683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98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1E81-25B5-4C4B-8949-39C6A8426CE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B59B-FCF1-417D-9E37-59343683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49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1E81-25B5-4C4B-8949-39C6A8426CE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B59B-FCF1-417D-9E37-59343683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4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1E81-25B5-4C4B-8949-39C6A8426CE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B59B-FCF1-417D-9E37-59343683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23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1E81-25B5-4C4B-8949-39C6A8426CE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B59B-FCF1-417D-9E37-59343683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47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1E81-25B5-4C4B-8949-39C6A8426CE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B59B-FCF1-417D-9E37-59343683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2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1E81-25B5-4C4B-8949-39C6A8426CE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B59B-FCF1-417D-9E37-59343683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99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E1E81-25B5-4C4B-8949-39C6A8426CE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BB59B-FCF1-417D-9E37-59343683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4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9821" y="879228"/>
            <a:ext cx="28103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en-US" sz="8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6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03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010030" cy="7055893"/>
          </a:xfrm>
          <a:prstGeom prst="rect">
            <a:avLst/>
          </a:prstGeom>
          <a:solidFill>
            <a:schemeClr val="bg1"/>
          </a:solidFill>
          <a:ln w="241300" cap="rnd" cmpd="sng">
            <a:solidFill>
              <a:srgbClr val="45199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97129" y="566057"/>
            <a:ext cx="2815772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843" y="2148114"/>
            <a:ext cx="1050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অঙ্কে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নব্বই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008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5143" y="-411146"/>
            <a:ext cx="12337143" cy="7269146"/>
          </a:xfrm>
          <a:prstGeom prst="rect">
            <a:avLst/>
          </a:prstGeom>
          <a:solidFill>
            <a:schemeClr val="bg1"/>
          </a:solidFill>
          <a:ln w="241300" cap="rnd" cmpd="sng">
            <a:solidFill>
              <a:srgbClr val="45199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97942" y="125028"/>
            <a:ext cx="4107543" cy="707886"/>
          </a:xfrm>
          <a:prstGeom prst="flowChart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422597"/>
              </p:ext>
            </p:extLst>
          </p:nvPr>
        </p:nvGraphicFramePr>
        <p:xfrm>
          <a:off x="478974" y="1534384"/>
          <a:ext cx="10900226" cy="2845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7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76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76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76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76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761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761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7761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7761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00966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96185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1029012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87085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effectLst/>
                          <a:latin typeface="NikoshBAN" pitchFamily="2" charset="0"/>
                          <a:cs typeface="NikoshBAN" pitchFamily="2" charset="0"/>
                        </a:rPr>
                        <a:t>বিলিয়ন</a:t>
                      </a:r>
                      <a:endParaRPr lang="en-US" sz="40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effectLst/>
                          <a:latin typeface="NikoshBAN" pitchFamily="2" charset="0"/>
                          <a:cs typeface="NikoshBAN" pitchFamily="2" charset="0"/>
                        </a:rPr>
                        <a:t>মিলিয়ন</a:t>
                      </a:r>
                      <a:endParaRPr lang="en-US" sz="40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effectLst/>
                          <a:latin typeface="NikoshBAN" pitchFamily="2" charset="0"/>
                          <a:cs typeface="NikoshBAN" pitchFamily="2" charset="0"/>
                        </a:rPr>
                        <a:t>হাজার</a:t>
                      </a:r>
                      <a:endParaRPr lang="en-US" sz="40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effectLst/>
                          <a:latin typeface="NikoshBAN" pitchFamily="2" charset="0"/>
                          <a:cs typeface="NikoshBAN" pitchFamily="2" charset="0"/>
                        </a:rPr>
                        <a:t>শতক</a:t>
                      </a:r>
                      <a:endParaRPr lang="en-US" sz="40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effectLst/>
                          <a:latin typeface="NikoshBAN" pitchFamily="2" charset="0"/>
                          <a:cs typeface="NikoshBAN" pitchFamily="2" charset="0"/>
                        </a:rPr>
                        <a:t>দশক</a:t>
                      </a:r>
                      <a:endParaRPr lang="en-US" sz="40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effectLst/>
                          <a:latin typeface="NikoshBAN" pitchFamily="2" charset="0"/>
                          <a:cs typeface="NikoshBAN" pitchFamily="2" charset="0"/>
                        </a:rPr>
                        <a:t>একক</a:t>
                      </a:r>
                      <a:endParaRPr lang="en-US" sz="40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96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40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4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4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4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4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4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4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4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4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4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4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400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30088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solidFill>
                            <a:schemeClr val="bg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একশ</a:t>
                      </a: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bg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এগার</a:t>
                      </a: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bg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বিলিয়ন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solidFill>
                            <a:schemeClr val="bg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একশ</a:t>
                      </a: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bg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এগার</a:t>
                      </a: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bg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মিলিয়ন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 smtClean="0">
                          <a:solidFill>
                            <a:schemeClr val="bg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একশ</a:t>
                      </a:r>
                      <a:r>
                        <a:rPr lang="en-US" sz="4000" dirty="0" smtClean="0">
                          <a:solidFill>
                            <a:schemeClr val="bg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chemeClr val="bg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এগার</a:t>
                      </a:r>
                      <a:endParaRPr lang="en-US" sz="4000" dirty="0" smtClean="0">
                        <a:solidFill>
                          <a:schemeClr val="bg1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 smtClean="0">
                          <a:solidFill>
                            <a:schemeClr val="bg1"/>
                          </a:solidFill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হাজার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solidFill>
                            <a:schemeClr val="bg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একশত</a:t>
                      </a: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bg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এগার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996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499" y="0"/>
            <a:ext cx="12010030" cy="7055893"/>
          </a:xfrm>
          <a:prstGeom prst="rect">
            <a:avLst/>
          </a:prstGeom>
          <a:solidFill>
            <a:schemeClr val="bg1"/>
          </a:solidFill>
          <a:ln w="241300" cap="rnd" cmpd="sng">
            <a:solidFill>
              <a:srgbClr val="45199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97129" y="566057"/>
            <a:ext cx="2815772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843" y="2148114"/>
            <a:ext cx="1050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 ২০৪৩৪০৪৩২০০৪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339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970" y="136642"/>
            <a:ext cx="12010030" cy="7055893"/>
          </a:xfrm>
          <a:prstGeom prst="rect">
            <a:avLst/>
          </a:prstGeom>
          <a:solidFill>
            <a:schemeClr val="bg1"/>
          </a:solidFill>
          <a:ln w="241300" cap="rnd" cmpd="sng">
            <a:solidFill>
              <a:srgbClr val="45199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481481" y="2115404"/>
            <a:ext cx="859808" cy="5459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একক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9621673" y="2115404"/>
            <a:ext cx="859808" cy="5459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দশক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8761865" y="2115404"/>
            <a:ext cx="859808" cy="5459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শতক</a:t>
            </a:r>
            <a:endParaRPr lang="en-US" sz="2000" dirty="0"/>
          </a:p>
        </p:txBody>
      </p:sp>
      <p:sp>
        <p:nvSpPr>
          <p:cNvPr id="78" name="Rectangle 77"/>
          <p:cNvSpPr/>
          <p:nvPr/>
        </p:nvSpPr>
        <p:spPr>
          <a:xfrm>
            <a:off x="7902057" y="2115404"/>
            <a:ext cx="859808" cy="5459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হাজার</a:t>
            </a:r>
            <a:endParaRPr lang="en-US" sz="1600" dirty="0"/>
          </a:p>
        </p:txBody>
      </p:sp>
      <p:sp>
        <p:nvSpPr>
          <p:cNvPr id="79" name="Rectangle 78"/>
          <p:cNvSpPr/>
          <p:nvPr/>
        </p:nvSpPr>
        <p:spPr>
          <a:xfrm>
            <a:off x="7042249" y="2115404"/>
            <a:ext cx="859808" cy="5459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অযুত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6182441" y="2115404"/>
            <a:ext cx="859808" cy="5459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লক্ষ</a:t>
            </a:r>
            <a:endParaRPr lang="en-US" sz="2800" dirty="0"/>
          </a:p>
        </p:txBody>
      </p:sp>
      <p:sp>
        <p:nvSpPr>
          <p:cNvPr id="81" name="Rectangle 80"/>
          <p:cNvSpPr/>
          <p:nvPr/>
        </p:nvSpPr>
        <p:spPr>
          <a:xfrm>
            <a:off x="5322633" y="2115404"/>
            <a:ext cx="859808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নিযুত</a:t>
            </a:r>
            <a:endParaRPr lang="en-US" sz="2000" dirty="0"/>
          </a:p>
        </p:txBody>
      </p:sp>
      <p:sp>
        <p:nvSpPr>
          <p:cNvPr id="82" name="Rectangle 81"/>
          <p:cNvSpPr/>
          <p:nvPr/>
        </p:nvSpPr>
        <p:spPr>
          <a:xfrm>
            <a:off x="4462825" y="2115404"/>
            <a:ext cx="859808" cy="5459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কোটি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3603017" y="2115404"/>
            <a:ext cx="859808" cy="5459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4" name="Rectangle 83"/>
          <p:cNvSpPr/>
          <p:nvPr/>
        </p:nvSpPr>
        <p:spPr>
          <a:xfrm>
            <a:off x="2743209" y="2115404"/>
            <a:ext cx="859808" cy="54591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5" name="Rectangle 84"/>
          <p:cNvSpPr/>
          <p:nvPr/>
        </p:nvSpPr>
        <p:spPr>
          <a:xfrm>
            <a:off x="1883401" y="2115404"/>
            <a:ext cx="859808" cy="54591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6" name="Rectangle 85"/>
          <p:cNvSpPr/>
          <p:nvPr/>
        </p:nvSpPr>
        <p:spPr>
          <a:xfrm>
            <a:off x="1023593" y="2115404"/>
            <a:ext cx="859808" cy="54591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023593" y="2661314"/>
            <a:ext cx="2579424" cy="5049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বিলিয়ন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598468" y="2661313"/>
            <a:ext cx="2579424" cy="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200635" y="2661311"/>
            <a:ext cx="2579424" cy="5049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055434" y="3166278"/>
            <a:ext cx="2579424" cy="50496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607566" y="3166278"/>
            <a:ext cx="2579424" cy="50496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১১১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189264" y="3166278"/>
            <a:ext cx="2579424" cy="50496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১১১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8800529" y="3223392"/>
            <a:ext cx="916673" cy="46402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১</a:t>
            </a:r>
            <a:endParaRPr lang="en-US" sz="3600" dirty="0"/>
          </a:p>
        </p:txBody>
      </p:sp>
      <p:sp>
        <p:nvSpPr>
          <p:cNvPr id="103" name="Rectangle 102"/>
          <p:cNvSpPr/>
          <p:nvPr/>
        </p:nvSpPr>
        <p:spPr>
          <a:xfrm>
            <a:off x="9650262" y="2620368"/>
            <a:ext cx="859808" cy="54591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দশক</a:t>
            </a:r>
            <a:endParaRPr lang="en-US" sz="1600" dirty="0"/>
          </a:p>
        </p:txBody>
      </p:sp>
      <p:sp>
        <p:nvSpPr>
          <p:cNvPr id="104" name="Rectangle 103"/>
          <p:cNvSpPr/>
          <p:nvPr/>
        </p:nvSpPr>
        <p:spPr>
          <a:xfrm>
            <a:off x="8786882" y="2640839"/>
            <a:ext cx="859808" cy="5459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শতক</a:t>
            </a:r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10493121" y="2620368"/>
            <a:ext cx="859808" cy="54591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একক</a:t>
            </a:r>
            <a:endParaRPr lang="en-US" sz="1600" dirty="0"/>
          </a:p>
        </p:txBody>
      </p:sp>
      <p:sp>
        <p:nvSpPr>
          <p:cNvPr id="108" name="Rectangle 107"/>
          <p:cNvSpPr/>
          <p:nvPr/>
        </p:nvSpPr>
        <p:spPr>
          <a:xfrm>
            <a:off x="9717202" y="3220883"/>
            <a:ext cx="859808" cy="44354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১</a:t>
            </a:r>
            <a:endParaRPr lang="en-US" sz="3600" dirty="0"/>
          </a:p>
        </p:txBody>
      </p:sp>
      <p:sp>
        <p:nvSpPr>
          <p:cNvPr id="109" name="Rectangle 108"/>
          <p:cNvSpPr/>
          <p:nvPr/>
        </p:nvSpPr>
        <p:spPr>
          <a:xfrm>
            <a:off x="10510070" y="3166278"/>
            <a:ext cx="859808" cy="46402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১</a:t>
            </a:r>
            <a:endParaRPr lang="en-US" sz="32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697746" y="613429"/>
            <a:ext cx="9005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9371" y="4368800"/>
            <a:ext cx="635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১০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বিলিয়ন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১০০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70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3" grpId="0" animBg="1"/>
      <p:bldP spid="90" grpId="0" animBg="1"/>
      <p:bldP spid="91" grpId="0" animBg="1"/>
      <p:bldP spid="94" grpId="0" animBg="1"/>
      <p:bldP spid="98" grpId="0" animBg="1"/>
      <p:bldP spid="99" grpId="0" animBg="1"/>
      <p:bldP spid="102" grpId="0" animBg="1"/>
      <p:bldP spid="103" grpId="0" animBg="1"/>
      <p:bldP spid="104" grpId="0" animBg="1"/>
      <p:bldP spid="105" grpId="0" animBg="1"/>
      <p:bldP spid="108" grpId="0" animBg="1"/>
      <p:bldP spid="1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499" y="0"/>
            <a:ext cx="12010030" cy="7055893"/>
          </a:xfrm>
          <a:prstGeom prst="rect">
            <a:avLst/>
          </a:prstGeom>
          <a:solidFill>
            <a:schemeClr val="bg1"/>
          </a:solidFill>
          <a:ln w="241300" cap="rnd" cmpd="sng">
            <a:solidFill>
              <a:srgbClr val="45199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07543" y="522514"/>
            <a:ext cx="4223657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3086" y="1901371"/>
            <a:ext cx="8418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বিলিয়ন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076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499" y="0"/>
            <a:ext cx="12010030" cy="7055893"/>
          </a:xfrm>
          <a:prstGeom prst="rect">
            <a:avLst/>
          </a:prstGeom>
          <a:solidFill>
            <a:schemeClr val="bg1"/>
          </a:solidFill>
          <a:ln w="241300" cap="rnd" cmpd="sng">
            <a:solidFill>
              <a:srgbClr val="45199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91429" y="522515"/>
            <a:ext cx="2917372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1143" y="1752916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অঙ্কপাতন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বিলিয়ন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=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944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5936"/>
            <a:ext cx="12010030" cy="7055893"/>
          </a:xfrm>
          <a:prstGeom prst="rect">
            <a:avLst/>
          </a:prstGeom>
          <a:solidFill>
            <a:schemeClr val="bg1"/>
          </a:solidFill>
          <a:ln w="241300" cap="rnd" cmpd="sng">
            <a:solidFill>
              <a:srgbClr val="45199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Top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285750" indent="-285750" algn="ctr"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31815" y="778828"/>
            <a:ext cx="29464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Wave1">
              <a:avLst>
                <a:gd name="adj1" fmla="val 12500"/>
                <a:gd name="adj2" fmla="val -1000"/>
              </a:avLst>
            </a:prstTxWarp>
            <a:spAutoFit/>
            <a:scene3d>
              <a:camera prst="obliqueBottomLeft"/>
              <a:lightRig rig="threePt" dir="t"/>
            </a:scene3d>
          </a:bodyPr>
          <a:lstStyle/>
          <a:p>
            <a:r>
              <a:rPr lang="en-US" sz="4000" dirty="0" err="1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2742" y="2297612"/>
            <a:ext cx="1005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৪, ০, ৫, ৩, ৯, ৮,৭	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বৃহত্তম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2742" y="4144556"/>
            <a:ext cx="988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বৃহত্তম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054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3972" y="2329541"/>
            <a:ext cx="4281714" cy="1509487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68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010030" cy="7055893"/>
          </a:xfrm>
          <a:prstGeom prst="rect">
            <a:avLst/>
          </a:prstGeom>
          <a:solidFill>
            <a:schemeClr val="bg1"/>
          </a:solidFill>
          <a:ln w="241300" cap="rnd" cmpd="sng">
            <a:solidFill>
              <a:srgbClr val="45199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77744" y="606273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922" y="2135876"/>
            <a:ext cx="1816404" cy="3458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6326" y="2662418"/>
            <a:ext cx="38883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: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: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: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:  ৫০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29" y="606273"/>
            <a:ext cx="1654014" cy="1987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546" y="714647"/>
            <a:ext cx="17526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lowchart: Multidocument 8"/>
          <p:cNvSpPr/>
          <p:nvPr/>
        </p:nvSpPr>
        <p:spPr>
          <a:xfrm>
            <a:off x="250370" y="2852057"/>
            <a:ext cx="5072199" cy="3559629"/>
          </a:xfrm>
          <a:prstGeom prst="flowChartMultidocument">
            <a:avLst/>
          </a:prstGeom>
          <a:solidFill>
            <a:srgbClr val="F496CB"/>
          </a:solidFill>
          <a:ln w="19050" cap="rnd" cmpd="sng" algn="ctr">
            <a:solidFill>
              <a:srgbClr val="F496C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000" kern="0" dirty="0" err="1" smtClean="0">
                <a:solidFill>
                  <a:prstClr val="black"/>
                </a:solidFill>
                <a:latin typeface="Trebuchet MS" panose="020B0603020202020204"/>
              </a:rPr>
              <a:t>মো</a:t>
            </a:r>
            <a:r>
              <a:rPr lang="en-US" sz="2000" kern="0" dirty="0" smtClean="0">
                <a:solidFill>
                  <a:prstClr val="black"/>
                </a:solidFill>
                <a:latin typeface="Trebuchet MS" panose="020B0603020202020204"/>
              </a:rPr>
              <a:t>: </a:t>
            </a:r>
            <a:r>
              <a:rPr lang="en-US" sz="2000" kern="0" dirty="0" err="1" smtClean="0">
                <a:solidFill>
                  <a:prstClr val="black"/>
                </a:solidFill>
                <a:latin typeface="Trebuchet MS" panose="020B0603020202020204"/>
              </a:rPr>
              <a:t>আবুল</a:t>
            </a:r>
            <a:r>
              <a:rPr lang="en-US" sz="2000" kern="0" dirty="0" smtClean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en-US" sz="2000" kern="0" dirty="0" err="1" smtClean="0">
                <a:solidFill>
                  <a:prstClr val="black"/>
                </a:solidFill>
                <a:latin typeface="Trebuchet MS" panose="020B0603020202020204"/>
              </a:rPr>
              <a:t>হাছান</a:t>
            </a:r>
            <a:endParaRPr lang="en-US" sz="2000" kern="0" dirty="0" smtClean="0">
              <a:solidFill>
                <a:prstClr val="black"/>
              </a:solidFill>
              <a:latin typeface="Trebuchet MS" panose="020B0603020202020204"/>
            </a:endParaRPr>
          </a:p>
          <a:p>
            <a:pPr algn="ctr">
              <a:defRPr/>
            </a:pPr>
            <a:r>
              <a:rPr lang="en-US" sz="2000" kern="0" dirty="0" err="1" smtClean="0">
                <a:solidFill>
                  <a:prstClr val="black"/>
                </a:solidFill>
                <a:latin typeface="Trebuchet MS" panose="020B0603020202020204"/>
              </a:rPr>
              <a:t>প্রধান</a:t>
            </a:r>
            <a:r>
              <a:rPr lang="en-US" sz="2000" kern="0" dirty="0" smtClean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en-US" sz="2000" kern="0" dirty="0" err="1" smtClean="0">
                <a:solidFill>
                  <a:prstClr val="black"/>
                </a:solidFill>
                <a:latin typeface="Trebuchet MS" panose="020B0603020202020204"/>
              </a:rPr>
              <a:t>শিক্ষক</a:t>
            </a:r>
            <a:r>
              <a:rPr lang="en-US" sz="2000" kern="0" dirty="0" smtClean="0">
                <a:solidFill>
                  <a:prstClr val="black"/>
                </a:solidFill>
                <a:latin typeface="Trebuchet MS" panose="020B0603020202020204"/>
              </a:rPr>
              <a:t>  </a:t>
            </a:r>
            <a:r>
              <a:rPr lang="en-US" sz="2000" kern="0" dirty="0" err="1" smtClean="0">
                <a:solidFill>
                  <a:prstClr val="black"/>
                </a:solidFill>
                <a:latin typeface="Trebuchet MS" panose="020B0603020202020204"/>
              </a:rPr>
              <a:t>শিক্ষক</a:t>
            </a:r>
            <a:endParaRPr lang="en-US" sz="2000" kern="0" dirty="0" smtClean="0">
              <a:solidFill>
                <a:prstClr val="black"/>
              </a:solidFill>
              <a:latin typeface="Trebuchet MS" panose="020B0603020202020204"/>
            </a:endParaRPr>
          </a:p>
          <a:p>
            <a:pPr algn="ctr">
              <a:defRPr/>
            </a:pPr>
            <a:r>
              <a:rPr lang="en-US" sz="2000" kern="0" dirty="0" err="1" smtClean="0">
                <a:solidFill>
                  <a:prstClr val="black"/>
                </a:solidFill>
                <a:latin typeface="Trebuchet MS" panose="020B0603020202020204"/>
              </a:rPr>
              <a:t>নিশাত</a:t>
            </a:r>
            <a:r>
              <a:rPr lang="en-US" sz="2000" kern="0" dirty="0" smtClean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en-US" sz="2000" kern="0" dirty="0" err="1" smtClean="0">
                <a:solidFill>
                  <a:prstClr val="black"/>
                </a:solidFill>
                <a:latin typeface="Trebuchet MS" panose="020B0603020202020204"/>
              </a:rPr>
              <a:t>জুট</a:t>
            </a:r>
            <a:r>
              <a:rPr lang="en-US" sz="2000" kern="0" dirty="0" smtClean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en-US" sz="2000" kern="0" dirty="0" err="1" smtClean="0">
                <a:solidFill>
                  <a:prstClr val="black"/>
                </a:solidFill>
                <a:latin typeface="Trebuchet MS" panose="020B0603020202020204"/>
              </a:rPr>
              <a:t>মিলস</a:t>
            </a:r>
            <a:r>
              <a:rPr lang="en-US" sz="2000" kern="0" dirty="0" smtClean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en-US" sz="2000" kern="0" dirty="0" err="1" smtClean="0">
                <a:solidFill>
                  <a:prstClr val="black"/>
                </a:solidFill>
                <a:latin typeface="Trebuchet MS" panose="020B0603020202020204"/>
              </a:rPr>
              <a:t>আদর্শ</a:t>
            </a:r>
            <a:r>
              <a:rPr lang="en-US" sz="2000" kern="0" dirty="0" smtClean="0">
                <a:solidFill>
                  <a:prstClr val="black"/>
                </a:solidFill>
                <a:latin typeface="Trebuchet MS" panose="020B0603020202020204"/>
              </a:rPr>
              <a:t>  </a:t>
            </a:r>
            <a:r>
              <a:rPr lang="en-US" sz="2000" kern="0" dirty="0" err="1" smtClean="0">
                <a:solidFill>
                  <a:prstClr val="black"/>
                </a:solidFill>
                <a:latin typeface="Trebuchet MS" panose="020B0603020202020204"/>
              </a:rPr>
              <a:t>বিদ্যালয়</a:t>
            </a:r>
            <a:r>
              <a:rPr lang="en-US" sz="2000" kern="0" dirty="0" smtClean="0">
                <a:solidFill>
                  <a:prstClr val="black"/>
                </a:solidFill>
                <a:latin typeface="Trebuchet MS" panose="020B0603020202020204"/>
              </a:rPr>
              <a:t>,</a:t>
            </a:r>
          </a:p>
          <a:p>
            <a:pPr algn="ctr">
              <a:defRPr/>
            </a:pPr>
            <a:r>
              <a:rPr lang="en-US" sz="2000" kern="0" dirty="0" err="1" smtClean="0">
                <a:solidFill>
                  <a:prstClr val="black"/>
                </a:solidFill>
                <a:latin typeface="Trebuchet MS" panose="020B0603020202020204"/>
              </a:rPr>
              <a:t>টংগী</a:t>
            </a:r>
            <a:r>
              <a:rPr lang="en-US" sz="2000" kern="0" dirty="0" smtClean="0">
                <a:solidFill>
                  <a:prstClr val="black"/>
                </a:solidFill>
                <a:latin typeface="Trebuchet MS" panose="020B0603020202020204"/>
              </a:rPr>
              <a:t>, </a:t>
            </a:r>
            <a:r>
              <a:rPr lang="en-US" sz="2000" kern="0" dirty="0" err="1" smtClean="0">
                <a:solidFill>
                  <a:prstClr val="black"/>
                </a:solidFill>
                <a:latin typeface="Trebuchet MS" panose="020B0603020202020204"/>
              </a:rPr>
              <a:t>গাজীপুর</a:t>
            </a:r>
            <a:r>
              <a:rPr lang="en-US" sz="2000" kern="0" dirty="0" smtClean="0">
                <a:solidFill>
                  <a:prstClr val="black"/>
                </a:solidFill>
                <a:latin typeface="Trebuchet MS" panose="020B0603020202020204"/>
              </a:rPr>
              <a:t>।</a:t>
            </a:r>
          </a:p>
          <a:p>
            <a:pPr algn="ctr">
              <a:defRPr/>
            </a:pPr>
            <a:endParaRPr lang="en-US" kern="0" dirty="0" smtClean="0">
              <a:solidFill>
                <a:prstClr val="white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16805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48" y="0"/>
            <a:ext cx="12010030" cy="7055893"/>
          </a:xfrm>
          <a:prstGeom prst="rect">
            <a:avLst/>
          </a:prstGeom>
          <a:solidFill>
            <a:schemeClr val="bg1"/>
          </a:solidFill>
          <a:ln w="241300" cap="rnd" cmpd="sng">
            <a:solidFill>
              <a:srgbClr val="45199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00" y="423080"/>
            <a:ext cx="1605996" cy="17673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286" y="2898349"/>
            <a:ext cx="3045720" cy="30457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447" y="378723"/>
            <a:ext cx="1605996" cy="176738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94" y="334366"/>
            <a:ext cx="1605996" cy="176738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41" y="290009"/>
            <a:ext cx="1605996" cy="176738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588" y="245652"/>
            <a:ext cx="1605996" cy="176738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635" y="201295"/>
            <a:ext cx="1605996" cy="176738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682" y="156938"/>
            <a:ext cx="1605996" cy="176738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29" y="112581"/>
            <a:ext cx="1605996" cy="17673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14010" y="2173366"/>
            <a:ext cx="10750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৮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4" y="2881252"/>
            <a:ext cx="3045720" cy="304572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0" y="2881252"/>
            <a:ext cx="3045720" cy="304572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46" y="2881252"/>
            <a:ext cx="3045720" cy="304572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482" y="2881252"/>
            <a:ext cx="3045720" cy="304572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18" y="2881252"/>
            <a:ext cx="3045720" cy="304572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954" y="2881252"/>
            <a:ext cx="3045720" cy="304572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190" y="2881252"/>
            <a:ext cx="3045720" cy="304572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426" y="2881252"/>
            <a:ext cx="3045720" cy="304572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662" y="2881252"/>
            <a:ext cx="3045720" cy="3045720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898" y="2881252"/>
            <a:ext cx="3045720" cy="304572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34" y="2881252"/>
            <a:ext cx="3045720" cy="304572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70" y="2881252"/>
            <a:ext cx="3045720" cy="304572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606" y="2881252"/>
            <a:ext cx="3045720" cy="304572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842" y="2881252"/>
            <a:ext cx="3045720" cy="304572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78" y="2881252"/>
            <a:ext cx="3045720" cy="3045720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314" y="2881252"/>
            <a:ext cx="3045720" cy="304572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550" y="2881252"/>
            <a:ext cx="3045720" cy="304572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786" y="2881252"/>
            <a:ext cx="3045720" cy="304572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022" y="2881252"/>
            <a:ext cx="3045720" cy="304572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049907" y="6088876"/>
            <a:ext cx="10140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২০টি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18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80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8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800" decel="100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800" decel="100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800" decel="100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800" decel="100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800" decel="100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800" decel="100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8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800" decel="100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055893"/>
          </a:xfrm>
          <a:prstGeom prst="rect">
            <a:avLst/>
          </a:prstGeom>
          <a:solidFill>
            <a:schemeClr val="bg1"/>
          </a:solidFill>
          <a:ln w="241300" cap="rnd" cmpd="sng">
            <a:solidFill>
              <a:srgbClr val="45199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62083" y="887104"/>
            <a:ext cx="10467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৮, ২০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1248" y="2097373"/>
            <a:ext cx="633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গননাকারী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247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7233314"/>
          </a:xfrm>
          <a:prstGeom prst="rect">
            <a:avLst/>
          </a:prstGeom>
          <a:solidFill>
            <a:schemeClr val="bg1"/>
          </a:solidFill>
          <a:ln w="241300" cap="rnd" cmpd="sng">
            <a:solidFill>
              <a:srgbClr val="45199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56848" y="3115101"/>
            <a:ext cx="6223379" cy="118053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082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499" y="0"/>
            <a:ext cx="12010030" cy="7055893"/>
          </a:xfrm>
          <a:prstGeom prst="rect">
            <a:avLst/>
          </a:prstGeom>
          <a:solidFill>
            <a:schemeClr val="bg1"/>
          </a:solidFill>
          <a:ln w="241300" cap="rnd" cmpd="sng">
            <a:solidFill>
              <a:srgbClr val="45199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30514" y="653143"/>
            <a:ext cx="555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9942" y="1780172"/>
            <a:ext cx="9398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অঙ্কপাতন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 algn="just"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অঙ্কপাতন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 algn="just">
              <a:buAutoNum type="arabicPeriod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20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107831" y="1412621"/>
            <a:ext cx="9712569" cy="10433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69323" y="562708"/>
            <a:ext cx="395067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অঙ্কপাতন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611142"/>
            <a:ext cx="785446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0154" y="1611141"/>
            <a:ext cx="785446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1108" y="1611140"/>
            <a:ext cx="785446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92062" y="1611139"/>
            <a:ext cx="785446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3016" y="1611138"/>
            <a:ext cx="785446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73970" y="1611137"/>
            <a:ext cx="785446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64924" y="1611136"/>
            <a:ext cx="785446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55878" y="1611135"/>
            <a:ext cx="785446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36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46832" y="1611134"/>
            <a:ext cx="785446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37786" y="1611133"/>
            <a:ext cx="785446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07831" y="2399490"/>
            <a:ext cx="9712569" cy="10433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19200" y="2598002"/>
            <a:ext cx="785446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endParaRPr lang="en-US" sz="36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10154" y="2598002"/>
            <a:ext cx="785446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en-US" sz="36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1108" y="2598002"/>
            <a:ext cx="785446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endParaRPr lang="en-US" sz="36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92062" y="2598002"/>
            <a:ext cx="785446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endParaRPr lang="en-US" sz="36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83016" y="2598002"/>
            <a:ext cx="785446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endParaRPr lang="en-US" sz="36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73970" y="2598002"/>
            <a:ext cx="785446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endParaRPr lang="en-US" sz="36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64924" y="2598002"/>
            <a:ext cx="785446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endParaRPr lang="en-US" sz="36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55878" y="2598002"/>
            <a:ext cx="785446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endParaRPr lang="en-US" sz="36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46832" y="2598002"/>
            <a:ext cx="785446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36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37786" y="2598002"/>
            <a:ext cx="785446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endParaRPr lang="en-US" sz="36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ight Brace 34"/>
          <p:cNvSpPr/>
          <p:nvPr/>
        </p:nvSpPr>
        <p:spPr>
          <a:xfrm rot="5400000">
            <a:off x="4404171" y="-160413"/>
            <a:ext cx="1437628" cy="801858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725615" y="4659632"/>
            <a:ext cx="4794740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9630509" y="3442844"/>
            <a:ext cx="0" cy="11248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789379" y="4659631"/>
            <a:ext cx="168226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02323" y="5397898"/>
            <a:ext cx="9818077" cy="1130276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অঙ্কপাতন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323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 animBg="1"/>
      <p:bldP spid="36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97893"/>
            <a:ext cx="12192000" cy="7055893"/>
          </a:xfrm>
          <a:prstGeom prst="rect">
            <a:avLst/>
          </a:prstGeom>
          <a:solidFill>
            <a:schemeClr val="bg1"/>
          </a:solidFill>
          <a:ln w="241300" cap="rnd" cmpd="sng">
            <a:solidFill>
              <a:srgbClr val="45199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36517" y="681346"/>
            <a:ext cx="3490677" cy="1055077"/>
          </a:xfrm>
          <a:prstGeom prst="rect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6710" y="854941"/>
            <a:ext cx="1024128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99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8874" y="854941"/>
            <a:ext cx="1024128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99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3422" y="854941"/>
            <a:ext cx="1024128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99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29870" y="1562827"/>
            <a:ext cx="755598" cy="775285"/>
            <a:chOff x="6820720" y="1562827"/>
            <a:chExt cx="975360" cy="65611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820720" y="1562827"/>
              <a:ext cx="0" cy="656117"/>
            </a:xfrm>
            <a:prstGeom prst="line">
              <a:avLst/>
            </a:prstGeom>
            <a:ln w="57150">
              <a:solidFill>
                <a:srgbClr val="6FC1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820720" y="2218944"/>
              <a:ext cx="97536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5957434" y="2014946"/>
            <a:ext cx="353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097899" y="1562827"/>
            <a:ext cx="1829295" cy="1652303"/>
            <a:chOff x="5796592" y="1562827"/>
            <a:chExt cx="1645920" cy="119256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839968" y="1562827"/>
              <a:ext cx="0" cy="119256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796592" y="2718816"/>
              <a:ext cx="1645920" cy="3657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118197" y="1660613"/>
            <a:ext cx="2808996" cy="2460283"/>
            <a:chOff x="5796592" y="1562827"/>
            <a:chExt cx="1645920" cy="1192565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839968" y="1562827"/>
              <a:ext cx="0" cy="119256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796592" y="2718816"/>
              <a:ext cx="1645920" cy="3657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27194" y="2841288"/>
                <a:ext cx="53110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3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স্থানীয়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১০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৩০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194" y="2841288"/>
                <a:ext cx="5311021" cy="646331"/>
              </a:xfrm>
              <a:prstGeom prst="rect">
                <a:avLst/>
              </a:prstGeom>
              <a:blipFill>
                <a:blip r:embed="rId2"/>
                <a:stretch>
                  <a:fillRect l="-3440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57434" y="3797730"/>
                <a:ext cx="55725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6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3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স্থানীয়</a:t>
                </a:r>
                <a:r>
                  <a:rPr lang="en-US" sz="36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=৩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১০০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৩০০</m:t>
                    </m:r>
                  </m:oMath>
                </a14:m>
                <a:endParaRPr lang="en-US" sz="36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434" y="3797730"/>
                <a:ext cx="5572548" cy="646331"/>
              </a:xfrm>
              <a:prstGeom prst="rect">
                <a:avLst/>
              </a:prstGeom>
              <a:blipFill>
                <a:blip r:embed="rId3"/>
                <a:stretch>
                  <a:fillRect l="-3282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652523" y="4836590"/>
            <a:ext cx="366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৩৩৩=৩০০+৩০+৩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41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13" grpId="0"/>
      <p:bldP spid="24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136" y="0"/>
            <a:ext cx="12010030" cy="7055893"/>
          </a:xfrm>
          <a:prstGeom prst="rect">
            <a:avLst/>
          </a:prstGeom>
          <a:solidFill>
            <a:schemeClr val="bg1"/>
          </a:solidFill>
          <a:ln w="241300" cap="rnd" cmpd="sng">
            <a:solidFill>
              <a:srgbClr val="451995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732" y="414564"/>
            <a:ext cx="41338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3596" y="2595012"/>
            <a:ext cx="1252576" cy="646331"/>
          </a:xfrm>
          <a:prstGeom prst="rect">
            <a:avLst/>
          </a:prstGeom>
          <a:solidFill>
            <a:srgbClr val="66FF33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353" y="2649894"/>
            <a:ext cx="1252576" cy="646331"/>
          </a:xfrm>
          <a:prstGeom prst="rect">
            <a:avLst/>
          </a:prstGeom>
          <a:solidFill>
            <a:srgbClr val="66FF33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নিযুত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78" y="2610596"/>
            <a:ext cx="1252576" cy="646331"/>
          </a:xfrm>
          <a:prstGeom prst="rect">
            <a:avLst/>
          </a:prstGeom>
          <a:solidFill>
            <a:srgbClr val="66FF33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7567" y="2610594"/>
            <a:ext cx="1252576" cy="646331"/>
          </a:xfrm>
          <a:prstGeom prst="rect">
            <a:avLst/>
          </a:prstGeom>
          <a:solidFill>
            <a:srgbClr val="66FF33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অযুত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4335" y="2610595"/>
            <a:ext cx="1252576" cy="646331"/>
          </a:xfrm>
          <a:prstGeom prst="rect">
            <a:avLst/>
          </a:prstGeom>
          <a:solidFill>
            <a:srgbClr val="66FF33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7756" y="2610595"/>
            <a:ext cx="1252576" cy="646331"/>
          </a:xfrm>
          <a:prstGeom prst="rect">
            <a:avLst/>
          </a:prstGeom>
          <a:solidFill>
            <a:srgbClr val="66FF33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90246" y="2610595"/>
            <a:ext cx="1252576" cy="646331"/>
          </a:xfrm>
          <a:prstGeom prst="rect">
            <a:avLst/>
          </a:prstGeom>
          <a:solidFill>
            <a:srgbClr val="66FF33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13037" y="2597888"/>
            <a:ext cx="1252576" cy="646331"/>
          </a:xfrm>
          <a:prstGeom prst="rect">
            <a:avLst/>
          </a:prstGeom>
          <a:solidFill>
            <a:srgbClr val="66FF33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8122" y="1962148"/>
            <a:ext cx="1252576" cy="646331"/>
          </a:xfrm>
          <a:prstGeom prst="rect">
            <a:avLst/>
          </a:prstGeom>
          <a:solidFill>
            <a:srgbClr val="66FF33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1544" y="1962146"/>
            <a:ext cx="2539138" cy="646331"/>
          </a:xfrm>
          <a:prstGeom prst="rect">
            <a:avLst/>
          </a:prstGeom>
          <a:solidFill>
            <a:srgbClr val="66FF33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0186" y="3258774"/>
            <a:ext cx="1252576" cy="646331"/>
          </a:xfrm>
          <a:prstGeom prst="rect">
            <a:avLst/>
          </a:prstGeom>
          <a:solidFill>
            <a:srgbClr val="66FF33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49516" y="1962146"/>
            <a:ext cx="2567395" cy="646331"/>
          </a:xfrm>
          <a:prstGeom prst="rect">
            <a:avLst/>
          </a:prstGeom>
          <a:solidFill>
            <a:srgbClr val="66FF33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2926" y="3279154"/>
            <a:ext cx="1252576" cy="646331"/>
          </a:xfrm>
          <a:prstGeom prst="rect">
            <a:avLst/>
          </a:prstGeom>
          <a:solidFill>
            <a:srgbClr val="66FF33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48082" y="3284598"/>
            <a:ext cx="1252576" cy="646331"/>
          </a:xfrm>
          <a:prstGeom prst="rect">
            <a:avLst/>
          </a:prstGeom>
          <a:solidFill>
            <a:srgbClr val="66FF33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5307" y="3302446"/>
            <a:ext cx="1252576" cy="646331"/>
          </a:xfrm>
          <a:prstGeom prst="rect">
            <a:avLst/>
          </a:prstGeom>
          <a:solidFill>
            <a:srgbClr val="66FF33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80822" y="3269960"/>
            <a:ext cx="1252576" cy="646331"/>
          </a:xfrm>
          <a:prstGeom prst="rect">
            <a:avLst/>
          </a:prstGeom>
          <a:solidFill>
            <a:srgbClr val="66FF33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72460" y="1950816"/>
            <a:ext cx="1252576" cy="646331"/>
          </a:xfrm>
          <a:prstGeom prst="rect">
            <a:avLst/>
          </a:prstGeom>
          <a:solidFill>
            <a:srgbClr val="66FF33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58913" y="3296854"/>
            <a:ext cx="1252576" cy="646331"/>
          </a:xfrm>
          <a:prstGeom prst="rect">
            <a:avLst/>
          </a:prstGeom>
          <a:solidFill>
            <a:srgbClr val="66FF33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06337" y="3269959"/>
            <a:ext cx="1252576" cy="646331"/>
          </a:xfrm>
          <a:prstGeom prst="rect">
            <a:avLst/>
          </a:prstGeom>
          <a:solidFill>
            <a:srgbClr val="66FF33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73368" y="1881807"/>
            <a:ext cx="1252576" cy="646331"/>
          </a:xfrm>
          <a:prstGeom prst="rect">
            <a:avLst/>
          </a:prstGeom>
          <a:solidFill>
            <a:srgbClr val="66FF33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81123" y="1901845"/>
            <a:ext cx="1252576" cy="646331"/>
          </a:xfrm>
          <a:prstGeom prst="rect">
            <a:avLst/>
          </a:prstGeom>
          <a:solidFill>
            <a:srgbClr val="66FF33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8057" y="3896450"/>
            <a:ext cx="1194733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98685" y="3905105"/>
            <a:ext cx="113940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80802" y="3946254"/>
            <a:ext cx="113940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80028" y="3943955"/>
            <a:ext cx="113940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11892" y="3986697"/>
            <a:ext cx="113940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45271" y="3986696"/>
            <a:ext cx="113940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23243" y="3968337"/>
            <a:ext cx="113940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231637" y="3965675"/>
            <a:ext cx="113940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4400" y="4606070"/>
            <a:ext cx="1406233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আটানব্বই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32687" y="4619130"/>
            <a:ext cx="2309179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পঁচাত্তর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94726" y="4718970"/>
            <a:ext cx="247127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সাতচল্লিশ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88031" y="4660658"/>
            <a:ext cx="1277872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তিনশত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925269" y="4629879"/>
            <a:ext cx="243767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34701" y="3231651"/>
            <a:ext cx="1252576" cy="646331"/>
          </a:xfrm>
          <a:prstGeom prst="rect">
            <a:avLst/>
          </a:prstGeom>
          <a:solidFill>
            <a:srgbClr val="66FF33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996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3522</TotalTime>
  <Words>357</Words>
  <Application>Microsoft Office PowerPoint</Application>
  <PresentationFormat>Widescreen</PresentationFormat>
  <Paragraphs>150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NikoshBAN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alif hassan</cp:lastModifiedBy>
  <cp:revision>101</cp:revision>
  <dcterms:created xsi:type="dcterms:W3CDTF">2020-03-29T11:31:13Z</dcterms:created>
  <dcterms:modified xsi:type="dcterms:W3CDTF">2020-06-24T06:21:54Z</dcterms:modified>
</cp:coreProperties>
</file>