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56" r:id="rId3"/>
    <p:sldId id="260" r:id="rId4"/>
    <p:sldId id="285" r:id="rId5"/>
    <p:sldId id="286" r:id="rId6"/>
    <p:sldId id="282" r:id="rId7"/>
    <p:sldId id="263" r:id="rId8"/>
    <p:sldId id="265" r:id="rId9"/>
    <p:sldId id="266" r:id="rId10"/>
    <p:sldId id="277" r:id="rId11"/>
    <p:sldId id="270" r:id="rId12"/>
    <p:sldId id="269" r:id="rId13"/>
    <p:sldId id="278" r:id="rId14"/>
    <p:sldId id="275" r:id="rId15"/>
    <p:sldId id="274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6B3C30-3E0C-41D0-9FD4-FC1E882AE7DE}">
          <p14:sldIdLst>
            <p14:sldId id="279"/>
          </p14:sldIdLst>
        </p14:section>
        <p14:section name="Untitled Section" id="{155B4733-0369-4F1B-96F5-138C5A072A0E}">
          <p14:sldIdLst>
            <p14:sldId id="256"/>
            <p14:sldId id="260"/>
            <p14:sldId id="285"/>
            <p14:sldId id="286"/>
            <p14:sldId id="282"/>
            <p14:sldId id="263"/>
            <p14:sldId id="265"/>
            <p14:sldId id="266"/>
            <p14:sldId id="277"/>
            <p14:sldId id="270"/>
            <p14:sldId id="269"/>
            <p14:sldId id="278"/>
            <p14:sldId id="275"/>
            <p14:sldId id="274"/>
            <p14:sldId id="25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21F"/>
    <a:srgbClr val="001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3961" autoAdjust="0"/>
  </p:normalViewPr>
  <p:slideViewPr>
    <p:cSldViewPr>
      <p:cViewPr>
        <p:scale>
          <a:sx n="50" d="100"/>
          <a:sy n="50" d="100"/>
        </p:scale>
        <p:origin x="-172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2CEB7-1C75-4951-88FF-B0718DCFA28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CA21-3501-473A-A1C6-395370D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6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8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1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CA21-3501-473A-A1C6-395370D475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Zahed.islam8484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476" y="2457299"/>
            <a:ext cx="6321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9600" b="1" u="sng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6" y="846266"/>
            <a:ext cx="7696201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914400" y="1905506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b="1" u="sng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9600" b="1" u="sng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066800"/>
            <a:ext cx="2526653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algn="ctr"/>
            <a:r>
              <a:rPr lang="bn-BD" sz="5400" b="1" u="sng" dirty="0">
                <a:ln w="18415" cmpd="sng">
                  <a:solidFill>
                    <a:srgbClr val="08921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729627"/>
            <a:ext cx="822960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হাত থেকে মুক্তি পেতে আমাদের করনীয় কি পাচঁটি বাক্যে লিখ?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" y="1149850"/>
            <a:ext cx="4120357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87774"/>
            <a:ext cx="3962400" cy="257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438150" y="4648200"/>
            <a:ext cx="8458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 সন্তানকে আত্মনির্ভরশীল করে গড়ে তুললে যৌতুকের অভিশাপ তাদের স্পর্শ করতে পারবে না।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44410"/>
            <a:ext cx="3524250" cy="271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675272"/>
            <a:ext cx="3600772" cy="275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5371" y="3787914"/>
            <a:ext cx="3464629" cy="70788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মেয়েদের সমতা অর্জনে সহযোগীতা করা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881735"/>
            <a:ext cx="2590800" cy="46166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সচেতনতা তৈরি 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81600"/>
            <a:ext cx="734565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 হাত থেকে মুক্তি পেতে চাইলে পরিবারের সংগে সমাজের সবাইকে সচেতন করে তুলতে হবে।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95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0" y="838200"/>
            <a:ext cx="2468945" cy="92333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algn="ctr"/>
            <a:r>
              <a:rPr lang="bn-BD" sz="5400" u="sng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384" y="2819400"/>
            <a:ext cx="82296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dirty="0" smtClean="0"/>
              <a:t> </a:t>
            </a:r>
            <a:r>
              <a:rPr lang="bn-BD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যৌতুক নিধোন আইন এবং যৌতুক সংশোধনী আইনের বৈশিষ্ট্যগুলি উল্লেখ কর।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457200"/>
            <a:ext cx="1523174" cy="701731"/>
          </a:xfrm>
          <a:prstGeom prst="rect">
            <a:avLst/>
          </a:prstGeom>
          <a:solidFill>
            <a:srgbClr val="08921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1" u="sng" dirty="0">
                <a:ln w="1905">
                  <a:solidFill>
                    <a:srgbClr val="C0504D">
                      <a:lumMod val="40000"/>
                      <a:lumOff val="60000"/>
                    </a:srgbClr>
                  </a:solidFill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u="sng" dirty="0">
              <a:ln w="1905">
                <a:solidFill>
                  <a:srgbClr val="C0504D">
                    <a:lumMod val="40000"/>
                    <a:lumOff val="60000"/>
                  </a:srgbClr>
                </a:solidFill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772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8921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বিয়ের সময় কত টাকা পর্যন্ত দিলে যৌতুক বলে গণ্য হবে না --</a:t>
            </a:r>
            <a:endParaRPr lang="en-US" sz="2800" b="1" dirty="0">
              <a:ln>
                <a:solidFill>
                  <a:srgbClr val="08921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19812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4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0874" y="2667000"/>
            <a:ext cx="184172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r>
              <a:rPr lang="bn-BD" sz="24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0875" y="3429000"/>
            <a:ext cx="184172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    </a:t>
            </a:r>
            <a:r>
              <a:rPr lang="en-US" sz="2400" dirty="0" smtClean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400" dirty="0" smtClean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r>
              <a:rPr lang="bn-BD" sz="2400" dirty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ln>
                <a:solidFill>
                  <a:srgbClr val="00131A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19812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b="1" dirty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 smtClean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smtClean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r>
              <a:rPr lang="bn-BD" sz="2400" b="1" smtClean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400" b="1" dirty="0">
                <a:ln>
                  <a:solidFill>
                    <a:srgbClr val="00131A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b="1" dirty="0">
              <a:ln>
                <a:solidFill>
                  <a:srgbClr val="00131A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267200"/>
            <a:ext cx="8001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8921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যৌতুক নিরোধ আইন প্রণয়ন করা হয়েছে --</a:t>
            </a:r>
            <a:endParaRPr lang="en-US" sz="2800" b="1" dirty="0">
              <a:ln>
                <a:solidFill>
                  <a:srgbClr val="08921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414" y="5029200"/>
            <a:ext cx="19812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4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১৯৮০ সালে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8255" y="5029199"/>
            <a:ext cx="200434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  <a:r>
              <a:rPr lang="bn-BD" sz="2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১৯৮২ সালে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8255" y="5791199"/>
            <a:ext cx="200434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  <a:r>
              <a:rPr lang="bn-BD" sz="2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১৯৮৩ </a:t>
            </a:r>
            <a:r>
              <a:rPr lang="bn-BD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791199"/>
            <a:ext cx="194441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  <a:r>
              <a:rPr lang="bn-BD" sz="2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১৯৮১ </a:t>
            </a:r>
            <a:r>
              <a:rPr lang="bn-BD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75" y="2664156"/>
            <a:ext cx="401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4" y="5029200"/>
            <a:ext cx="401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82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266098">
            <a:off x="365906" y="1076367"/>
            <a:ext cx="2632452" cy="8402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3758"/>
            <a:ext cx="364013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267200"/>
            <a:ext cx="8458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13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 বাংলাদেশের পরিবার এবং সমাজকে কিভাবে কুলষিত করছে তা বাস্তব অভিজ্ঞতার ভিত্তিতে লিখে নিয়ে আসবে।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13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11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7" y="979295"/>
            <a:ext cx="6700549" cy="5200787"/>
          </a:xfrm>
          <a:prstGeom prst="ellipse">
            <a:avLst/>
          </a:prstGeom>
          <a:ln w="63500" cap="rnd">
            <a:solidFill>
              <a:srgbClr val="08921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80999" y="2059395"/>
            <a:ext cx="8153400" cy="70788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lvl="0"/>
            <a:r>
              <a:rPr lang="bn-BD" sz="4000" b="1" u="sng" dirty="0">
                <a:ln>
                  <a:solidFill>
                    <a:srgbClr val="08921F"/>
                  </a:solidFill>
                </a:ln>
                <a:solidFill>
                  <a:srgbClr val="0013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আসুন আমরা সবাই রুখে দাঁড়ায় যৌতুকের বিরুদ্ধে।</a:t>
            </a:r>
            <a:endParaRPr lang="en-US" sz="4000" b="1" u="sng" dirty="0">
              <a:ln>
                <a:solidFill>
                  <a:srgbClr val="08921F"/>
                </a:solidFill>
              </a:ln>
              <a:solidFill>
                <a:srgbClr val="0013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00" y="5407572"/>
            <a:ext cx="762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31" y="5362575"/>
            <a:ext cx="7620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28" y="5391150"/>
            <a:ext cx="704850" cy="7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8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6" y="1008008"/>
            <a:ext cx="4256087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56886" y="551637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u="sng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499" y="4876800"/>
            <a:ext cx="4005864" cy="18158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শ্রেণিঃ৭ম</a:t>
            </a:r>
          </a:p>
          <a:p>
            <a:pPr lvl="0" algn="ctr"/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অধ্যায়ঃ</a:t>
            </a:r>
            <a:r>
              <a:rPr lang="en-US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</a:p>
          <a:p>
            <a:pPr lvl="0" algn="ctr"/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২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</a:t>
            </a:r>
            <a:r>
              <a:rPr lang="en-US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0027" y="4203919"/>
            <a:ext cx="39253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জাহেদুল ইসলাম</a:t>
            </a:r>
            <a:endParaRPr lang="bn-BD" sz="28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শিক্ষক (কম্পিউটার)</a:t>
            </a:r>
            <a:endParaRPr lang="bn-BD" sz="28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খাশবিয়ারা দাখিল মাদরাসা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/>
            <a:r>
              <a:rPr lang="en-US" sz="2400" b="1" dirty="0" smtClean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  <a:hlinkClick r:id="rId4"/>
              </a:rPr>
              <a:t>Zahed.islam8484@gmail.com</a:t>
            </a:r>
            <a:endParaRPr lang="en-US" sz="24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3" y="1371600"/>
            <a:ext cx="1997867" cy="2663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3" y="1333500"/>
            <a:ext cx="1997867" cy="2663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64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249"/>
            <a:ext cx="8401143" cy="67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706" y="2848570"/>
            <a:ext cx="4576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 নিরোধ আইন</a:t>
            </a:r>
            <a:endParaRPr lang="en-US" sz="54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6639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029" y="609600"/>
            <a:ext cx="4128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u="sng" dirty="0">
                <a:solidFill>
                  <a:prstClr val="black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 -</a:t>
            </a:r>
            <a:endParaRPr lang="en-US" sz="4000" b="1" u="sng" dirty="0">
              <a:solidFill>
                <a:prstClr val="black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4366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b="1" u="db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000" b="1" u="db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4000" b="1" u="dbl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7906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 নিরোধ  আইন সম্পর্কে লিখতে পারবে।</a:t>
            </a:r>
            <a:endParaRPr lang="en-US" sz="40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90208"/>
            <a:ext cx="7982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 নির্মূলে নাগরিক সমাজের ভূমিকা কেমন হওয়া উচিত  তা উল্লেখ করতে পারবে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876800"/>
            <a:ext cx="6974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n>
                  <a:solidFill>
                    <a:srgbClr val="002060"/>
                  </a:solidFill>
                </a:ln>
                <a:solidFill>
                  <a:srgbClr val="0013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কুফল সম্পর্কে লিখতে পারবে।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1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7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42870"/>
              </p:ext>
            </p:extLst>
          </p:nvPr>
        </p:nvGraphicFramePr>
        <p:xfrm>
          <a:off x="335017" y="4191000"/>
          <a:ext cx="8594833" cy="1920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24921"/>
                <a:gridCol w="1742478"/>
                <a:gridCol w="1666718"/>
                <a:gridCol w="1305334"/>
                <a:gridCol w="967464"/>
                <a:gridCol w="1287918"/>
              </a:tblGrid>
              <a:tr h="853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মানসিক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নির্যাতিন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শারিরিক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নির্যাতন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আত্ম হ্ত্যা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হত্যা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তালাক প্রাপ্ত</a:t>
                      </a: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অঞ্চলে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৪০%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 অঞ্চলে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২৫%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434" y="36677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কারণে বাংলাদেশে প্রত্যেক বছরে নারী নির্যাতনের তালিকা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7" y="704192"/>
            <a:ext cx="3882989" cy="2496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17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3850"/>
            <a:ext cx="739140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800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4"/>
              </a:buBlip>
            </a:pPr>
            <a:r>
              <a:rPr lang="bn-BD" sz="3600" b="1" dirty="0" smtClean="0">
                <a:ln>
                  <a:solidFill>
                    <a:srgbClr val="08921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মুসলিম পারিবারিক আইনে পাচঁশত টাকা বিয়ের মোহরানা হিসাবে উপহার দিলে ,যৌতুক হিসাবে গন্য হবে না। </a:t>
            </a:r>
            <a:endParaRPr lang="en-US" sz="3600" b="1" dirty="0">
              <a:ln>
                <a:solidFill>
                  <a:srgbClr val="08921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9542"/>
            <a:ext cx="8229600" cy="295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59844" y="489466"/>
            <a:ext cx="37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4406205"/>
            <a:ext cx="60960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১৯৮০ সালে যৌতুক নিধোন আইনে ।যৌতুক প্রদান বা গ্রহণ করলে সর্বোচ্চ এক বছরের কারাদন্ড এবং পাঁচ হাজার টাকা জরিমানা বা উভয়ই হতে পারে।</a:t>
            </a:r>
            <a:endParaRPr lang="en-US" sz="2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10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222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১৯৮৩ সালের নারী এবং শিশু  নির্যাতন আইনে  যা বলা হয়েছে  স্বামীর নির্যাতনের কারনে যদি স্ত্রীর -</a:t>
            </a:r>
            <a:endParaRPr lang="en-US" sz="2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924"/>
            <a:ext cx="3657600" cy="23642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4" y="2185035"/>
            <a:ext cx="3657600" cy="25393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4800" y="4171890"/>
            <a:ext cx="167640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মৃতু </a:t>
            </a:r>
            <a:r>
              <a:rPr lang="bn-BD" sz="2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ঘটানোর চেষ্টা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048500" y="2343713"/>
            <a:ext cx="114300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মৃত্যুদন্ড</a:t>
            </a:r>
            <a:endParaRPr lang="en-US" sz="24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-Up Arrow 15"/>
          <p:cNvSpPr/>
          <p:nvPr/>
        </p:nvSpPr>
        <p:spPr>
          <a:xfrm rot="3170319">
            <a:off x="3923695" y="4707392"/>
            <a:ext cx="712003" cy="790738"/>
          </a:xfrm>
          <a:prstGeom prst="leftUpArrow">
            <a:avLst>
              <a:gd name="adj1" fmla="val 4557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405735"/>
            <a:ext cx="11703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পারে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334</Words>
  <Application>Microsoft Office PowerPoint</Application>
  <PresentationFormat>On-screen Show (4:3)</PresentationFormat>
  <Paragraphs>73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Zahed</cp:lastModifiedBy>
  <cp:revision>325</cp:revision>
  <dcterms:created xsi:type="dcterms:W3CDTF">2006-08-16T00:00:00Z</dcterms:created>
  <dcterms:modified xsi:type="dcterms:W3CDTF">2020-06-24T13:19:21Z</dcterms:modified>
</cp:coreProperties>
</file>