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sldIdLst>
    <p:sldId id="270" r:id="rId2"/>
    <p:sldId id="340" r:id="rId3"/>
    <p:sldId id="326" r:id="rId4"/>
    <p:sldId id="291" r:id="rId5"/>
    <p:sldId id="305" r:id="rId6"/>
    <p:sldId id="304" r:id="rId7"/>
    <p:sldId id="332" r:id="rId8"/>
    <p:sldId id="329" r:id="rId9"/>
    <p:sldId id="330" r:id="rId10"/>
    <p:sldId id="290" r:id="rId11"/>
    <p:sldId id="334" r:id="rId12"/>
    <p:sldId id="335" r:id="rId13"/>
    <p:sldId id="337" r:id="rId14"/>
    <p:sldId id="338" r:id="rId15"/>
    <p:sldId id="300" r:id="rId16"/>
    <p:sldId id="311" r:id="rId17"/>
    <p:sldId id="312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1"/>
          </a:solidFill>
        </a:ln>
      </dgm:spPr>
      <dgm:t>
        <a:bodyPr/>
        <a:lstStyle/>
        <a:p>
          <a:endParaRPr lang="en-US" sz="3400" b="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marL="228600" marR="0" indent="-228600" algn="just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জনসংখ্যা নিয়ন্ত্রণে বেসরকা</a:t>
          </a:r>
          <a:r>
            <a:rPr lang="en-US" sz="3600" b="1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রি</a:t>
          </a:r>
          <a:r>
            <a: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</a:t>
          </a:r>
          <a:r>
            <a:rPr lang="bn-BD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সংস্থার বিভিন্ন কার্যক্রম ব্যাখ্যা করতে পারবে</a:t>
          </a:r>
          <a:r>
            <a:rPr lang="en-US" sz="36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;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19FF1759-943F-4D17-806F-9838FA351E0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tx1"/>
          </a:solidFill>
        </a:ln>
      </dgm:spPr>
      <dgm:t>
        <a:bodyPr/>
        <a:lstStyle/>
        <a:p>
          <a:endParaRPr lang="en-US" b="0" dirty="0">
            <a:latin typeface="NikoshBAN" pitchFamily="2" charset="0"/>
            <a:cs typeface="NikoshBAN" pitchFamily="2" charset="0"/>
          </a:endParaRPr>
        </a:p>
      </dgm:t>
    </dgm:pt>
    <dgm:pt modelId="{CE22B61F-95D0-4FFC-B475-A38793256BA9}" type="parTrans" cxnId="{ACE5EEFE-DAC8-429C-9717-87420701FDB0}">
      <dgm:prSet/>
      <dgm:spPr/>
      <dgm:t>
        <a:bodyPr/>
        <a:lstStyle/>
        <a:p>
          <a:endParaRPr lang="en-US"/>
        </a:p>
      </dgm:t>
    </dgm:pt>
    <dgm:pt modelId="{CC7EE390-881E-48A1-92A4-75B022DC5546}" type="sibTrans" cxnId="{ACE5EEFE-DAC8-429C-9717-87420701FDB0}">
      <dgm:prSet/>
      <dgm:spPr/>
      <dgm:t>
        <a:bodyPr/>
        <a:lstStyle/>
        <a:p>
          <a:endParaRPr lang="en-US"/>
        </a:p>
      </dgm:t>
    </dgm:pt>
    <dgm:pt modelId="{805B157B-E56F-4C0D-BA9F-78B1D4C0E6C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bn-BD" sz="3600" b="1" dirty="0" smtClean="0">
              <a:latin typeface="NikoshBAN" pitchFamily="2" charset="0"/>
              <a:cs typeface="NikoshBAN" pitchFamily="2" charset="0"/>
            </a:rPr>
            <a:t>জনসংখ্যা নিয়ন্ত্রণে বেসরকারি সংস্থার কার্যক্রম মূল্যায়ন করতে পারবে।</a:t>
          </a:r>
          <a:endParaRPr lang="en-US" sz="3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12B17DB-3BFD-4F2A-8B1B-BA7243ADFCF1}" type="parTrans" cxnId="{DFD219A3-E0AA-4572-BE15-B0486F362148}">
      <dgm:prSet/>
      <dgm:spPr/>
      <dgm:t>
        <a:bodyPr/>
        <a:lstStyle/>
        <a:p>
          <a:endParaRPr lang="en-US"/>
        </a:p>
      </dgm:t>
    </dgm:pt>
    <dgm:pt modelId="{78BF7447-7BFD-43B6-809E-2F4D3DEEDFC2}" type="sibTrans" cxnId="{DFD219A3-E0AA-4572-BE15-B0486F362148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0" presStyleCnt="2" custScaleX="16912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7545494-F94B-4581-AC7C-E37EA2C7E158}" type="pres">
      <dgm:prSet presAssocID="{88B75C29-8054-417D-BCE3-878A55118F6D}" presName="sp" presStyleCnt="0"/>
      <dgm:spPr/>
    </dgm:pt>
    <dgm:pt modelId="{FBB47A17-9801-471D-B414-ED153BD1E221}" type="pres">
      <dgm:prSet presAssocID="{19FF1759-943F-4D17-806F-9838FA351E0D}" presName="linNode" presStyleCnt="0"/>
      <dgm:spPr/>
    </dgm:pt>
    <dgm:pt modelId="{BC9A33A4-DD14-4AC6-BB7E-489D0F23C76A}" type="pres">
      <dgm:prSet presAssocID="{19FF1759-943F-4D17-806F-9838FA351E0D}" presName="parentText" presStyleLbl="node1" presStyleIdx="1" presStyleCnt="2" custScaleX="16912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F1415BA-6E30-4F9E-94F0-233FE165BA85}" type="pres">
      <dgm:prSet presAssocID="{19FF1759-943F-4D17-806F-9838FA351E0D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903DB0F5-65D0-45CA-BF56-864B9C0365CB}" type="presOf" srcId="{805B157B-E56F-4C0D-BA9F-78B1D4C0E6C3}" destId="{5F1415BA-6E30-4F9E-94F0-233FE165BA85}" srcOrd="0" destOrd="0" presId="urn:microsoft.com/office/officeart/2005/8/layout/vList5"/>
    <dgm:cxn modelId="{DFD219A3-E0AA-4572-BE15-B0486F362148}" srcId="{19FF1759-943F-4D17-806F-9838FA351E0D}" destId="{805B157B-E56F-4C0D-BA9F-78B1D4C0E6C3}" srcOrd="0" destOrd="0" parTransId="{712B17DB-3BFD-4F2A-8B1B-BA7243ADFCF1}" sibTransId="{78BF7447-7BFD-43B6-809E-2F4D3DEEDFC2}"/>
    <dgm:cxn modelId="{7077B78D-FCDC-4519-8416-DC357ACD5043}" srcId="{F6FEADD9-F67D-41F5-BA4C-3C84956E7F46}" destId="{D1776C8F-2B10-4075-8DF7-7F65AB725ED5}" srcOrd="0" destOrd="0" parTransId="{7291E740-3E17-41B3-99D3-1D67AE37CC3F}" sibTransId="{88B75C29-8054-417D-BCE3-878A55118F6D}"/>
    <dgm:cxn modelId="{7C83F0F2-096F-4414-B97E-0835CB20ECD8}" type="presOf" srcId="{19FF1759-943F-4D17-806F-9838FA351E0D}" destId="{BC9A33A4-DD14-4AC6-BB7E-489D0F23C76A}" srcOrd="0" destOrd="0" presId="urn:microsoft.com/office/officeart/2005/8/layout/vList5"/>
    <dgm:cxn modelId="{2456D72E-E4B0-42F7-9BDD-C1629F4D7856}" type="presOf" srcId="{F6FEADD9-F67D-41F5-BA4C-3C84956E7F46}" destId="{AAE7A1E6-6847-453D-B55B-8A82BF138C1D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ACE5EEFE-DAC8-429C-9717-87420701FDB0}" srcId="{F6FEADD9-F67D-41F5-BA4C-3C84956E7F46}" destId="{19FF1759-943F-4D17-806F-9838FA351E0D}" srcOrd="1" destOrd="0" parTransId="{CE22B61F-95D0-4FFC-B475-A38793256BA9}" sibTransId="{CC7EE390-881E-48A1-92A4-75B022DC5546}"/>
    <dgm:cxn modelId="{780CD57F-147A-4DD2-93F2-A823777CCA0C}" type="presOf" srcId="{6BE4E373-0656-4EDC-821E-BE09C952B1F6}" destId="{C7C3E6FD-D83F-4BDA-907E-B5EE041DA931}" srcOrd="0" destOrd="0" presId="urn:microsoft.com/office/officeart/2005/8/layout/vList5"/>
    <dgm:cxn modelId="{2042AEC7-28C1-49B5-8B86-16661584E11D}" type="presOf" srcId="{D1776C8F-2B10-4075-8DF7-7F65AB725ED5}" destId="{F5034101-5B7D-4FE7-B47A-5A48CF39606B}" srcOrd="0" destOrd="0" presId="urn:microsoft.com/office/officeart/2005/8/layout/vList5"/>
    <dgm:cxn modelId="{3047A76A-6A2F-4716-9691-F57A040BBA78}" type="presParOf" srcId="{AAE7A1E6-6847-453D-B55B-8A82BF138C1D}" destId="{477213BE-9E91-4950-8451-7F60796F47F4}" srcOrd="0" destOrd="0" presId="urn:microsoft.com/office/officeart/2005/8/layout/vList5"/>
    <dgm:cxn modelId="{8B23E66E-FF7B-4148-A0E3-88E18DC74648}" type="presParOf" srcId="{477213BE-9E91-4950-8451-7F60796F47F4}" destId="{F5034101-5B7D-4FE7-B47A-5A48CF39606B}" srcOrd="0" destOrd="0" presId="urn:microsoft.com/office/officeart/2005/8/layout/vList5"/>
    <dgm:cxn modelId="{24FCA595-CBCC-40CA-BDA5-0C3263A29666}" type="presParOf" srcId="{477213BE-9E91-4950-8451-7F60796F47F4}" destId="{C7C3E6FD-D83F-4BDA-907E-B5EE041DA931}" srcOrd="1" destOrd="0" presId="urn:microsoft.com/office/officeart/2005/8/layout/vList5"/>
    <dgm:cxn modelId="{576EAB37-1A73-4505-9BAE-493A7C8F54DB}" type="presParOf" srcId="{AAE7A1E6-6847-453D-B55B-8A82BF138C1D}" destId="{97545494-F94B-4581-AC7C-E37EA2C7E158}" srcOrd="1" destOrd="0" presId="urn:microsoft.com/office/officeart/2005/8/layout/vList5"/>
    <dgm:cxn modelId="{CA0A4591-F019-4FE4-9B50-CF8B95AE0640}" type="presParOf" srcId="{AAE7A1E6-6847-453D-B55B-8A82BF138C1D}" destId="{FBB47A17-9801-471D-B414-ED153BD1E221}" srcOrd="2" destOrd="0" presId="urn:microsoft.com/office/officeart/2005/8/layout/vList5"/>
    <dgm:cxn modelId="{5635ED91-E7EB-4B37-BD47-98BE94A8ADB1}" type="presParOf" srcId="{FBB47A17-9801-471D-B414-ED153BD1E221}" destId="{BC9A33A4-DD14-4AC6-BB7E-489D0F23C76A}" srcOrd="0" destOrd="0" presId="urn:microsoft.com/office/officeart/2005/8/layout/vList5"/>
    <dgm:cxn modelId="{51B31461-8C28-4710-8B66-1DE0D9F93643}" type="presParOf" srcId="{FBB47A17-9801-471D-B414-ED153BD1E221}" destId="{5F1415BA-6E30-4F9E-94F0-233FE165BA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E6FD-D83F-4BDA-907E-B5EE041DA931}">
      <dsp:nvSpPr>
        <dsp:cNvPr id="0" name=""/>
        <dsp:cNvSpPr/>
      </dsp:nvSpPr>
      <dsp:spPr>
        <a:xfrm rot="5400000">
          <a:off x="4471074" y="-1979864"/>
          <a:ext cx="1784151" cy="61900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marR="0" lvl="1" indent="-228600" algn="just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n-BD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জনসংখ্যা নিয়ন্ত্রণে বেসরকা</a:t>
          </a:r>
          <a:r>
            <a:rPr lang="en-US" sz="3600" b="1" kern="120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রি</a:t>
          </a:r>
          <a:r>
            <a:rPr lang="en-US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</a:t>
          </a:r>
          <a:r>
            <a:rPr lang="bn-BD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সংস্থার বিভিন্ন কার্যক্রম ব্যাখ্যা করতে পারবে</a:t>
          </a:r>
          <a:r>
            <a:rPr lang="en-US" sz="36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;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68135" y="223075"/>
        <a:ext cx="6190029" cy="1784151"/>
      </dsp:txXfrm>
    </dsp:sp>
    <dsp:sp modelId="{F5034101-5B7D-4FE7-B47A-5A48CF39606B}">
      <dsp:nvSpPr>
        <dsp:cNvPr id="0" name=""/>
        <dsp:cNvSpPr/>
      </dsp:nvSpPr>
      <dsp:spPr>
        <a:xfrm>
          <a:off x="34" y="55"/>
          <a:ext cx="2268100" cy="22301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b="0" kern="1200" dirty="0">
            <a:latin typeface="NikoshBAN" pitchFamily="2" charset="0"/>
            <a:cs typeface="NikoshBAN" pitchFamily="2" charset="0"/>
          </a:endParaRPr>
        </a:p>
      </dsp:txBody>
      <dsp:txXfrm>
        <a:off x="108903" y="108924"/>
        <a:ext cx="2050362" cy="2012451"/>
      </dsp:txXfrm>
    </dsp:sp>
    <dsp:sp modelId="{5F1415BA-6E30-4F9E-94F0-233FE165BA85}">
      <dsp:nvSpPr>
        <dsp:cNvPr id="0" name=""/>
        <dsp:cNvSpPr/>
      </dsp:nvSpPr>
      <dsp:spPr>
        <a:xfrm rot="5400000">
          <a:off x="4471074" y="361834"/>
          <a:ext cx="1784151" cy="6190029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জনসংখ্যা নিয়ন্ত্রণে বেসরকারি সংস্থার কার্যক্রম মূল্যায়ন করতে পারবে।</a:t>
          </a:r>
          <a:endParaRPr lang="en-US" sz="3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68135" y="2564773"/>
        <a:ext cx="6190029" cy="1784151"/>
      </dsp:txXfrm>
    </dsp:sp>
    <dsp:sp modelId="{BC9A33A4-DD14-4AC6-BB7E-489D0F23C76A}">
      <dsp:nvSpPr>
        <dsp:cNvPr id="0" name=""/>
        <dsp:cNvSpPr/>
      </dsp:nvSpPr>
      <dsp:spPr>
        <a:xfrm>
          <a:off x="34" y="2341754"/>
          <a:ext cx="2268100" cy="22301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dirty="0">
            <a:latin typeface="NikoshBAN" pitchFamily="2" charset="0"/>
            <a:cs typeface="NikoshBAN" pitchFamily="2" charset="0"/>
          </a:endParaRPr>
        </a:p>
      </dsp:txBody>
      <dsp:txXfrm>
        <a:off x="108903" y="2450623"/>
        <a:ext cx="2050362" cy="201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678D0-C88F-494A-8051-A5C796CF711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EAB0-6DA5-4812-B02C-925E907C9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84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80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0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5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7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ED0A-5F1E-4C71-A854-B8A29435884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F91E-BE3D-4635-AB76-5D462B4A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2512"/>
          <a:stretch/>
        </p:blipFill>
        <p:spPr bwMode="auto">
          <a:xfrm>
            <a:off x="533400" y="1518506"/>
            <a:ext cx="8115300" cy="493944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-54636" y="-76200"/>
            <a:ext cx="883668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105400"/>
            <a:ext cx="8458200" cy="1143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ছোট পরিবারের ৫টি সুবিধা লিখ?</a:t>
            </a:r>
            <a:endParaRPr lang="bn-BD" sz="40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292" y="230647"/>
            <a:ext cx="8458200" cy="836154"/>
            <a:chOff x="275292" y="230647"/>
            <a:chExt cx="8458200" cy="836154"/>
          </a:xfrm>
        </p:grpSpPr>
        <p:sp>
          <p:nvSpPr>
            <p:cNvPr id="4" name="Rounded Rectangle 3"/>
            <p:cNvSpPr/>
            <p:nvPr/>
          </p:nvSpPr>
          <p:spPr>
            <a:xfrm>
              <a:off x="275292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4668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2" descr="D:\All Competition Content\Model Content BOBP\Model Content 2nd Round Delower\Class Seven\2\pic\Happy f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91" y="1265722"/>
            <a:ext cx="2681135" cy="361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51" y="5562600"/>
            <a:ext cx="836294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 রোধে উদ্বুদ্ধকরণ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936" y="1066800"/>
            <a:ext cx="4742614" cy="3107268"/>
            <a:chOff x="419936" y="1066800"/>
            <a:chExt cx="4742614" cy="31072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936" y="1143000"/>
              <a:ext cx="4742614" cy="3031068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524000" y="1066800"/>
              <a:ext cx="2667000" cy="3107268"/>
              <a:chOff x="1524000" y="1066800"/>
              <a:chExt cx="2667000" cy="3107268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676400" y="1066800"/>
                <a:ext cx="2514600" cy="3048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524000" y="1143000"/>
                <a:ext cx="2667000" cy="303106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5410200" y="762000"/>
            <a:ext cx="3371850" cy="3746500"/>
            <a:chOff x="5410200" y="762000"/>
            <a:chExt cx="3371850" cy="3746500"/>
          </a:xfrm>
        </p:grpSpPr>
        <p:pic>
          <p:nvPicPr>
            <p:cNvPr id="2" name="Picture 2" descr="C:\Documents and Settings\Delower\Desktop\6\bangladesh-edit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762000"/>
              <a:ext cx="3371850" cy="374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410200" y="762000"/>
              <a:ext cx="3269539" cy="3581400"/>
              <a:chOff x="1524000" y="1066800"/>
              <a:chExt cx="2667000" cy="310726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76400" y="1066800"/>
                <a:ext cx="2514600" cy="3048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0" y="1143000"/>
                <a:ext cx="2667000" cy="303106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491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" y="304799"/>
            <a:ext cx="5886449" cy="252162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933701"/>
            <a:ext cx="3505200" cy="26288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1" y="5769114"/>
            <a:ext cx="836294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জনসংখ্যারোধ বিষয়ক বিভিন্ন বিষয়ে প্রশিক্ষণ প্রদান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23849"/>
            <a:ext cx="4876800" cy="31568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545" y="3657600"/>
            <a:ext cx="4969455" cy="279573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1" y="4063068"/>
            <a:ext cx="3009899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 সৃষ্টিতে নাটিকা, সাময়িকী ও ডকুমেন্টারি ফিল্ম প্রদর্শন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Documents and Settings\Delower\Desktop\6\dbe05350458c15fa6c802fb686391131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209800" cy="30384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63215"/>
            <a:ext cx="4200525" cy="3080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33400"/>
            <a:ext cx="554983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61951" y="5902463"/>
            <a:ext cx="619124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ধর্মীয় নেতাদের উদ্বুদ্ধকরণ কর্মসূচী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304800"/>
            <a:ext cx="8610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5181600"/>
            <a:ext cx="86106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বেসরকারি সংস্থার কার্যক্রম মূল্যায়ন কর।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030" y="516022"/>
            <a:ext cx="17088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Documents and Settings\Delower\Desktop\6\PHOTO-05_BLF-Vaccination-Cen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12802"/>
            <a:ext cx="5065712" cy="336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36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91531" y="303575"/>
            <a:ext cx="8547669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307279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/>
          <p:cNvSpPr/>
          <p:nvPr/>
        </p:nvSpPr>
        <p:spPr>
          <a:xfrm>
            <a:off x="2582961" y="1510608"/>
            <a:ext cx="6215967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কয়েকটি বেসরকারি সংস্থার নাম লিখ। 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654753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547719" y="2795211"/>
            <a:ext cx="6215967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 পরিবারের স্লোগানটি কী</a:t>
            </a:r>
            <a:r>
              <a:rPr lang="bn-BD" sz="2800" b="0" kern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3986986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547719" y="4135491"/>
            <a:ext cx="6215967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বেসরকারি উন্নয়ন সংস্থাগুলো কোন ক্ষেত্রে গুরুত্বপূর্ণ অবদান রাখছে?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5334460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547719" y="5334000"/>
            <a:ext cx="6215967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ধর্মীয় নেতা কীভাবে ভূমিকা রাখতে পারে?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93078" y="455594"/>
            <a:ext cx="7275177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692" y="209307"/>
            <a:ext cx="1760569" cy="1372497"/>
            <a:chOff x="3352800" y="762000"/>
            <a:chExt cx="3581400" cy="3017520"/>
          </a:xfrm>
        </p:grpSpPr>
        <p:pic>
          <p:nvPicPr>
            <p:cNvPr id="6" name="Picture 5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5219700"/>
            <a:ext cx="823485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জনসংখ্যা নিয়ন্ত্রণে সচেতনতা সৃষ্টিতে তুমি কীভাবে ভূমিকা রাখতে পার- ব্যাখ্যা কর।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268" y="1438275"/>
            <a:ext cx="5386389" cy="359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482" y="401122"/>
            <a:ext cx="8703524" cy="34850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406" y="1425574"/>
            <a:ext cx="7188994" cy="48990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55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447800" y="1728832"/>
            <a:ext cx="3062016" cy="379390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823152" y="1749475"/>
            <a:ext cx="2873048" cy="369174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924324"/>
            <a:ext cx="7467600" cy="5095476"/>
            <a:chOff x="-6929" y="51954"/>
            <a:chExt cx="9150929" cy="6830291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83166" y="3625333"/>
            <a:ext cx="3351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জাহেদুল ইসলাম </a:t>
            </a:r>
          </a:p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ভূয়াপুর , টাংগাইল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zahed.islam8484@gmail.com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01997-586188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80371"/>
            <a:ext cx="1371600" cy="15240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133599"/>
            <a:ext cx="2235558" cy="29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855744" y="4876800"/>
            <a:ext cx="28404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৯, পাঠ: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9917" y="22860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8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elower\Desktop\5\AsaLogo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" y="534834"/>
            <a:ext cx="1828800" cy="22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Delower\Desktop\5\br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6564"/>
            <a:ext cx="4419600" cy="17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Delower\Desktop\5\3335d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41529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Delower\Desktop\5\Logo_of_Thengamara_Mohila_Sabuj_Sangh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4977"/>
            <a:ext cx="2362200" cy="25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Delower\Desktop\6\inde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33362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Delower\Desktop\6\FP34 Thumbnail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4"/>
          <a:stretch/>
        </p:blipFill>
        <p:spPr bwMode="auto">
          <a:xfrm>
            <a:off x="381000" y="304800"/>
            <a:ext cx="4128540" cy="3131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76800" y="4384625"/>
            <a:ext cx="3810000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নিয়ন্ত্রণে বিভিন্ন কার্যক্রম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" y="3854663"/>
            <a:ext cx="4147590" cy="2617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837" y="1074794"/>
            <a:ext cx="4782364" cy="2361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6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4500" y="381000"/>
            <a:ext cx="8089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বেসরকারি উদ্যোগ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C:\Documents and Settings\Delower\Desktop\6\Dhak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029450"/>
            <a:ext cx="4959350" cy="327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1143000"/>
            <a:ext cx="8458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7129313"/>
              </p:ext>
            </p:extLst>
          </p:nvPr>
        </p:nvGraphicFramePr>
        <p:xfrm>
          <a:off x="381000" y="19812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16094" y="304800"/>
            <a:ext cx="2911812" cy="72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2070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A33A4-DD14-4AC6-BB7E-489D0F23C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C9A33A4-DD14-4AC6-BB7E-489D0F23C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415BA-6E30-4F9E-94F0-233FE165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5F1415BA-6E30-4F9E-94F0-233FE165B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90122">
            <a:off x="494427" y="1862460"/>
            <a:ext cx="8089704" cy="1944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5104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বেসরকারি সংস্থার কার্যক্রম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6\Pakistan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/>
          <a:stretch/>
        </p:blipFill>
        <p:spPr bwMode="auto">
          <a:xfrm>
            <a:off x="5408846" y="304799"/>
            <a:ext cx="3419008" cy="247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Delower\Desktop\6\Family-Planning-Banglade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97766" cy="247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Delower\Desktop\6\MG_9396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8612"/>
          <a:stretch/>
        </p:blipFill>
        <p:spPr bwMode="auto">
          <a:xfrm>
            <a:off x="304800" y="3824652"/>
            <a:ext cx="3295650" cy="265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846" y="3957615"/>
            <a:ext cx="3399958" cy="2447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Delower\Desktop\6\saifebhuyan_1325669681_1-44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10" y="2400300"/>
            <a:ext cx="224028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6916" y="6129635"/>
            <a:ext cx="329565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শিক্ষা সেবা 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1254" y="2814935"/>
            <a:ext cx="32956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পদ্ধতি গ্রহণে উৎসাহ প্রদান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8846" y="6129635"/>
            <a:ext cx="3419008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শিশুর স্বাস্থ্য সেবা 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950" y="2876550"/>
            <a:ext cx="28956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পরিবারের পরামর্শ 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Delower\Desktop\6\fp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18" y="2735527"/>
            <a:ext cx="3985332" cy="28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Delower\Desktop\6\11001909_1559509477639188_241982428748976153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All Competition Content\Model Content BOBP\Model Content 2nd Round Delower\Class Seven\2\pic\Happy 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00350"/>
            <a:ext cx="3852921" cy="28003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0051" y="5848350"/>
            <a:ext cx="836294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সন্তানের পরিকল্পিত পরিবার গড়ার লক্ষ্য বাস্তবায়ন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212</Words>
  <Application>Microsoft Office PowerPoint</Application>
  <PresentationFormat>On-screen Show (4:3)</PresentationFormat>
  <Paragraphs>55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Zahed</cp:lastModifiedBy>
  <cp:revision>258</cp:revision>
  <dcterms:created xsi:type="dcterms:W3CDTF">2014-12-02T17:30:43Z</dcterms:created>
  <dcterms:modified xsi:type="dcterms:W3CDTF">2020-06-24T09:35:54Z</dcterms:modified>
</cp:coreProperties>
</file>