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06CA8-9210-4306-A88B-BD696D4EBB0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45F2F-DD31-4C26-A3C3-B703556B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45F2F-DD31-4C26-A3C3-B703556BD8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45F2F-DD31-4C26-A3C3-B703556BD8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4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45F2F-DD31-4C26-A3C3-B703556BD8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9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45F2F-DD31-4C26-A3C3-B703556BD8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0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7" y="152400"/>
            <a:ext cx="8713103" cy="655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04966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442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9200" y="220579"/>
            <a:ext cx="6991349" cy="11572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 হবার মন্ত্র আমি</a:t>
            </a:r>
            <a:b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 কাছে পাই রে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4" y="1600200"/>
            <a:ext cx="754811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 শিখায় তাহার সমান </a:t>
            </a:r>
            <a:b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হই যেন ভাই মৌন - মহান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" y="1905000"/>
            <a:ext cx="732024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8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06947"/>
            <a:ext cx="8686800" cy="13255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উপদেশে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দিল-খোলা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32511"/>
            <a:ext cx="8610600" cy="503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" y="185928"/>
            <a:ext cx="8763000" cy="13255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আমার মন্ত্রণা দেয়</a:t>
            </a:r>
            <a:b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আপন তেজে জ্বলতে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11491"/>
            <a:ext cx="8712200" cy="519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" y="110997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6700" y="110997"/>
            <a:ext cx="8763000" cy="15382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শিখালো হাসতে মিঠে</a:t>
            </a:r>
            <a:b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মধুর কথা বলতে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4" y="1649285"/>
            <a:ext cx="8741376" cy="50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3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49856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49856"/>
            <a:ext cx="8763000" cy="14408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ইঙ্গিতে তার শিখায় সাগর</a:t>
            </a:r>
            <a:b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 হোক রত্ন – আকর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1721249"/>
            <a:ext cx="8686800" cy="51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2401"/>
            <a:ext cx="8763000" cy="1538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কাছে শিক্ষা পেলাম</a:t>
            </a:r>
            <a:b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আপন বেগে চলতে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90689"/>
            <a:ext cx="8766048" cy="50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" y="140208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763000" cy="15382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কাছে সহিষ্ণুতা</a:t>
            </a:r>
            <a:b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পেলাম আমি শিক্ষা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" y="1690689"/>
            <a:ext cx="8833104" cy="50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6888" y="19812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763000" cy="15382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আপন কাজে কঠোর হতে</a:t>
            </a:r>
            <a:b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পাষাণ দিল দীক্ষা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90689"/>
            <a:ext cx="8628888" cy="49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00600" y="3465073"/>
            <a:ext cx="252056" cy="2376725"/>
            <a:chOff x="6093329" y="3954802"/>
            <a:chExt cx="252056" cy="237672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219356" y="3954802"/>
              <a:ext cx="0" cy="2376725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 flipH="1">
              <a:off x="6093329" y="4314359"/>
              <a:ext cx="7021" cy="1675604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6338363" y="4314359"/>
              <a:ext cx="7022" cy="1653623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567267" y="2909809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সৈয়দা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শাহিনুর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নং-  01819858004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Shahinur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ctg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হাসনে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হেনা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বাকলিয়া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54" y="228600"/>
            <a:ext cx="1947333" cy="22365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577840" y="4120377"/>
            <a:ext cx="3276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bn-IN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</a:t>
            </a:r>
            <a:r>
              <a:rPr lang="bn-BD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পত্র</a:t>
            </a:r>
            <a:endParaRPr lang="bn-IN" alt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IN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 -  </a:t>
            </a:r>
            <a:r>
              <a:rPr lang="en-GB" alt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endParaRPr lang="bn-IN" alt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IN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-  </a:t>
            </a:r>
            <a:r>
              <a:rPr lang="en-GB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IN" alt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alt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1046798"/>
            <a:ext cx="1905000" cy="2836607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6263640" y="381000"/>
            <a:ext cx="2270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763000" cy="15382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ঝরণা তাহার সরল গানে</a:t>
            </a:r>
            <a:b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গান জাগালো আমার প্রাণে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4"/>
          <a:stretch/>
        </p:blipFill>
        <p:spPr>
          <a:xfrm>
            <a:off x="228600" y="1690689"/>
            <a:ext cx="8763000" cy="50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686800" cy="15382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 বনানী সরলতা</a:t>
            </a:r>
            <a:b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দিল ভিক্ষা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1" y="1690689"/>
            <a:ext cx="8645769" cy="50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2399"/>
            <a:ext cx="8776034" cy="13255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বিশ্ব-জোড়া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পাঠাশালা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7962"/>
            <a:ext cx="8763000" cy="53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7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763000" cy="15382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এই পৃথিবীর বিরাট খাতায়</a:t>
            </a:r>
            <a:b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যে-সব পাতায় পাতায়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98" y="1721644"/>
            <a:ext cx="4271900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690689"/>
            <a:ext cx="4224612" cy="44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9154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228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8305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১।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সুনির্মল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 জন্মগ্রহণ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বিশ্ব-জোড়া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পাঠাশালা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52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304800"/>
            <a:ext cx="1907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828800"/>
            <a:ext cx="7696200" cy="384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/>
            <a:r>
              <a:rPr lang="bn-BD" sz="4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685800" indent="-685800"/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685800" indent="-685800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সারমর্ম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8224" y="148146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  <a:p>
            <a:pPr lvl="0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771352" y="420514"/>
            <a:ext cx="2691985" cy="1447303"/>
            <a:chOff x="6069526" y="483676"/>
            <a:chExt cx="2691985" cy="1447303"/>
          </a:xfrm>
        </p:grpSpPr>
        <p:sp>
          <p:nvSpPr>
            <p:cNvPr id="20" name="Rectangle 19"/>
            <p:cNvSpPr/>
            <p:nvPr/>
          </p:nvSpPr>
          <p:spPr>
            <a:xfrm>
              <a:off x="6069526" y="483676"/>
              <a:ext cx="2691985" cy="14473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6069526" y="483676"/>
              <a:ext cx="2691985" cy="1447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771352" y="4651538"/>
            <a:ext cx="2691985" cy="144730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oup 21"/>
          <p:cNvGrpSpPr/>
          <p:nvPr/>
        </p:nvGrpSpPr>
        <p:grpSpPr>
          <a:xfrm>
            <a:off x="5952614" y="572914"/>
            <a:ext cx="2691985" cy="1447303"/>
            <a:chOff x="6069526" y="483676"/>
            <a:chExt cx="2691985" cy="1447303"/>
          </a:xfrm>
        </p:grpSpPr>
        <p:sp>
          <p:nvSpPr>
            <p:cNvPr id="36" name="Rectangle 35"/>
            <p:cNvSpPr/>
            <p:nvPr/>
          </p:nvSpPr>
          <p:spPr>
            <a:xfrm>
              <a:off x="6069526" y="483676"/>
              <a:ext cx="2691985" cy="14473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6069526" y="483676"/>
              <a:ext cx="2691985" cy="1447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39088" y="2446337"/>
            <a:ext cx="2098590" cy="2412173"/>
            <a:chOff x="4419607" y="1981201"/>
            <a:chExt cx="2098590" cy="2412173"/>
          </a:xfrm>
        </p:grpSpPr>
        <p:sp>
          <p:nvSpPr>
            <p:cNvPr id="34" name="Hexagon 33"/>
            <p:cNvSpPr/>
            <p:nvPr/>
          </p:nvSpPr>
          <p:spPr>
            <a:xfrm rot="5400000">
              <a:off x="4262815" y="2137993"/>
              <a:ext cx="2412173" cy="20985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158277"/>
                <a:satOff val="-19187"/>
                <a:lumOff val="706"/>
                <a:alphaOff val="0"/>
              </a:schemeClr>
            </a:fillRef>
            <a:effectRef idx="0">
              <a:schemeClr val="accent4">
                <a:hueOff val="4158277"/>
                <a:satOff val="-19187"/>
                <a:lumOff val="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Hexagon 6"/>
            <p:cNvSpPr/>
            <p:nvPr/>
          </p:nvSpPr>
          <p:spPr>
            <a:xfrm>
              <a:off x="4595319" y="2357099"/>
              <a:ext cx="1595847" cy="166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সুনির্মল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বসু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23698" y="2446337"/>
            <a:ext cx="2020901" cy="1924929"/>
            <a:chOff x="6740610" y="1869855"/>
            <a:chExt cx="2098590" cy="2412173"/>
          </a:xfrm>
        </p:grpSpPr>
        <p:sp>
          <p:nvSpPr>
            <p:cNvPr id="32" name="Hexagon 31"/>
            <p:cNvSpPr/>
            <p:nvPr/>
          </p:nvSpPr>
          <p:spPr>
            <a:xfrm rot="5400000">
              <a:off x="6583818" y="2026647"/>
              <a:ext cx="2412173" cy="20985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237416"/>
                <a:satOff val="-28781"/>
                <a:lumOff val="1059"/>
                <a:alphaOff val="0"/>
              </a:schemeClr>
            </a:fillRef>
            <a:effectRef idx="0">
              <a:schemeClr val="accent4">
                <a:hueOff val="6237416"/>
                <a:satOff val="-28781"/>
                <a:lumOff val="1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Hexagon 8"/>
            <p:cNvSpPr/>
            <p:nvPr/>
          </p:nvSpPr>
          <p:spPr>
            <a:xfrm>
              <a:off x="7067639" y="2245753"/>
              <a:ext cx="1444530" cy="166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জন্মস্থান –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পশ্চিমবঙ্গের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বিহারে</a:t>
              </a:r>
              <a:endParaRPr lang="en-US" sz="2800" b="1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73943" y="4508205"/>
            <a:ext cx="2597347" cy="2203914"/>
            <a:chOff x="5542518" y="3952356"/>
            <a:chExt cx="2098590" cy="2412173"/>
          </a:xfrm>
          <a:solidFill>
            <a:srgbClr val="92D050"/>
          </a:solidFill>
        </p:grpSpPr>
        <p:sp>
          <p:nvSpPr>
            <p:cNvPr id="30" name="Hexagon 29"/>
            <p:cNvSpPr/>
            <p:nvPr/>
          </p:nvSpPr>
          <p:spPr>
            <a:xfrm rot="5400000">
              <a:off x="5385726" y="4109148"/>
              <a:ext cx="2412173" cy="209859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8316554"/>
                <a:satOff val="-38374"/>
                <a:lumOff val="1412"/>
                <a:alphaOff val="0"/>
              </a:schemeClr>
            </a:fillRef>
            <a:effectRef idx="0">
              <a:schemeClr val="accent4">
                <a:hueOff val="8316554"/>
                <a:satOff val="-38374"/>
                <a:lumOff val="1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exagon 10"/>
            <p:cNvSpPr/>
            <p:nvPr/>
          </p:nvSpPr>
          <p:spPr>
            <a:xfrm>
              <a:off x="5869547" y="4328254"/>
              <a:ext cx="1444530" cy="16603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পৈতৃক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নিবাস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–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বিক্রমপুরে</a:t>
              </a:r>
              <a:endParaRPr lang="en-US" sz="2800" b="1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952614" y="4803938"/>
            <a:ext cx="2691985" cy="144730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oup 26"/>
          <p:cNvGrpSpPr/>
          <p:nvPr/>
        </p:nvGrpSpPr>
        <p:grpSpPr>
          <a:xfrm>
            <a:off x="409448" y="4079077"/>
            <a:ext cx="4494131" cy="2684411"/>
            <a:chOff x="901148" y="3927584"/>
            <a:chExt cx="4494131" cy="2684411"/>
          </a:xfrm>
        </p:grpSpPr>
        <p:sp>
          <p:nvSpPr>
            <p:cNvPr id="28" name="Hexagon 27"/>
            <p:cNvSpPr/>
            <p:nvPr/>
          </p:nvSpPr>
          <p:spPr>
            <a:xfrm rot="5400000">
              <a:off x="1806008" y="3022724"/>
              <a:ext cx="2684411" cy="449413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3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3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Hexagon 13"/>
            <p:cNvSpPr/>
            <p:nvPr/>
          </p:nvSpPr>
          <p:spPr>
            <a:xfrm>
              <a:off x="1650171" y="4263640"/>
              <a:ext cx="2996087" cy="1789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ছানাবড়া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বেড়ে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মজা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হৈচৈ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স্থুলস্থুল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কথা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শেখা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পাততাড়ি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81348" y="228600"/>
            <a:ext cx="1934844" cy="1981594"/>
            <a:chOff x="5542518" y="-1"/>
            <a:chExt cx="2098590" cy="2412173"/>
          </a:xfrm>
        </p:grpSpPr>
        <p:sp>
          <p:nvSpPr>
            <p:cNvPr id="39" name="Hexagon 38"/>
            <p:cNvSpPr/>
            <p:nvPr/>
          </p:nvSpPr>
          <p:spPr>
            <a:xfrm rot="5400000">
              <a:off x="5385726" y="156791"/>
              <a:ext cx="2412173" cy="20985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exagon 4"/>
            <p:cNvSpPr/>
            <p:nvPr/>
          </p:nvSpPr>
          <p:spPr>
            <a:xfrm>
              <a:off x="5869547" y="375897"/>
              <a:ext cx="1444530" cy="166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জন্ম –  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১৯০২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3964" y="228600"/>
            <a:ext cx="2098590" cy="2412173"/>
            <a:chOff x="3296691" y="-1"/>
            <a:chExt cx="2098590" cy="2412173"/>
          </a:xfrm>
          <a:solidFill>
            <a:srgbClr val="FFFF00"/>
          </a:solidFill>
        </p:grpSpPr>
        <p:sp>
          <p:nvSpPr>
            <p:cNvPr id="42" name="Hexagon 41"/>
            <p:cNvSpPr/>
            <p:nvPr/>
          </p:nvSpPr>
          <p:spPr>
            <a:xfrm rot="5400000">
              <a:off x="3139899" y="156791"/>
              <a:ext cx="2412173" cy="209859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079139"/>
                <a:satOff val="-9594"/>
                <a:lumOff val="353"/>
                <a:alphaOff val="0"/>
              </a:schemeClr>
            </a:fillRef>
            <a:effectRef idx="0">
              <a:schemeClr val="accent4">
                <a:hueOff val="2079139"/>
                <a:satOff val="-9594"/>
                <a:lumOff val="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Hexagon 4"/>
            <p:cNvSpPr/>
            <p:nvPr/>
          </p:nvSpPr>
          <p:spPr>
            <a:xfrm>
              <a:off x="3623720" y="375897"/>
              <a:ext cx="1444530" cy="16603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মৃত্য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bn-IN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– 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১৯৫৭ </a:t>
              </a:r>
              <a:r>
                <a:rPr lang="en-US" sz="2800" b="1" kern="1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43" y="-251778"/>
            <a:ext cx="28956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449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55448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সুনির্মল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কোথায় জন্মগ্রহণ করেন ?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২ 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সুনির্মল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পৈতৃক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নিবাস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৩ . “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পাততাড়ি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” কী জাতীয় রচনা ?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৪ 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সুনির্মল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ছিলেন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সুনির্মল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89874" r="-33695" b="15949"/>
          <a:stretch/>
        </p:blipFill>
        <p:spPr>
          <a:xfrm>
            <a:off x="6324600" y="627965"/>
            <a:ext cx="1927479" cy="2345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304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9506" y="2471936"/>
            <a:ext cx="1981200" cy="7619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দিল-খোলা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2314325"/>
            <a:ext cx="195276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মনখোলা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মুক্তমন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19506" y="5029200"/>
            <a:ext cx="1981200" cy="6857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মন্ত্রণা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30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5181600"/>
            <a:ext cx="2438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উপদেশ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যুক্তি-পরামর্শ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প্রেরণা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68" y="2314325"/>
            <a:ext cx="2802064" cy="1524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0" r="1840"/>
          <a:stretch/>
        </p:blipFill>
        <p:spPr>
          <a:xfrm>
            <a:off x="3209066" y="3991765"/>
            <a:ext cx="2802065" cy="2379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12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0792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3532" y="1988751"/>
            <a:ext cx="1151467" cy="3998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সহিষ্ণুতা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24320" y="5096172"/>
            <a:ext cx="1138765" cy="487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পাষাণ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9166" y="1907352"/>
            <a:ext cx="1655233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4680" y="5217794"/>
            <a:ext cx="157896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পাথর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4034366"/>
            <a:ext cx="3454400" cy="25188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820944"/>
            <a:ext cx="3352800" cy="26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64592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8906" y="1553572"/>
            <a:ext cx="1558122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শ্যাম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বনানী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620" y="1799793"/>
            <a:ext cx="21336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906" y="4432012"/>
            <a:ext cx="1558122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9620" y="4185791"/>
            <a:ext cx="21336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4" y="1183496"/>
            <a:ext cx="2731020" cy="1817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r="-1754" b="12276"/>
          <a:stretch/>
        </p:blipFill>
        <p:spPr>
          <a:xfrm>
            <a:off x="3074665" y="4158219"/>
            <a:ext cx="2982478" cy="16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9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294</Words>
  <Application>Microsoft Office PowerPoint</Application>
  <PresentationFormat>On-screen Show (4:3)</PresentationFormat>
  <Paragraphs>72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2006-08-16T00:00:00Z</dcterms:created>
  <dcterms:modified xsi:type="dcterms:W3CDTF">2020-06-24T06:31:24Z</dcterms:modified>
</cp:coreProperties>
</file>