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3861-87E8-40F5-B0EF-44A1DA3E6E6D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78B-FC91-4B1A-8F6C-1461CA9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SimSun" pitchFamily="49" charset="-122"/>
                <a:ea typeface="NSimSun" pitchFamily="49" charset="-122"/>
              </a:rPr>
              <a:t>ক্লাশটি</a:t>
            </a:r>
            <a:r>
              <a:rPr lang="en-US" baseline="0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US" baseline="0" dirty="0" err="1" smtClean="0">
                <a:latin typeface="NSimSun" pitchFamily="49" charset="-122"/>
                <a:ea typeface="NSimSun" pitchFamily="49" charset="-122"/>
              </a:rPr>
              <a:t>হাইড</a:t>
            </a:r>
            <a:r>
              <a:rPr lang="en-US" baseline="0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US" baseline="0" dirty="0" err="1" smtClean="0">
                <a:latin typeface="NSimSun" pitchFamily="49" charset="-122"/>
                <a:ea typeface="NSimSun" pitchFamily="49" charset="-122"/>
              </a:rPr>
              <a:t>করে</a:t>
            </a:r>
            <a:r>
              <a:rPr lang="en-US" baseline="0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US" baseline="0" dirty="0" err="1" smtClean="0">
                <a:latin typeface="NSimSun" pitchFamily="49" charset="-122"/>
                <a:ea typeface="NSimSun" pitchFamily="49" charset="-122"/>
              </a:rPr>
              <a:t>রাখা</a:t>
            </a:r>
            <a:r>
              <a:rPr lang="en-US" baseline="0" dirty="0" smtClean="0">
                <a:latin typeface="NSimSun" pitchFamily="49" charset="-122"/>
                <a:ea typeface="NSimSun" pitchFamily="49" charset="-122"/>
              </a:rPr>
              <a:t> </a:t>
            </a:r>
            <a:r>
              <a:rPr lang="en-US" baseline="0" dirty="0" err="1" smtClean="0">
                <a:latin typeface="NSimSun" pitchFamily="49" charset="-122"/>
                <a:ea typeface="NSimSun" pitchFamily="49" charset="-122"/>
              </a:rPr>
              <a:t>হয়েছে</a:t>
            </a:r>
            <a:r>
              <a:rPr lang="en-US" baseline="0" dirty="0" smtClean="0">
                <a:latin typeface="NSimSun" pitchFamily="49" charset="-122"/>
                <a:ea typeface="NSimSun" pitchFamily="49" charset="-122"/>
              </a:rPr>
              <a:t>।</a:t>
            </a:r>
            <a:endParaRPr lang="en-US" dirty="0"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E78B-FC91-4B1A-8F6C-1461CA9ACC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SimSun" pitchFamily="49" charset="-122"/>
              <a:ea typeface="NSimSun" pitchFamily="49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6172200" cy="4537587"/>
          </a:xfrm>
        </p:spPr>
      </p:pic>
    </p:spTree>
    <p:extLst>
      <p:ext uri="{BB962C8B-B14F-4D97-AF65-F5344CB8AC3E}">
        <p14:creationId xmlns:p14="http://schemas.microsoft.com/office/powerpoint/2010/main" val="37230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একক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সূরায়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কারিয়া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সূরাটি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মুখস্থ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এ </a:t>
            </a:r>
            <a:r>
              <a:rPr lang="en-US" dirty="0" err="1" smtClean="0">
                <a:solidFill>
                  <a:srgbClr val="00B050"/>
                </a:solidFill>
              </a:rPr>
              <a:t>সূরাটি</a:t>
            </a:r>
            <a:r>
              <a:rPr lang="en-US" dirty="0" smtClean="0">
                <a:solidFill>
                  <a:srgbClr val="00B050"/>
                </a:solidFill>
              </a:rPr>
              <a:t> ক </a:t>
            </a:r>
            <a:r>
              <a:rPr lang="en-US" dirty="0" err="1" smtClean="0">
                <a:solidFill>
                  <a:srgbClr val="00B050"/>
                </a:solidFill>
              </a:rPr>
              <a:t>দল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আর</a:t>
            </a:r>
            <a:r>
              <a:rPr lang="en-US" dirty="0" smtClean="0">
                <a:solidFill>
                  <a:srgbClr val="00B050"/>
                </a:solidFill>
              </a:rPr>
              <a:t> খ </a:t>
            </a:r>
            <a:r>
              <a:rPr lang="en-US" dirty="0" err="1" smtClean="0">
                <a:solidFill>
                  <a:srgbClr val="00B050"/>
                </a:solidFill>
              </a:rPr>
              <a:t>দল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ব্যাখ্যা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সমূহ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বর্ণনা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মূল্যায়ন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১</a:t>
            </a:r>
            <a:r>
              <a:rPr lang="en-US" dirty="0" smtClean="0">
                <a:solidFill>
                  <a:srgbClr val="00B050"/>
                </a:solidFill>
              </a:rPr>
              <a:t>। </a:t>
            </a:r>
            <a:r>
              <a:rPr lang="en-US" dirty="0" err="1" smtClean="0">
                <a:solidFill>
                  <a:srgbClr val="00B050"/>
                </a:solidFill>
              </a:rPr>
              <a:t>কারিয়া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অর্থ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২। </a:t>
            </a:r>
            <a:r>
              <a:rPr lang="en-US" dirty="0" err="1" smtClean="0">
                <a:solidFill>
                  <a:srgbClr val="00B050"/>
                </a:solidFill>
              </a:rPr>
              <a:t>আলকুরআনের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কততম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সূরা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৩। এ </a:t>
            </a:r>
            <a:r>
              <a:rPr lang="en-US" dirty="0" err="1" smtClean="0">
                <a:solidFill>
                  <a:srgbClr val="00B050"/>
                </a:solidFill>
              </a:rPr>
              <a:t>সূরাকে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কয়ভাগে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ভাগ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হয়েছে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৪। </a:t>
            </a:r>
            <a:r>
              <a:rPr lang="en-US" dirty="0" err="1" smtClean="0">
                <a:solidFill>
                  <a:srgbClr val="00B050"/>
                </a:solidFill>
              </a:rPr>
              <a:t>শেষের</a:t>
            </a:r>
            <a:r>
              <a:rPr lang="en-US" dirty="0" smtClean="0">
                <a:solidFill>
                  <a:srgbClr val="00B050"/>
                </a:solidFill>
              </a:rPr>
              <a:t> ৬ </a:t>
            </a:r>
            <a:r>
              <a:rPr lang="en-US" dirty="0" err="1" smtClean="0">
                <a:solidFill>
                  <a:srgbClr val="00B050"/>
                </a:solidFill>
              </a:rPr>
              <a:t>আয়াত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কাদের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সম্পর্কে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আলোচনা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হয়েছে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সঠিক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উত্তর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১।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সজোরে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আঘাত</a:t>
            </a:r>
            <a:endParaRPr lang="en-US" dirty="0" smtClean="0">
              <a:solidFill>
                <a:srgbClr val="0070C0"/>
              </a:solidFill>
              <a:latin typeface="NSimSun" pitchFamily="49" charset="-122"/>
              <a:ea typeface="NSimSun" pitchFamily="49" charset="-12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২।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কুরআনের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১০১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তম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সূরা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৩।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দুই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ভাগে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ভাগ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করা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হয়েছে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৪।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শেষের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৬আয়াতে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মানুষের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দুনিয়ার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কাজ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কর্মের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পরিনতি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সম্পর্কে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আলোচনা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করা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হয়েছে</a:t>
            </a:r>
            <a:r>
              <a:rPr lang="en-US" dirty="0" smtClean="0">
                <a:solidFill>
                  <a:srgbClr val="0070C0"/>
                </a:solidFill>
                <a:latin typeface="NSimSun" pitchFamily="49" charset="-122"/>
                <a:ea typeface="NSimSun" pitchFamily="49" charset="-122"/>
              </a:rPr>
              <a:t>।</a:t>
            </a:r>
            <a:endParaRPr lang="en-US" dirty="0">
              <a:solidFill>
                <a:srgbClr val="0070C0"/>
              </a:solidFill>
              <a:latin typeface="NSimSun" pitchFamily="49" charset="-122"/>
              <a:ea typeface="NSimSun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3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বাড়ির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তোমাদের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গ্রামের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আশে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পাশে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কোন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বাড়ি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ঘূর্ণিঝড়</a:t>
            </a:r>
            <a:r>
              <a:rPr lang="en-US" dirty="0" smtClean="0">
                <a:solidFill>
                  <a:srgbClr val="00B0F0"/>
                </a:solidFill>
              </a:rPr>
              <a:t>/ </a:t>
            </a:r>
            <a:r>
              <a:rPr lang="en-US" dirty="0" err="1" smtClean="0">
                <a:solidFill>
                  <a:srgbClr val="00B0F0"/>
                </a:solidFill>
              </a:rPr>
              <a:t>ভূমিকম্পে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কোন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ক্ষতিগ্রন্থ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হলে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একটি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তালিকা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তৈরি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নিয়ে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আসবে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সকলকে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ধন্যবাদ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924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029200" cy="4906963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মোহাম্মদ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মোখলেছুর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</a:t>
            </a:r>
            <a:r>
              <a:rPr lang="en-US" dirty="0" smtClean="0">
                <a:solidFill>
                  <a:srgbClr val="00B0F0"/>
                </a:solidFill>
              </a:rPr>
              <a:t>।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সহকারি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শিক্ষক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ফলদা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এস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বালিকা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ভূঞাপুর</a:t>
            </a:r>
            <a:r>
              <a:rPr lang="en-US" dirty="0" smtClean="0">
                <a:solidFill>
                  <a:srgbClr val="00B0F0"/>
                </a:solidFill>
              </a:rPr>
              <a:t> –</a:t>
            </a:r>
            <a:r>
              <a:rPr lang="en-US" dirty="0" err="1" smtClean="0">
                <a:solidFill>
                  <a:srgbClr val="00B0F0"/>
                </a:solidFill>
              </a:rPr>
              <a:t>টাংগাইল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মোবাইল</a:t>
            </a:r>
            <a:r>
              <a:rPr lang="en-US" dirty="0" smtClean="0">
                <a:solidFill>
                  <a:srgbClr val="00B0F0"/>
                </a:solidFill>
              </a:rPr>
              <a:t>: 01778096196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Email: moklasur2005@gmail.com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40" y="1524000"/>
            <a:ext cx="3116670" cy="3962399"/>
          </a:xfrm>
        </p:spPr>
      </p:pic>
      <p:sp>
        <p:nvSpPr>
          <p:cNvPr id="12" name="TextBox 11"/>
          <p:cNvSpPr txBox="1"/>
          <p:nvPr/>
        </p:nvSpPr>
        <p:spPr>
          <a:xfrm>
            <a:off x="5721927" y="26784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৩য় </a:t>
            </a:r>
            <a:r>
              <a:rPr lang="en-US" dirty="0" err="1" smtClean="0">
                <a:solidFill>
                  <a:srgbClr val="FF0000"/>
                </a:solidFill>
              </a:rPr>
              <a:t>অধ্যায়</a:t>
            </a:r>
            <a:r>
              <a:rPr lang="en-US" dirty="0" smtClean="0">
                <a:solidFill>
                  <a:srgbClr val="FF0000"/>
                </a:solidFill>
              </a:rPr>
              <a:t> ৭ম </a:t>
            </a:r>
            <a:r>
              <a:rPr lang="en-US" dirty="0" err="1" smtClean="0">
                <a:solidFill>
                  <a:srgbClr val="FF0000"/>
                </a:solidFill>
              </a:rPr>
              <a:t>পাঠ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37473"/>
            <a:ext cx="1438656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নিচের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ছবিগুলো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লক্ষ</a:t>
            </a:r>
            <a:r>
              <a:rPr lang="en-US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কর</a:t>
            </a:r>
            <a:endParaRPr lang="en-US" dirty="0">
              <a:solidFill>
                <a:srgbClr val="00B0F0"/>
              </a:solidFill>
              <a:latin typeface="NSimSun" pitchFamily="49" charset="-122"/>
              <a:ea typeface="NSimSun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2182091" cy="1676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16" y="3707822"/>
            <a:ext cx="3343275" cy="229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0" y="3707822"/>
            <a:ext cx="4191000" cy="2386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626" y="305579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কু্রআন</a:t>
            </a:r>
            <a:r>
              <a:rPr lang="en-US" dirty="0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পড়ছে</a:t>
            </a:r>
            <a:endParaRPr lang="en-US" dirty="0" smtClean="0">
              <a:solidFill>
                <a:srgbClr val="FF0000"/>
              </a:solidFill>
              <a:latin typeface="NSimSun" pitchFamily="49" charset="-122"/>
              <a:ea typeface="NSimSun" pitchFamily="49" charset="-122"/>
            </a:endParaRPr>
          </a:p>
          <a:p>
            <a:endParaRPr lang="en-US" dirty="0"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799" y="3091934"/>
            <a:ext cx="202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পৃথিবী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ধ্বংস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হচ্ছে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6790" y="626676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সাগরে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সজোরে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আঘাত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1754" y="3034373"/>
            <a:ext cx="284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বাতাসের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সজোরে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আঘাত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6215865"/>
            <a:ext cx="29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চন্দ্র</a:t>
            </a:r>
            <a:r>
              <a:rPr lang="en-US" dirty="0" smtClean="0">
                <a:solidFill>
                  <a:srgbClr val="FF0000"/>
                </a:solidFill>
              </a:rPr>
              <a:t> ও </a:t>
            </a:r>
            <a:r>
              <a:rPr lang="en-US" dirty="0" err="1" smtClean="0">
                <a:solidFill>
                  <a:srgbClr val="FF0000"/>
                </a:solidFill>
              </a:rPr>
              <a:t>সূর্যের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ভূমিকম্প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1" y="1219199"/>
            <a:ext cx="3102679" cy="181517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6" y="1319873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শিক্ষণ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ফল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এই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পাঠ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শেষে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শিক্ষার্থীরা</a:t>
            </a:r>
            <a:r>
              <a:rPr lang="en-US" dirty="0">
                <a:solidFill>
                  <a:srgbClr val="0070C0"/>
                </a:solidFill>
              </a:rPr>
              <a:t> –</a:t>
            </a:r>
          </a:p>
          <a:p>
            <a:r>
              <a:rPr lang="en-US" dirty="0" err="1">
                <a:solidFill>
                  <a:srgbClr val="00B050"/>
                </a:solidFill>
              </a:rPr>
              <a:t>আল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কারিয়া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অর্থসহ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তেলওয়াত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করতে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পারবে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  <a:p>
            <a:r>
              <a:rPr lang="en-US" dirty="0">
                <a:solidFill>
                  <a:srgbClr val="00B050"/>
                </a:solidFill>
              </a:rPr>
              <a:t>এ </a:t>
            </a:r>
            <a:r>
              <a:rPr lang="en-US" dirty="0" err="1">
                <a:solidFill>
                  <a:srgbClr val="00B050"/>
                </a:solidFill>
              </a:rPr>
              <a:t>সূরার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সরল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অনুবাদ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বলতে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পারবে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  <a:p>
            <a:r>
              <a:rPr lang="en-US" dirty="0">
                <a:solidFill>
                  <a:srgbClr val="00B050"/>
                </a:solidFill>
              </a:rPr>
              <a:t>এ </a:t>
            </a:r>
            <a:r>
              <a:rPr lang="en-US" dirty="0" err="1">
                <a:solidFill>
                  <a:srgbClr val="00B050"/>
                </a:solidFill>
              </a:rPr>
              <a:t>সূরার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ব্যাখ্যা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বর্ণনা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করতে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পারবে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  <a:p>
            <a:r>
              <a:rPr lang="en-US" dirty="0">
                <a:solidFill>
                  <a:srgbClr val="00B050"/>
                </a:solidFill>
              </a:rPr>
              <a:t>এ </a:t>
            </a:r>
            <a:r>
              <a:rPr lang="en-US" dirty="0" err="1">
                <a:solidFill>
                  <a:srgbClr val="00B050"/>
                </a:solidFill>
              </a:rPr>
              <a:t>সূরার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শিক্ষা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বিশ্লেষণ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করতে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পারবে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পাঠ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শিরোনাম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2073" y="1230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সূরা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কারিয়া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সুরা আল-কারিয়া (মহাসংকট)।। ১০১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6254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সরল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অনুবাদ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১। </a:t>
            </a:r>
            <a:r>
              <a:rPr lang="en-US" dirty="0" err="1" smtClean="0">
                <a:solidFill>
                  <a:srgbClr val="00B050"/>
                </a:solidFill>
              </a:rPr>
              <a:t>মহাপ্রলয়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২। </a:t>
            </a:r>
            <a:r>
              <a:rPr lang="en-US" dirty="0" err="1" smtClean="0">
                <a:solidFill>
                  <a:srgbClr val="00B050"/>
                </a:solidFill>
              </a:rPr>
              <a:t>মহা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প্রলয়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৩। </a:t>
            </a:r>
            <a:r>
              <a:rPr lang="en-US" dirty="0" err="1" smtClean="0">
                <a:solidFill>
                  <a:srgbClr val="00B050"/>
                </a:solidFill>
              </a:rPr>
              <a:t>আপনি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জানেন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মহাপ্রলয়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৪। </a:t>
            </a:r>
            <a:r>
              <a:rPr lang="en-US" dirty="0" err="1" smtClean="0">
                <a:solidFill>
                  <a:srgbClr val="00B050"/>
                </a:solidFill>
              </a:rPr>
              <a:t>সেদিন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মানুষ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বিক্ষিপ্ত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পতঙ্গের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মতো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৫। </a:t>
            </a:r>
            <a:r>
              <a:rPr lang="en-US" dirty="0" err="1" smtClean="0">
                <a:solidFill>
                  <a:srgbClr val="00B050"/>
                </a:solidFill>
              </a:rPr>
              <a:t>আর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পর্বতসমূহ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ধুনিত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রঙিন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পশমের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মতো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৬। </a:t>
            </a:r>
            <a:r>
              <a:rPr lang="en-US" dirty="0" err="1" smtClean="0">
                <a:solidFill>
                  <a:srgbClr val="00B050"/>
                </a:solidFill>
              </a:rPr>
              <a:t>অতঃপর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সেদিন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যার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পাল্লাহ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ভারী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৭। </a:t>
            </a:r>
            <a:r>
              <a:rPr lang="en-US" dirty="0" err="1" smtClean="0">
                <a:solidFill>
                  <a:srgbClr val="00B050"/>
                </a:solidFill>
              </a:rPr>
              <a:t>সে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লাভ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করবে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সন্তোষজনক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জীবন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৮। </a:t>
            </a:r>
            <a:r>
              <a:rPr lang="en-US" dirty="0" err="1" smtClean="0">
                <a:solidFill>
                  <a:srgbClr val="00B050"/>
                </a:solidFill>
              </a:rPr>
              <a:t>তার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স্থান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হবে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হাবিয়া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১০। </a:t>
            </a:r>
            <a:r>
              <a:rPr lang="en-US" dirty="0" err="1" smtClean="0">
                <a:solidFill>
                  <a:srgbClr val="00B050"/>
                </a:solidFill>
              </a:rPr>
              <a:t>আপনি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জানেন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১১। </a:t>
            </a:r>
            <a:r>
              <a:rPr lang="en-US" dirty="0" err="1" smtClean="0">
                <a:solidFill>
                  <a:srgbClr val="00B050"/>
                </a:solidFill>
              </a:rPr>
              <a:t>তা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অতি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উত্তপ্ত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আগুন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08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সূরা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আল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কারিয়া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পবিত্র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কুরআনের</a:t>
            </a:r>
            <a:r>
              <a:rPr lang="en-US" dirty="0" smtClean="0">
                <a:solidFill>
                  <a:srgbClr val="00B0F0"/>
                </a:solidFill>
              </a:rPr>
              <a:t> ১০১তম </a:t>
            </a:r>
            <a:r>
              <a:rPr lang="en-US" dirty="0" err="1" smtClean="0">
                <a:solidFill>
                  <a:srgbClr val="00B0F0"/>
                </a:solidFill>
              </a:rPr>
              <a:t>সূরা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আল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কারিয়া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অর্থ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err="1" smtClean="0">
                <a:solidFill>
                  <a:srgbClr val="00B0F0"/>
                </a:solidFill>
              </a:rPr>
              <a:t>সজোরে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আঘাতকারী</a:t>
            </a:r>
            <a:r>
              <a:rPr lang="en-US" dirty="0" smtClean="0">
                <a:solidFill>
                  <a:srgbClr val="00B0F0"/>
                </a:solidFill>
              </a:rPr>
              <a:t>/</a:t>
            </a:r>
            <a:r>
              <a:rPr lang="en-US" dirty="0" err="1" smtClean="0">
                <a:solidFill>
                  <a:srgbClr val="00B0F0"/>
                </a:solidFill>
              </a:rPr>
              <a:t>মহাপ্রলয়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আরেক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অর্থ</a:t>
            </a:r>
            <a:r>
              <a:rPr lang="en-US" dirty="0" smtClean="0">
                <a:solidFill>
                  <a:srgbClr val="00B0F0"/>
                </a:solidFill>
              </a:rPr>
              <a:t> - </a:t>
            </a:r>
            <a:r>
              <a:rPr lang="en-US" dirty="0" err="1" smtClean="0">
                <a:solidFill>
                  <a:srgbClr val="00B0F0"/>
                </a:solidFill>
              </a:rPr>
              <a:t>কিয়ামত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873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সূরা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কারিয়ার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ব্যাখ্যা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8" y="1108364"/>
            <a:ext cx="8201891" cy="5017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এ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সূরাকে</a:t>
            </a:r>
            <a:r>
              <a:rPr lang="en-US" sz="2400" dirty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দুটি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ভাগে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ভাগ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করা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হয়েছে</a:t>
            </a:r>
            <a:endParaRPr lang="en-US" sz="2400" dirty="0" smtClean="0">
              <a:solidFill>
                <a:srgbClr val="00B0F0"/>
              </a:solidFill>
              <a:latin typeface="NSimSun" pitchFamily="49" charset="-122"/>
              <a:ea typeface="NSimSun" pitchFamily="49" charset="-122"/>
            </a:endParaRPr>
          </a:p>
          <a:p>
            <a:pPr marL="0" indent="0" algn="ctr"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১ম </a:t>
            </a:r>
            <a:r>
              <a:rPr lang="en-US" sz="2400" u="sng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ভাগঃ</a:t>
            </a:r>
            <a:endParaRPr lang="en-US" sz="2400" u="sng" dirty="0" smtClean="0">
              <a:solidFill>
                <a:srgbClr val="FF0000"/>
              </a:solidFill>
              <a:latin typeface="NSimSun" pitchFamily="49" charset="-122"/>
              <a:ea typeface="NSimSun" pitchFamily="49" charset="-122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১। ১ম ৫আয়াতে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আল্লাহ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তায়ালা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কিয়ামত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মহাপ্রলয়ের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অবস্থা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বর্ণনা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করেছেন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পূথিবীর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কোনো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কিছুই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অবশিষ্ট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থাকবেনা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২।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পাহাড়-পর্বত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পর্যন্ত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সেদিন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ধুনিত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পশমের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ন্যায়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উড়তে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থাকবে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৩।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সেদিন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মহান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আল্লাহ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তায়ালা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ব্যতীত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সবকিছুই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ধ্বংস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হয়ে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যাবে</a:t>
            </a:r>
            <a:r>
              <a:rPr lang="en-US" sz="2400" dirty="0" smtClean="0">
                <a:solidFill>
                  <a:srgbClr val="00206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 algn="ctr"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২য় </a:t>
            </a:r>
            <a:r>
              <a:rPr lang="en-US" sz="2400" u="sng" dirty="0" err="1" smtClean="0">
                <a:solidFill>
                  <a:srgbClr val="FF0000"/>
                </a:solidFill>
                <a:latin typeface="NSimSun" pitchFamily="49" charset="-122"/>
                <a:ea typeface="NSimSun" pitchFamily="49" charset="-122"/>
              </a:rPr>
              <a:t>ভাগঃ</a:t>
            </a:r>
            <a:endParaRPr lang="en-US" sz="2400" u="sng" dirty="0" smtClean="0">
              <a:solidFill>
                <a:srgbClr val="FF0000"/>
              </a:solidFill>
              <a:latin typeface="NSimSun" pitchFamily="49" charset="-122"/>
              <a:ea typeface="NSimSun" pitchFamily="49" charset="-122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৪।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শেষ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৬আয়াত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আল্লাহ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তায়ালা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আমাদের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দুনিয়ার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কাজকর্মের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পরিণতি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বর্ণনা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করেছেন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৫।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হাশরের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ময়দানে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সমস্ত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মানুষের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হিসাবনিকাশ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নেওয়া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হবে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৬।নোকির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পাল্লা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যার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ভারী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তার</a:t>
            </a:r>
            <a:r>
              <a:rPr lang="en-US" sz="2400" dirty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স্থান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চির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জন্নাত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আর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যার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নেকির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পাল্ল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হালকা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হবে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তার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স্থান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হবে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চির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জাহান্নাম</a:t>
            </a:r>
            <a:r>
              <a:rPr lang="en-US" sz="2400" dirty="0" smtClean="0">
                <a:solidFill>
                  <a:srgbClr val="00B0F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endParaRPr lang="en-US" dirty="0">
              <a:latin typeface="NSimSun" pitchFamily="49" charset="-122"/>
              <a:ea typeface="NSimSun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7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আল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কারিয়ার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১।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দুনিয়ার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জীবন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ক্ষণস্থায়ী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২।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মহাপ্রলয়ের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মাধ্যমে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আল্লাহ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তায়ালা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গোটা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দুনিয়া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সৃষ্টি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জগ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ৎ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ধ্বংস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করে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দেবেন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৩।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হাশরে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মানুষের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ভালোমন্দের</a:t>
            </a:r>
            <a:r>
              <a:rPr lang="en-US" dirty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বিচার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করা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হব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৪।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নেককার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ব্যক্তির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স্থান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হবে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চিরশান্তির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জান্নাত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৫।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আর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পাপীদের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ঠিকানা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হবে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জাহান্নাম</a:t>
            </a:r>
            <a:r>
              <a:rPr lang="en-US" dirty="0" smtClean="0">
                <a:solidFill>
                  <a:srgbClr val="00B050"/>
                </a:solidFill>
                <a:latin typeface="NSimSun" pitchFamily="49" charset="-122"/>
                <a:ea typeface="NSimSun" pitchFamily="49" charset="-122"/>
              </a:rPr>
              <a:t>।</a:t>
            </a:r>
            <a:endParaRPr lang="en-US" dirty="0">
              <a:solidFill>
                <a:srgbClr val="00B050"/>
              </a:solidFill>
              <a:latin typeface="NSimSun" pitchFamily="49" charset="-122"/>
              <a:ea typeface="NSimSun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0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462</Words>
  <Application>Microsoft Office PowerPoint</Application>
  <PresentationFormat>On-screen Show (4:3)</PresentationFormat>
  <Paragraphs>77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নিচের ছবিগুলো লক্ষ কর</vt:lpstr>
      <vt:lpstr>শিক্ষণ ফল</vt:lpstr>
      <vt:lpstr>পাঠ শিরোনাম</vt:lpstr>
      <vt:lpstr>সরল অনুবাদ </vt:lpstr>
      <vt:lpstr>সূরা আল কারিয়া</vt:lpstr>
      <vt:lpstr>সূরা আল কারিয়ার ব্যাখ্যা</vt:lpstr>
      <vt:lpstr>আল কারিয়ার শিক্ষা</vt:lpstr>
      <vt:lpstr>একক কাজ ও জোড়ায় কাজ</vt:lpstr>
      <vt:lpstr>মূল্যায়ন</vt:lpstr>
      <vt:lpstr>সঠিক উত্তর</vt:lpstr>
      <vt:lpstr>বাড়ির কাজ</vt:lpstr>
      <vt:lpstr>সকলকে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Talha</dc:creator>
  <cp:lastModifiedBy>Talha</cp:lastModifiedBy>
  <cp:revision>45</cp:revision>
  <dcterms:created xsi:type="dcterms:W3CDTF">2006-08-16T00:00:00Z</dcterms:created>
  <dcterms:modified xsi:type="dcterms:W3CDTF">2020-06-24T16:42:19Z</dcterms:modified>
</cp:coreProperties>
</file>