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5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33620-842A-4CEA-8286-B51EEF3C825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5B767-FD50-4870-9784-72EB75B2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8068-D357-4D03-B523-1C1FBEB1C2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64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8068-D357-4D03-B523-1C1FBEB1C2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3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8068-D357-4D03-B523-1C1FBEB1C2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59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8068-D357-4D03-B523-1C1FBEB1C2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36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8068-D357-4D03-B523-1C1FBEB1C2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2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8068-D357-4D03-B523-1C1FBEB1C2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8068-D357-4D03-B523-1C1FBEB1C2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8068-D357-4D03-B523-1C1FBEB1C2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4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8068-D357-4D03-B523-1C1FBEB1C2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52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8068-D357-4D03-B523-1C1FBEB1C2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8068-D357-4D03-B523-1C1FBEB1C2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32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8068-D357-4D03-B523-1C1FBEB1C2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8068-D357-4D03-B523-1C1FBEB1C2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9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5A04-85B2-4F21-AFD4-E0290516F38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A68-A78F-4083-887D-DBC37C87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3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5A04-85B2-4F21-AFD4-E0290516F38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A68-A78F-4083-887D-DBC37C87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0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5A04-85B2-4F21-AFD4-E0290516F38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A68-A78F-4083-887D-DBC37C87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5A04-85B2-4F21-AFD4-E0290516F38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A68-A78F-4083-887D-DBC37C87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5A04-85B2-4F21-AFD4-E0290516F38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A68-A78F-4083-887D-DBC37C87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3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5A04-85B2-4F21-AFD4-E0290516F38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A68-A78F-4083-887D-DBC37C87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6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5A04-85B2-4F21-AFD4-E0290516F38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A68-A78F-4083-887D-DBC37C87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5A04-85B2-4F21-AFD4-E0290516F38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A68-A78F-4083-887D-DBC37C87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6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5A04-85B2-4F21-AFD4-E0290516F38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A68-A78F-4083-887D-DBC37C87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7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5A04-85B2-4F21-AFD4-E0290516F38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A68-A78F-4083-887D-DBC37C87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5A04-85B2-4F21-AFD4-E0290516F38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DA68-A78F-4083-887D-DBC37C87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5A04-85B2-4F21-AFD4-E0290516F38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DA68-A78F-4083-887D-DBC37C87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mailto:mahaburrashidict56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197086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55" y="0"/>
            <a:ext cx="7346317" cy="5998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7955" y="699381"/>
            <a:ext cx="7272808" cy="273630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bn-BD" sz="9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宋体" panose="02010600030101010101" pitchFamily="2" charset="-122"/>
                <a:cs typeface="NikoshBAN" panose="02000000000000000000" pitchFamily="2" charset="0"/>
              </a:rPr>
              <a:t>স্বাগতম</a:t>
            </a:r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宋体" panose="02010600030101010101" pitchFamily="2" charset="-122"/>
                <a:cs typeface="NikoshBAN" panose="02000000000000000000" pitchFamily="2" charset="0"/>
              </a:rPr>
              <a:t> </a:t>
            </a:r>
            <a:r>
              <a:rPr lang="bn-BD" sz="9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宋体" panose="02010600030101010101" pitchFamily="2" charset="-122"/>
                <a:cs typeface="NikoshBAN" panose="02000000000000000000" pitchFamily="2" charset="0"/>
              </a:rPr>
              <a:t>শিক্ষার্থী</a:t>
            </a:r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宋体" panose="02010600030101010101" pitchFamily="2" charset="-122"/>
                <a:cs typeface="NikoshBAN" panose="02000000000000000000" pitchFamily="2" charset="0"/>
              </a:rPr>
              <a:t>বৃন্দ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47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53" y="260649"/>
            <a:ext cx="6840760" cy="512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737019" y="5589241"/>
            <a:ext cx="6781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ফসলের বীজতলার বেড তৈরি করা হচ্ছে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6169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30" y="908720"/>
            <a:ext cx="7080787" cy="4248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3632" y="544522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4000" u="sng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ফসলের বীজতলা</a:t>
            </a:r>
            <a:endParaRPr lang="en-US" sz="4000" u="sng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1701" y="1484784"/>
            <a:ext cx="5231544" cy="367240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359697" y="404664"/>
            <a:ext cx="5190845" cy="707886"/>
            <a:chOff x="2915816" y="404664"/>
            <a:chExt cx="5190845" cy="707886"/>
          </a:xfrm>
        </p:grpSpPr>
        <p:sp>
          <p:nvSpPr>
            <p:cNvPr id="5" name="Rectangle 4"/>
            <p:cNvSpPr/>
            <p:nvPr/>
          </p:nvSpPr>
          <p:spPr>
            <a:xfrm>
              <a:off x="2915816" y="404664"/>
              <a:ext cx="519084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আদর্শ উদ্যান বীজতলার কাঠামো</a:t>
              </a:r>
              <a:endPara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059832" y="1052736"/>
              <a:ext cx="489654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H="1">
            <a:off x="3431705" y="1808821"/>
            <a:ext cx="1" cy="3079515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11700" y="3068960"/>
            <a:ext cx="720005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370430">
            <a:off x="1652491" y="2838301"/>
            <a:ext cx="161420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মিটার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658426" y="4889409"/>
            <a:ext cx="1093759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043286" y="4888336"/>
            <a:ext cx="162018" cy="7729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6523" y="5661248"/>
            <a:ext cx="15476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মিটার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605318" y="4849010"/>
            <a:ext cx="698594" cy="20151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759820" y="4888335"/>
            <a:ext cx="184053" cy="793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56765" y="5681399"/>
            <a:ext cx="15476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সে.মি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4416673" y="3760729"/>
            <a:ext cx="10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নালা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824193" y="2564904"/>
            <a:ext cx="958107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8472264" y="1268760"/>
            <a:ext cx="1944216" cy="212012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উচ্চতা- ১০ সে.মি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9" t="13341" r="20008" b="8974"/>
          <a:stretch/>
        </p:blipFill>
        <p:spPr>
          <a:xfrm>
            <a:off x="3565706" y="1808820"/>
            <a:ext cx="1149871" cy="2930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9" t="13341" r="20008" b="8974"/>
          <a:stretch/>
        </p:blipFill>
        <p:spPr>
          <a:xfrm>
            <a:off x="5106879" y="1808820"/>
            <a:ext cx="1149871" cy="2930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9" t="13341" r="20008" b="8974"/>
          <a:stretch/>
        </p:blipFill>
        <p:spPr>
          <a:xfrm>
            <a:off x="6655826" y="1824975"/>
            <a:ext cx="1149871" cy="2930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  <p:bldP spid="36" grpId="0" animBg="1"/>
      <p:bldP spid="39" grpId="0" animBg="1"/>
      <p:bldP spid="43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43" y="1586348"/>
            <a:ext cx="3738100" cy="2487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1823" y="601524"/>
            <a:ext cx="519823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  </a:t>
            </a:r>
            <a:r>
              <a:rPr lang="bn-BD" sz="2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0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94" y="1488268"/>
            <a:ext cx="3465257" cy="2585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3712" y="4221090"/>
            <a:ext cx="129614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চিত্র- 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176" y="4149081"/>
            <a:ext cx="15121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চিত্র- 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3362" y="5097378"/>
            <a:ext cx="78101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u="sng" dirty="0" smtClean="0">
                <a:ln w="1905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   চিত্র-ক </a:t>
            </a:r>
            <a:r>
              <a:rPr lang="bn-BD" sz="4000" b="1" u="sng" dirty="0">
                <a:ln w="1905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খ এর মধ্যে পাথর্ক্য ক</a:t>
            </a:r>
            <a:r>
              <a:rPr lang="en-US" sz="4000" b="1" u="sng" dirty="0">
                <a:ln w="1905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b="1" u="sng" dirty="0">
                <a:ln w="1905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000" b="1" u="sng" dirty="0">
                <a:ln w="1905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b="1" u="sng" dirty="0">
                <a:ln w="1905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b="1" u="sng" dirty="0">
              <a:ln w="1905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12" y="476673"/>
            <a:ext cx="2141652" cy="1394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76" y="4523282"/>
            <a:ext cx="2143317" cy="1605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40" y="4523281"/>
            <a:ext cx="2141652" cy="16041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2949" y="1844824"/>
            <a:ext cx="214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কম্পো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সার ২৫ কেজি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7280" y="6182013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ইউরিয়া- ১৫০ গ্রাম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4112" y="618263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টিএসপি- ১০০ গ্রাম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64" y="4523283"/>
            <a:ext cx="2017285" cy="16041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96200" y="61653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এমপি- ১০০ গ্রাম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30" y="476673"/>
            <a:ext cx="2040698" cy="1435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430" y="1871057"/>
            <a:ext cx="1982378" cy="37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গোবর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72" y="476673"/>
            <a:ext cx="2571776" cy="13943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47429" y="1871057"/>
            <a:ext cx="1982378" cy="37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খামারজাত সার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1775521" y="980728"/>
            <a:ext cx="867429" cy="890329"/>
          </a:xfrm>
          <a:prstGeom prst="teardro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 সার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ardrop 19"/>
          <p:cNvSpPr/>
          <p:nvPr/>
        </p:nvSpPr>
        <p:spPr>
          <a:xfrm>
            <a:off x="1783954" y="4880204"/>
            <a:ext cx="1388624" cy="89032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সার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45" y="2446734"/>
            <a:ext cx="2802484" cy="1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3" grpId="0"/>
      <p:bldP spid="19" grpId="0"/>
      <p:bldP spid="5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n 6"/>
          <p:cNvSpPr/>
          <p:nvPr/>
        </p:nvSpPr>
        <p:spPr>
          <a:xfrm>
            <a:off x="1524000" y="0"/>
            <a:ext cx="9144000" cy="6858000"/>
          </a:xfrm>
          <a:prstGeom prst="sun">
            <a:avLst>
              <a:gd name="adj" fmla="val 125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431704" y="1700811"/>
          <a:ext cx="5544616" cy="33843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1517"/>
                <a:gridCol w="2693099"/>
              </a:tblGrid>
              <a:tr h="593263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সবজির</a:t>
                      </a:r>
                      <a:r>
                        <a:rPr lang="bn-BD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নাম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বীজ বপনের হার (গ্রাম)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8222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ফুলকপি,</a:t>
                      </a:r>
                      <a:r>
                        <a:rPr lang="bn-BD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বাঁধাকপি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১০-১২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8222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বেগুন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১০-১২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8222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টমেটো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৮-১০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8222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মরিচ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১৮-২৪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8222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পেঁয়াজ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১৮-২৪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503712" y="3429000"/>
            <a:ext cx="5400600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03712" y="4581128"/>
            <a:ext cx="5400600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41383"/>
            <a:ext cx="7228114" cy="6416617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0" y="-278697"/>
            <a:ext cx="6704338" cy="1440160"/>
          </a:xfrm>
          <a:prstGeom prst="horizontalScroll">
            <a:avLst>
              <a:gd name="adj" fmla="val 25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       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সময়ঃ ১৫ মিনিট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379" y="3492692"/>
            <a:ext cx="11851573" cy="1728192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BD" sz="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একজন </a:t>
            </a:r>
            <a:r>
              <a:rPr lang="bn-BD" sz="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কৃষককে আদর্শ বীজতলা তৈরিতে  </a:t>
            </a:r>
            <a:endParaRPr lang="bn-BD" sz="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 পরামর্শ দিবে</a:t>
            </a:r>
            <a:r>
              <a:rPr lang="en-US" sz="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দলে আলোচনা করে লেখ ?</a:t>
            </a:r>
            <a:endParaRPr lang="en-US" sz="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4484540" y="-85083"/>
            <a:ext cx="2819979" cy="990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SolaimanLipi" pitchFamily="66" charset="0"/>
                <a:cs typeface="SolaimanLipi" pitchFamily="66" charset="0"/>
              </a:rPr>
              <a:t>মূল্যায়ন</a:t>
            </a:r>
            <a:endParaRPr lang="en-US" sz="32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4779722" y="4219061"/>
            <a:ext cx="2324390" cy="79686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>
            <a:off x="1847528" y="2547392"/>
            <a:ext cx="8352928" cy="3905944"/>
          </a:xfrm>
          <a:prstGeom prst="snip2Same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1841436" y="4064380"/>
            <a:ext cx="1734285" cy="86135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2642533" y="3045851"/>
            <a:ext cx="7272808" cy="6050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extLst/>
          </a:lstStyle>
          <a:p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গাছ কিংবা ছায়াযুক্ত স্থানে বীজতলা ভাল হয়।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1997378" y="5877272"/>
            <a:ext cx="1290310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"/>
          <p:cNvSpPr txBox="1">
            <a:spLocks/>
          </p:cNvSpPr>
          <p:nvPr/>
        </p:nvSpPr>
        <p:spPr bwMode="auto">
          <a:xfrm>
            <a:off x="2441258" y="2780928"/>
            <a:ext cx="7471166" cy="115212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ফসলেরর আদর্শ বীজতলার প্রস্থ হবে ১ মিটার।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"/>
          <p:cNvSpPr txBox="1">
            <a:spLocks/>
          </p:cNvSpPr>
          <p:nvPr/>
        </p:nvSpPr>
        <p:spPr bwMode="auto">
          <a:xfrm>
            <a:off x="2423593" y="2819568"/>
            <a:ext cx="7497553" cy="111348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বীজতলা তৈরীতে বেলে মাটি উপযুক্ত।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97242" y="5288608"/>
            <a:ext cx="7200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23792" y="5301208"/>
            <a:ext cx="7200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28048" y="5299968"/>
            <a:ext cx="7200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904312" y="5373216"/>
            <a:ext cx="7200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22" name="Bevel 21"/>
          <p:cNvSpPr/>
          <p:nvPr/>
        </p:nvSpPr>
        <p:spPr>
          <a:xfrm>
            <a:off x="3938677" y="5877272"/>
            <a:ext cx="1290310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Bevel 22"/>
          <p:cNvSpPr/>
          <p:nvPr/>
        </p:nvSpPr>
        <p:spPr>
          <a:xfrm>
            <a:off x="6242933" y="5900275"/>
            <a:ext cx="1290310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Bevel 23"/>
          <p:cNvSpPr/>
          <p:nvPr/>
        </p:nvSpPr>
        <p:spPr>
          <a:xfrm>
            <a:off x="8619197" y="5918944"/>
            <a:ext cx="1290310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3917908" y="4075206"/>
            <a:ext cx="1452287" cy="86135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loud 27"/>
          <p:cNvSpPr/>
          <p:nvPr/>
        </p:nvSpPr>
        <p:spPr>
          <a:xfrm>
            <a:off x="6023993" y="4075206"/>
            <a:ext cx="1601313" cy="86135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8297645" y="4151163"/>
            <a:ext cx="1634480" cy="86135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1"/>
          <p:cNvSpPr txBox="1">
            <a:spLocks/>
          </p:cNvSpPr>
          <p:nvPr/>
        </p:nvSpPr>
        <p:spPr>
          <a:xfrm>
            <a:off x="2297242" y="2734402"/>
            <a:ext cx="7615182" cy="12451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bn-BD" sz="40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বীজতলায় প্রতি বেডে ১৫০ গ্রাম ইউরিয়া প্রয়োগ করা হয়</a:t>
            </a:r>
            <a:r>
              <a:rPr lang="bn-IN" sz="40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0558" y="1823457"/>
            <a:ext cx="2805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সত্য মিথ্যা নির্ণয় 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13" grpId="0" animBg="1"/>
      <p:bldP spid="14" grpId="0" animBg="1"/>
      <p:bldP spid="27" grpId="0" animBg="1"/>
      <p:bldP spid="28" grpId="0" animBg="1"/>
      <p:bldP spid="2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1504" y="908720"/>
            <a:ext cx="2016224" cy="1283950"/>
          </a:xfrm>
          <a:prstGeom prst="rect">
            <a:avLst/>
          </a:prstGeom>
          <a:ln w="7620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01" y="5436459"/>
            <a:ext cx="1795899" cy="132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199456" y="1184558"/>
            <a:ext cx="29927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7791" y="2636912"/>
            <a:ext cx="7632848" cy="18065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numCol="1">
            <a:prstTxWarp prst="textPlain">
              <a:avLst/>
            </a:prstTxWarp>
            <a:sp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আদর্শ বীজতলা তৈরিতে কী কী বিষয় বিবেচনায় রাখতে হবে</a:t>
            </a:r>
            <a:r>
              <a:rPr lang="en-US" sz="4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তার একটি তালিকা তৈরি করে আনবে।</a:t>
            </a:r>
            <a:endParaRPr lang="en-US" sz="4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667508" y="88617"/>
            <a:ext cx="1944216" cy="8489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8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52" y="4364364"/>
            <a:ext cx="1703985" cy="2493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5176" y="404665"/>
            <a:ext cx="6805201" cy="39596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2783633" y="1268761"/>
            <a:ext cx="6719116" cy="240646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1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9" y="0"/>
            <a:ext cx="7344816" cy="600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1131" y="892430"/>
            <a:ext cx="157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30847" r="3989" b="22453"/>
          <a:stretch/>
        </p:blipFill>
        <p:spPr>
          <a:xfrm>
            <a:off x="2855641" y="1530367"/>
            <a:ext cx="1469571" cy="14250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5086" y="3039343"/>
            <a:ext cx="3063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                        </a:t>
            </a:r>
            <a:r>
              <a:rPr lang="bn-BD" sz="1500" dirty="0">
                <a:latin typeface="NikoshBAN" panose="02000000000000000000" pitchFamily="2" charset="0"/>
                <a:cs typeface="NikoshBAN" panose="02000000000000000000" pitchFamily="2" charset="0"/>
              </a:rPr>
              <a:t> সহঃ শিক্ষক</a:t>
            </a:r>
          </a:p>
          <a:p>
            <a:r>
              <a:rPr lang="bn-BD" sz="15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মোবাঃ নং ০১৭২২৫৪৮৭৬৬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mahaburrashidict56@gmail.com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91" y="3959057"/>
            <a:ext cx="1654567" cy="1054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2024" y="3220392"/>
            <a:ext cx="3054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৮ম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 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তৃতীয়, কৃষি উপকরণ 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তাং ২৩/০৬/২০২০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5712" t="2658" r="2894" b="2782"/>
          <a:stretch/>
        </p:blipFill>
        <p:spPr>
          <a:xfrm>
            <a:off x="7095856" y="1700808"/>
            <a:ext cx="1152129" cy="1440160"/>
          </a:xfrm>
          <a:prstGeom prst="rect">
            <a:avLst/>
          </a:prstGeom>
          <a:ln w="63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395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75520" y="188640"/>
            <a:ext cx="8496944" cy="6408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19736" y="33265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 দেখ</a:t>
            </a:r>
            <a:endParaRPr lang="en-U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86" y="1116522"/>
            <a:ext cx="3678539" cy="2276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25" y="1116522"/>
            <a:ext cx="3626926" cy="2276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86" y="3717032"/>
            <a:ext cx="3750547" cy="24613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9" b="14616"/>
          <a:stretch/>
        </p:blipFill>
        <p:spPr>
          <a:xfrm>
            <a:off x="2250626" y="3717032"/>
            <a:ext cx="3626926" cy="246139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87688" y="5661248"/>
            <a:ext cx="2376264" cy="288032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mph" presetSubtype="6" accel="20000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462" y="-199884"/>
            <a:ext cx="7346317" cy="5998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882" y="0"/>
            <a:ext cx="623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শিরোনাম...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6887" y="2758624"/>
            <a:ext cx="7992888" cy="32403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0070"/>
              </a:avLst>
            </a:prstTxWarp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b="1" u="sng" cap="all" dirty="0">
                <a:ln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আদর্শ  বীজতলা  তৈরি</a:t>
            </a:r>
            <a:endParaRPr lang="en-US" b="1" u="sng" cap="all" dirty="0">
              <a:ln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00311" cy="64284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82068" y="995072"/>
            <a:ext cx="5184576" cy="108012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en-US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068" y="2506360"/>
            <a:ext cx="709278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বীজতলার সংজ্ঞা দিতে </a:t>
            </a:r>
            <a:r>
              <a:rPr lang="bn-BD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bn-BD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068" y="3417444"/>
            <a:ext cx="7092788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বীজতলার প্রকারভেদ বর্ণনা করতে 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bn-BD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068" y="4258386"/>
            <a:ext cx="709278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বীজতলার কাঠামো অংকন করতে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068" y="5037773"/>
            <a:ext cx="709278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বীজতলার গঠন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62070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3" r="8857" b="63804"/>
          <a:stretch/>
        </p:blipFill>
        <p:spPr>
          <a:xfrm>
            <a:off x="6456040" y="764704"/>
            <a:ext cx="3580140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2902" y="-7637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 ফসলের কাদাময় বীজতলা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15" y="741685"/>
            <a:ext cx="3753163" cy="2376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3361314"/>
            <a:ext cx="3563888" cy="2375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36" y="3361315"/>
            <a:ext cx="3645649" cy="23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3600" y="1374305"/>
            <a:ext cx="7112760" cy="4267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45653" y="1679104"/>
            <a:ext cx="1295400" cy="3657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4605" y="1679104"/>
            <a:ext cx="1295400" cy="3657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92797" y="1679104"/>
            <a:ext cx="1295400" cy="3657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1145988" y="3111698"/>
            <a:ext cx="1515158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৯.৫ </a:t>
            </a:r>
            <a:r>
              <a:rPr lang="bn-IN" sz="2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মিটার দৈর্ঘ্য</a:t>
            </a:r>
            <a:endParaRPr lang="en-US" sz="2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63662" y="1672634"/>
            <a:ext cx="0" cy="37338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17453" y="1755304"/>
            <a:ext cx="5768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76029" y="993304"/>
            <a:ext cx="0" cy="6858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59607" y="3249593"/>
            <a:ext cx="514039" cy="62161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852165" y="638200"/>
            <a:ext cx="1859969" cy="63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সে:মি: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955360" y="1700808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92344" y="1183822"/>
            <a:ext cx="0" cy="4449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Frame 30"/>
          <p:cNvSpPr/>
          <p:nvPr/>
        </p:nvSpPr>
        <p:spPr>
          <a:xfrm>
            <a:off x="7320135" y="642362"/>
            <a:ext cx="231845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চারপাশে ২৫ সে.মি নালা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33630" y="5858108"/>
            <a:ext cx="684674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শতক বা ৪০ বর্গমিটার জমিতে ধান ফসলের আদর্শ বীজতলা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168509" y="2299618"/>
            <a:ext cx="131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নালা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43132" y="1556792"/>
            <a:ext cx="129540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Frame 29"/>
          <p:cNvSpPr/>
          <p:nvPr/>
        </p:nvSpPr>
        <p:spPr>
          <a:xfrm>
            <a:off x="2312170" y="620688"/>
            <a:ext cx="17526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 ১.৫ মিটার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188470" y="1129646"/>
            <a:ext cx="0" cy="40544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6933" r="18885" b="6387"/>
          <a:stretch/>
        </p:blipFill>
        <p:spPr>
          <a:xfrm>
            <a:off x="2607038" y="1718799"/>
            <a:ext cx="1173032" cy="36508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6933" r="18885" b="6387"/>
          <a:stretch/>
        </p:blipFill>
        <p:spPr>
          <a:xfrm>
            <a:off x="4336175" y="1755552"/>
            <a:ext cx="1173032" cy="365088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6933" r="18885" b="6387"/>
          <a:stretch/>
        </p:blipFill>
        <p:spPr>
          <a:xfrm>
            <a:off x="6064062" y="1722334"/>
            <a:ext cx="1173032" cy="3650882"/>
          </a:xfrm>
          <a:prstGeom prst="rect">
            <a:avLst/>
          </a:prstGeom>
        </p:spPr>
      </p:pic>
      <p:sp>
        <p:nvSpPr>
          <p:cNvPr id="3" name="Cube 2"/>
          <p:cNvSpPr/>
          <p:nvPr/>
        </p:nvSpPr>
        <p:spPr>
          <a:xfrm>
            <a:off x="9480376" y="1934418"/>
            <a:ext cx="1187624" cy="131517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 ১০ সে.মি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01383" y="1679104"/>
            <a:ext cx="1295400" cy="3657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6933" r="18885" b="6387"/>
          <a:stretch/>
        </p:blipFill>
        <p:spPr>
          <a:xfrm>
            <a:off x="7772648" y="1722334"/>
            <a:ext cx="1173032" cy="3650882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flipH="1">
            <a:off x="8522270" y="2592004"/>
            <a:ext cx="958107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2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00578 L 3.33333E-6 -3.23699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6647 L 3.33333E-6 6.93642E-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6647 L 3.33333E-6 6.93642E-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animBg="1"/>
      <p:bldP spid="7" grpId="0" animBg="1"/>
      <p:bldP spid="8" grpId="0" animBg="1"/>
      <p:bldP spid="10" grpId="0" animBg="1"/>
      <p:bldP spid="18" grpId="0" animBg="1"/>
      <p:bldP spid="31" grpId="0" animBg="1"/>
      <p:bldP spid="43" grpId="0" animBg="1"/>
      <p:bldP spid="28" grpId="0"/>
      <p:bldP spid="30" grpId="0" animBg="1"/>
      <p:bldP spid="3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79576" y="2204864"/>
            <a:ext cx="7632848" cy="285585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আদর্শ ধান ফসলের বীজতলার দৈর্ঘ্য, প্রস্থ, উচ্চতা ও নালা উল্লেখ পূর্বক কাঠামো অংকন কর?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663894"/>
            <a:ext cx="652264" cy="3130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30" y="404664"/>
            <a:ext cx="1140015" cy="1008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0343" y="404664"/>
            <a:ext cx="5950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  </a:t>
            </a: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৫মিনিট </a:t>
            </a:r>
            <a:endParaRPr lang="en-US" sz="2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602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4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97" y="1253185"/>
            <a:ext cx="3797731" cy="289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80" y="1407887"/>
            <a:ext cx="3713063" cy="260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92" y="4368943"/>
            <a:ext cx="3846286" cy="2708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954" y="133713"/>
            <a:ext cx="3334801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314</Words>
  <Application>Microsoft Office PowerPoint</Application>
  <PresentationFormat>Widescreen</PresentationFormat>
  <Paragraphs>105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বড় গাছ কিংবা ছায়াযুক্ত স্থানে বীজতলা ভাল হয়।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Mahbub Rashid</dc:creator>
  <cp:lastModifiedBy>Md. Mahbub Rashid</cp:lastModifiedBy>
  <cp:revision>32</cp:revision>
  <dcterms:created xsi:type="dcterms:W3CDTF">2020-06-23T17:52:06Z</dcterms:created>
  <dcterms:modified xsi:type="dcterms:W3CDTF">2020-06-23T18:47:23Z</dcterms:modified>
</cp:coreProperties>
</file>