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302F2-AF54-4C6D-83EE-4DFEC04F9000}" type="doc">
      <dgm:prSet loTypeId="urn:microsoft.com/office/officeart/2005/8/layout/hierarchy6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1D7FEB-A45B-4DBB-A156-EE8870227D5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Other Adjectives</a:t>
          </a:r>
          <a:endParaRPr lang="en-US" sz="2400" b="1" dirty="0">
            <a:latin typeface="Times New Roman" pitchFamily="18" charset="0"/>
            <a:cs typeface="Times New Roman" pitchFamily="18" charset="0"/>
          </a:endParaRPr>
        </a:p>
      </dgm:t>
    </dgm:pt>
    <dgm:pt modelId="{F788CEAA-EB1F-4C94-88A0-03F17B19FB78}" type="parTrans" cxnId="{051868D4-DA5C-4474-B002-CB06E088B9AF}">
      <dgm:prSet/>
      <dgm:spPr/>
      <dgm:t>
        <a:bodyPr/>
        <a:lstStyle/>
        <a:p>
          <a:endParaRPr lang="en-US" sz="1600"/>
        </a:p>
      </dgm:t>
    </dgm:pt>
    <dgm:pt modelId="{46DAAB32-F613-45BE-84F7-1F6CD9D96E7C}" type="sibTrans" cxnId="{051868D4-DA5C-4474-B002-CB06E088B9AF}">
      <dgm:prSet/>
      <dgm:spPr/>
      <dgm:t>
        <a:bodyPr/>
        <a:lstStyle/>
        <a:p>
          <a:endParaRPr lang="en-US" sz="1600"/>
        </a:p>
      </dgm:t>
    </dgm:pt>
    <dgm:pt modelId="{04863D4F-FEE5-4DAB-BBB8-B274CF9B2461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Proper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8B84ECD4-84E4-4E33-801E-0A7D85314D01}" type="parTrans" cxnId="{CA1DD787-C6EE-472E-B5B8-9777FC700657}">
      <dgm:prSet/>
      <dgm:spPr/>
      <dgm:t>
        <a:bodyPr/>
        <a:lstStyle/>
        <a:p>
          <a:endParaRPr lang="en-US"/>
        </a:p>
      </dgm:t>
    </dgm:pt>
    <dgm:pt modelId="{266DB691-436B-43B4-AE9A-6C601A3E622F}" type="sibTrans" cxnId="{CA1DD787-C6EE-472E-B5B8-9777FC700657}">
      <dgm:prSet/>
      <dgm:spPr/>
      <dgm:t>
        <a:bodyPr/>
        <a:lstStyle/>
        <a:p>
          <a:endParaRPr lang="en-US"/>
        </a:p>
      </dgm:t>
    </dgm:pt>
    <dgm:pt modelId="{31395884-1A6D-49AE-B393-B4861434E0C8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Relative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7D9519D4-A563-42B3-8931-88A742C5C0FF}" type="parTrans" cxnId="{1E81E41E-7EA3-4E5E-BF84-0175687D654D}">
      <dgm:prSet/>
      <dgm:spPr/>
      <dgm:t>
        <a:bodyPr/>
        <a:lstStyle/>
        <a:p>
          <a:endParaRPr lang="en-US"/>
        </a:p>
      </dgm:t>
    </dgm:pt>
    <dgm:pt modelId="{FC8FCE7E-191D-488B-B52B-D0CC240EF165}" type="sibTrans" cxnId="{1E81E41E-7EA3-4E5E-BF84-0175687D654D}">
      <dgm:prSet/>
      <dgm:spPr/>
      <dgm:t>
        <a:bodyPr/>
        <a:lstStyle/>
        <a:p>
          <a:endParaRPr lang="en-US"/>
        </a:p>
      </dgm:t>
    </dgm:pt>
    <dgm:pt modelId="{5392C413-109C-43DF-A1BB-F437BFFDCD8F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Emphatic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2ABE5DBA-A2A5-49A7-8F0E-2B4B0857E54D}" type="parTrans" cxnId="{64113080-2428-443C-9B5A-5425E1EDADC6}">
      <dgm:prSet/>
      <dgm:spPr/>
      <dgm:t>
        <a:bodyPr/>
        <a:lstStyle/>
        <a:p>
          <a:endParaRPr lang="en-US"/>
        </a:p>
      </dgm:t>
    </dgm:pt>
    <dgm:pt modelId="{A6AD7133-FC42-48EB-A31C-CBA981825CA5}" type="sibTrans" cxnId="{64113080-2428-443C-9B5A-5425E1EDADC6}">
      <dgm:prSet/>
      <dgm:spPr/>
      <dgm:t>
        <a:bodyPr/>
        <a:lstStyle/>
        <a:p>
          <a:endParaRPr lang="en-US"/>
        </a:p>
      </dgm:t>
    </dgm:pt>
    <dgm:pt modelId="{0078DA1E-7912-4D03-BE48-758E675265B3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Compound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D2F8278A-7363-4CA0-B8BF-CB71CB514265}" type="parTrans" cxnId="{6D832AA1-F6F6-4AA0-BF99-B2937A6B79EA}">
      <dgm:prSet/>
      <dgm:spPr/>
      <dgm:t>
        <a:bodyPr/>
        <a:lstStyle/>
        <a:p>
          <a:endParaRPr lang="en-US"/>
        </a:p>
      </dgm:t>
    </dgm:pt>
    <dgm:pt modelId="{A4F2C344-574A-4079-A01A-D577D8FB91C5}" type="sibTrans" cxnId="{6D832AA1-F6F6-4AA0-BF99-B2937A6B79EA}">
      <dgm:prSet/>
      <dgm:spPr/>
      <dgm:t>
        <a:bodyPr/>
        <a:lstStyle/>
        <a:p>
          <a:endParaRPr lang="en-US"/>
        </a:p>
      </dgm:t>
    </dgm:pt>
    <dgm:pt modelId="{02BCC382-CB31-496C-9069-C6082852DDCE}">
      <dgm:prSet phldrT="[Text]" custT="1"/>
      <dgm:spPr/>
      <dgm:t>
        <a:bodyPr/>
        <a:lstStyle/>
        <a:p>
          <a:r>
            <a:rPr lang="en-US" sz="1600" b="1" smtClean="0">
              <a:latin typeface="Times New Roman" pitchFamily="18" charset="0"/>
              <a:cs typeface="Times New Roman" pitchFamily="18" charset="0"/>
            </a:rPr>
            <a:t>Exclamatory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82E92DCF-A4C7-4ECD-AF1A-9E54D4987E92}" type="parTrans" cxnId="{8F9A1385-27A5-414A-930E-9CD0C27C07E3}">
      <dgm:prSet/>
      <dgm:spPr/>
      <dgm:t>
        <a:bodyPr/>
        <a:lstStyle/>
        <a:p>
          <a:endParaRPr lang="en-US"/>
        </a:p>
      </dgm:t>
    </dgm:pt>
    <dgm:pt modelId="{83D9F7F6-C69D-4675-8BA6-5FE549CF1662}" type="sibTrans" cxnId="{8F9A1385-27A5-414A-930E-9CD0C27C07E3}">
      <dgm:prSet/>
      <dgm:spPr/>
      <dgm:t>
        <a:bodyPr/>
        <a:lstStyle/>
        <a:p>
          <a:endParaRPr lang="en-US"/>
        </a:p>
      </dgm:t>
    </dgm:pt>
    <dgm:pt modelId="{910151F9-1BEC-4941-BA02-D2EB55A653FD}" type="pres">
      <dgm:prSet presAssocID="{E36302F2-AF54-4C6D-83EE-4DFEC04F900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89C0B-CCE4-482E-BE1C-A16FDDADBB7C}" type="pres">
      <dgm:prSet presAssocID="{E36302F2-AF54-4C6D-83EE-4DFEC04F9000}" presName="hierFlow" presStyleCnt="0"/>
      <dgm:spPr/>
    </dgm:pt>
    <dgm:pt modelId="{26DC0E42-8873-4C45-983C-987B4AD938FC}" type="pres">
      <dgm:prSet presAssocID="{E36302F2-AF54-4C6D-83EE-4DFEC04F900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D9522EC-DD93-46C1-8938-2F3F86B235C7}" type="pres">
      <dgm:prSet presAssocID="{B91D7FEB-A45B-4DBB-A156-EE8870227D5F}" presName="Name14" presStyleCnt="0"/>
      <dgm:spPr/>
    </dgm:pt>
    <dgm:pt modelId="{B817C1DE-75AB-4BAE-A1FF-B0D6C0442BF6}" type="pres">
      <dgm:prSet presAssocID="{B91D7FEB-A45B-4DBB-A156-EE8870227D5F}" presName="level1Shape" presStyleLbl="node0" presStyleIdx="0" presStyleCnt="1" custScaleX="219003" custLinFactY="-49144" custLinFactNeighborX="-396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F184D2-1BF5-419B-89C8-4B8DFB7A6CAF}" type="pres">
      <dgm:prSet presAssocID="{B91D7FEB-A45B-4DBB-A156-EE8870227D5F}" presName="hierChild2" presStyleCnt="0"/>
      <dgm:spPr/>
    </dgm:pt>
    <dgm:pt modelId="{EBF229B8-3118-4815-985E-FF42C8EA0929}" type="pres">
      <dgm:prSet presAssocID="{8B84ECD4-84E4-4E33-801E-0A7D85314D01}" presName="Name19" presStyleLbl="parChTrans1D2" presStyleIdx="0" presStyleCnt="5"/>
      <dgm:spPr/>
      <dgm:t>
        <a:bodyPr/>
        <a:lstStyle/>
        <a:p>
          <a:endParaRPr lang="en-US"/>
        </a:p>
      </dgm:t>
    </dgm:pt>
    <dgm:pt modelId="{84096FE8-22A4-43D0-83BC-8B81497E4E4F}" type="pres">
      <dgm:prSet presAssocID="{04863D4F-FEE5-4DAB-BBB8-B274CF9B2461}" presName="Name21" presStyleCnt="0"/>
      <dgm:spPr/>
    </dgm:pt>
    <dgm:pt modelId="{D0B71653-E6F8-41B6-B338-A09E84255ED6}" type="pres">
      <dgm:prSet presAssocID="{04863D4F-FEE5-4DAB-BBB8-B274CF9B2461}" presName="level2Shape" presStyleLbl="node2" presStyleIdx="0" presStyleCnt="5" custScaleX="111222" custScaleY="85713" custLinFactNeighborX="-62" custLinFactNeighborY="-29470"/>
      <dgm:spPr/>
      <dgm:t>
        <a:bodyPr/>
        <a:lstStyle/>
        <a:p>
          <a:endParaRPr lang="en-US"/>
        </a:p>
      </dgm:t>
    </dgm:pt>
    <dgm:pt modelId="{483F71D9-6F96-48D5-9FBB-B03377BB640A}" type="pres">
      <dgm:prSet presAssocID="{04863D4F-FEE5-4DAB-BBB8-B274CF9B2461}" presName="hierChild3" presStyleCnt="0"/>
      <dgm:spPr/>
    </dgm:pt>
    <dgm:pt modelId="{11911EAD-FE2A-4569-A950-1FA6D98B56B3}" type="pres">
      <dgm:prSet presAssocID="{7D9519D4-A563-42B3-8931-88A742C5C0FF}" presName="Name19" presStyleLbl="parChTrans1D2" presStyleIdx="1" presStyleCnt="5"/>
      <dgm:spPr/>
      <dgm:t>
        <a:bodyPr/>
        <a:lstStyle/>
        <a:p>
          <a:endParaRPr lang="en-US"/>
        </a:p>
      </dgm:t>
    </dgm:pt>
    <dgm:pt modelId="{23289B87-CBCA-4C8D-B6FE-B63D4FEDA37E}" type="pres">
      <dgm:prSet presAssocID="{31395884-1A6D-49AE-B393-B4861434E0C8}" presName="Name21" presStyleCnt="0"/>
      <dgm:spPr/>
    </dgm:pt>
    <dgm:pt modelId="{97E4A57F-1241-4F9F-9BD1-A46FC7A5A704}" type="pres">
      <dgm:prSet presAssocID="{31395884-1A6D-49AE-B393-B4861434E0C8}" presName="level2Shape" presStyleLbl="node2" presStyleIdx="1" presStyleCnt="5" custScaleY="90909" custLinFactNeighborY="-31068"/>
      <dgm:spPr/>
      <dgm:t>
        <a:bodyPr/>
        <a:lstStyle/>
        <a:p>
          <a:endParaRPr lang="en-US"/>
        </a:p>
      </dgm:t>
    </dgm:pt>
    <dgm:pt modelId="{E47C5C5D-58D1-44F2-8E55-E95EF92CE4A8}" type="pres">
      <dgm:prSet presAssocID="{31395884-1A6D-49AE-B393-B4861434E0C8}" presName="hierChild3" presStyleCnt="0"/>
      <dgm:spPr/>
    </dgm:pt>
    <dgm:pt modelId="{8B3C38F6-4D2E-4B62-9723-2846C303720D}" type="pres">
      <dgm:prSet presAssocID="{82E92DCF-A4C7-4ECD-AF1A-9E54D4987E92}" presName="Name19" presStyleLbl="parChTrans1D2" presStyleIdx="2" presStyleCnt="5"/>
      <dgm:spPr/>
    </dgm:pt>
    <dgm:pt modelId="{F799101A-22A7-4ED4-920E-22CD9F0E77E5}" type="pres">
      <dgm:prSet presAssocID="{02BCC382-CB31-496C-9069-C6082852DDCE}" presName="Name21" presStyleCnt="0"/>
      <dgm:spPr/>
    </dgm:pt>
    <dgm:pt modelId="{A1B99F3A-DDA0-4FFB-8588-18B032CF628F}" type="pres">
      <dgm:prSet presAssocID="{02BCC382-CB31-496C-9069-C6082852DDCE}" presName="level2Shape" presStyleLbl="node2" presStyleIdx="2" presStyleCnt="5" custScaleX="121554" custScaleY="100000" custLinFactNeighborX="1526" custLinFactNeighborY="-31611"/>
      <dgm:spPr/>
      <dgm:t>
        <a:bodyPr/>
        <a:lstStyle/>
        <a:p>
          <a:endParaRPr lang="en-US"/>
        </a:p>
      </dgm:t>
    </dgm:pt>
    <dgm:pt modelId="{119016F5-9AC3-4CE2-9AFD-01CDF2C8DD55}" type="pres">
      <dgm:prSet presAssocID="{02BCC382-CB31-496C-9069-C6082852DDCE}" presName="hierChild3" presStyleCnt="0"/>
      <dgm:spPr/>
    </dgm:pt>
    <dgm:pt modelId="{702EE99B-A2F9-46CF-A480-E2E48C1E95C7}" type="pres">
      <dgm:prSet presAssocID="{2ABE5DBA-A2A5-49A7-8F0E-2B4B0857E54D}" presName="Name19" presStyleLbl="parChTrans1D2" presStyleIdx="3" presStyleCnt="5"/>
      <dgm:spPr/>
      <dgm:t>
        <a:bodyPr/>
        <a:lstStyle/>
        <a:p>
          <a:endParaRPr lang="en-US"/>
        </a:p>
      </dgm:t>
    </dgm:pt>
    <dgm:pt modelId="{D1EEDD71-9983-4977-B095-17701463D09E}" type="pres">
      <dgm:prSet presAssocID="{5392C413-109C-43DF-A1BB-F437BFFDCD8F}" presName="Name21" presStyleCnt="0"/>
      <dgm:spPr/>
    </dgm:pt>
    <dgm:pt modelId="{8467761A-54AB-4502-AF1D-26F744374963}" type="pres">
      <dgm:prSet presAssocID="{5392C413-109C-43DF-A1BB-F437BFFDCD8F}" presName="level2Shape" presStyleLbl="node2" presStyleIdx="3" presStyleCnt="5" custScaleY="90909" custLinFactNeighborY="-31068"/>
      <dgm:spPr/>
      <dgm:t>
        <a:bodyPr/>
        <a:lstStyle/>
        <a:p>
          <a:endParaRPr lang="en-US"/>
        </a:p>
      </dgm:t>
    </dgm:pt>
    <dgm:pt modelId="{52B5921B-C8BA-4142-A493-B1E721658DE1}" type="pres">
      <dgm:prSet presAssocID="{5392C413-109C-43DF-A1BB-F437BFFDCD8F}" presName="hierChild3" presStyleCnt="0"/>
      <dgm:spPr/>
    </dgm:pt>
    <dgm:pt modelId="{8E03A16C-5708-4C1B-8C65-96D3F1546237}" type="pres">
      <dgm:prSet presAssocID="{D2F8278A-7363-4CA0-B8BF-CB71CB514265}" presName="Name19" presStyleLbl="parChTrans1D2" presStyleIdx="4" presStyleCnt="5"/>
      <dgm:spPr/>
      <dgm:t>
        <a:bodyPr/>
        <a:lstStyle/>
        <a:p>
          <a:endParaRPr lang="en-US"/>
        </a:p>
      </dgm:t>
    </dgm:pt>
    <dgm:pt modelId="{18D3132B-AE1F-4217-83B1-0810552199CC}" type="pres">
      <dgm:prSet presAssocID="{0078DA1E-7912-4D03-BE48-758E675265B3}" presName="Name21" presStyleCnt="0"/>
      <dgm:spPr/>
    </dgm:pt>
    <dgm:pt modelId="{CD55E903-FB0D-460B-A040-8946650DD113}" type="pres">
      <dgm:prSet presAssocID="{0078DA1E-7912-4D03-BE48-758E675265B3}" presName="level2Shape" presStyleLbl="node2" presStyleIdx="4" presStyleCnt="5" custLinFactNeighborY="-29420"/>
      <dgm:spPr/>
      <dgm:t>
        <a:bodyPr/>
        <a:lstStyle/>
        <a:p>
          <a:endParaRPr lang="en-US"/>
        </a:p>
      </dgm:t>
    </dgm:pt>
    <dgm:pt modelId="{19D9C19E-E913-4218-88DE-30FCD94B3E95}" type="pres">
      <dgm:prSet presAssocID="{0078DA1E-7912-4D03-BE48-758E675265B3}" presName="hierChild3" presStyleCnt="0"/>
      <dgm:spPr/>
    </dgm:pt>
    <dgm:pt modelId="{001A7FCF-B6B3-4215-94C3-A4F0233D481D}" type="pres">
      <dgm:prSet presAssocID="{E36302F2-AF54-4C6D-83EE-4DFEC04F9000}" presName="bgShapesFlow" presStyleCnt="0"/>
      <dgm:spPr/>
    </dgm:pt>
  </dgm:ptLst>
  <dgm:cxnLst>
    <dgm:cxn modelId="{F3159780-950C-4317-9FC9-2EF20DC60208}" type="presOf" srcId="{04863D4F-FEE5-4DAB-BBB8-B274CF9B2461}" destId="{D0B71653-E6F8-41B6-B338-A09E84255ED6}" srcOrd="0" destOrd="0" presId="urn:microsoft.com/office/officeart/2005/8/layout/hierarchy6"/>
    <dgm:cxn modelId="{051868D4-DA5C-4474-B002-CB06E088B9AF}" srcId="{E36302F2-AF54-4C6D-83EE-4DFEC04F9000}" destId="{B91D7FEB-A45B-4DBB-A156-EE8870227D5F}" srcOrd="0" destOrd="0" parTransId="{F788CEAA-EB1F-4C94-88A0-03F17B19FB78}" sibTransId="{46DAAB32-F613-45BE-84F7-1F6CD9D96E7C}"/>
    <dgm:cxn modelId="{9BEF594F-CA4E-498F-B58B-FB03A6202F09}" type="presOf" srcId="{31395884-1A6D-49AE-B393-B4861434E0C8}" destId="{97E4A57F-1241-4F9F-9BD1-A46FC7A5A704}" srcOrd="0" destOrd="0" presId="urn:microsoft.com/office/officeart/2005/8/layout/hierarchy6"/>
    <dgm:cxn modelId="{05ABA642-9841-4051-A376-7EC3AF3E8EC9}" type="presOf" srcId="{E36302F2-AF54-4C6D-83EE-4DFEC04F9000}" destId="{910151F9-1BEC-4941-BA02-D2EB55A653FD}" srcOrd="0" destOrd="0" presId="urn:microsoft.com/office/officeart/2005/8/layout/hierarchy6"/>
    <dgm:cxn modelId="{157E1D18-55C4-4F27-8536-3FC8F2D58C96}" type="presOf" srcId="{0078DA1E-7912-4D03-BE48-758E675265B3}" destId="{CD55E903-FB0D-460B-A040-8946650DD113}" srcOrd="0" destOrd="0" presId="urn:microsoft.com/office/officeart/2005/8/layout/hierarchy6"/>
    <dgm:cxn modelId="{6D832AA1-F6F6-4AA0-BF99-B2937A6B79EA}" srcId="{B91D7FEB-A45B-4DBB-A156-EE8870227D5F}" destId="{0078DA1E-7912-4D03-BE48-758E675265B3}" srcOrd="4" destOrd="0" parTransId="{D2F8278A-7363-4CA0-B8BF-CB71CB514265}" sibTransId="{A4F2C344-574A-4079-A01A-D577D8FB91C5}"/>
    <dgm:cxn modelId="{CA1DD787-C6EE-472E-B5B8-9777FC700657}" srcId="{B91D7FEB-A45B-4DBB-A156-EE8870227D5F}" destId="{04863D4F-FEE5-4DAB-BBB8-B274CF9B2461}" srcOrd="0" destOrd="0" parTransId="{8B84ECD4-84E4-4E33-801E-0A7D85314D01}" sibTransId="{266DB691-436B-43B4-AE9A-6C601A3E622F}"/>
    <dgm:cxn modelId="{8F9A1385-27A5-414A-930E-9CD0C27C07E3}" srcId="{B91D7FEB-A45B-4DBB-A156-EE8870227D5F}" destId="{02BCC382-CB31-496C-9069-C6082852DDCE}" srcOrd="2" destOrd="0" parTransId="{82E92DCF-A4C7-4ECD-AF1A-9E54D4987E92}" sibTransId="{83D9F7F6-C69D-4675-8BA6-5FE549CF1662}"/>
    <dgm:cxn modelId="{64113080-2428-443C-9B5A-5425E1EDADC6}" srcId="{B91D7FEB-A45B-4DBB-A156-EE8870227D5F}" destId="{5392C413-109C-43DF-A1BB-F437BFFDCD8F}" srcOrd="3" destOrd="0" parTransId="{2ABE5DBA-A2A5-49A7-8F0E-2B4B0857E54D}" sibTransId="{A6AD7133-FC42-48EB-A31C-CBA981825CA5}"/>
    <dgm:cxn modelId="{5ED2D23D-AF8D-4F9D-BEA5-DDD116B44D57}" type="presOf" srcId="{5392C413-109C-43DF-A1BB-F437BFFDCD8F}" destId="{8467761A-54AB-4502-AF1D-26F744374963}" srcOrd="0" destOrd="0" presId="urn:microsoft.com/office/officeart/2005/8/layout/hierarchy6"/>
    <dgm:cxn modelId="{E0BC2143-8B54-4647-AA92-0199D89DF17C}" type="presOf" srcId="{2ABE5DBA-A2A5-49A7-8F0E-2B4B0857E54D}" destId="{702EE99B-A2F9-46CF-A480-E2E48C1E95C7}" srcOrd="0" destOrd="0" presId="urn:microsoft.com/office/officeart/2005/8/layout/hierarchy6"/>
    <dgm:cxn modelId="{1E81E41E-7EA3-4E5E-BF84-0175687D654D}" srcId="{B91D7FEB-A45B-4DBB-A156-EE8870227D5F}" destId="{31395884-1A6D-49AE-B393-B4861434E0C8}" srcOrd="1" destOrd="0" parTransId="{7D9519D4-A563-42B3-8931-88A742C5C0FF}" sibTransId="{FC8FCE7E-191D-488B-B52B-D0CC240EF165}"/>
    <dgm:cxn modelId="{2FAE3248-EED8-4747-AECA-70C55181345C}" type="presOf" srcId="{02BCC382-CB31-496C-9069-C6082852DDCE}" destId="{A1B99F3A-DDA0-4FFB-8588-18B032CF628F}" srcOrd="0" destOrd="0" presId="urn:microsoft.com/office/officeart/2005/8/layout/hierarchy6"/>
    <dgm:cxn modelId="{A8C9D9CD-4B45-42C9-A50F-B74EC9A56E93}" type="presOf" srcId="{82E92DCF-A4C7-4ECD-AF1A-9E54D4987E92}" destId="{8B3C38F6-4D2E-4B62-9723-2846C303720D}" srcOrd="0" destOrd="0" presId="urn:microsoft.com/office/officeart/2005/8/layout/hierarchy6"/>
    <dgm:cxn modelId="{3D6448BC-05C2-4CA9-B073-4EA890EF2D99}" type="presOf" srcId="{B91D7FEB-A45B-4DBB-A156-EE8870227D5F}" destId="{B817C1DE-75AB-4BAE-A1FF-B0D6C0442BF6}" srcOrd="0" destOrd="0" presId="urn:microsoft.com/office/officeart/2005/8/layout/hierarchy6"/>
    <dgm:cxn modelId="{31BE167B-8189-44E7-B4AB-815EFA0C5C6E}" type="presOf" srcId="{7D9519D4-A563-42B3-8931-88A742C5C0FF}" destId="{11911EAD-FE2A-4569-A950-1FA6D98B56B3}" srcOrd="0" destOrd="0" presId="urn:microsoft.com/office/officeart/2005/8/layout/hierarchy6"/>
    <dgm:cxn modelId="{48E91257-AFCD-41F8-84CE-385AF474D397}" type="presOf" srcId="{D2F8278A-7363-4CA0-B8BF-CB71CB514265}" destId="{8E03A16C-5708-4C1B-8C65-96D3F1546237}" srcOrd="0" destOrd="0" presId="urn:microsoft.com/office/officeart/2005/8/layout/hierarchy6"/>
    <dgm:cxn modelId="{57A02D70-1449-4E41-89DE-7B697B08113D}" type="presOf" srcId="{8B84ECD4-84E4-4E33-801E-0A7D85314D01}" destId="{EBF229B8-3118-4815-985E-FF42C8EA0929}" srcOrd="0" destOrd="0" presId="urn:microsoft.com/office/officeart/2005/8/layout/hierarchy6"/>
    <dgm:cxn modelId="{A563B417-581B-4B6E-AB3A-471E3D157ABE}" type="presParOf" srcId="{910151F9-1BEC-4941-BA02-D2EB55A653FD}" destId="{1FE89C0B-CCE4-482E-BE1C-A16FDDADBB7C}" srcOrd="0" destOrd="0" presId="urn:microsoft.com/office/officeart/2005/8/layout/hierarchy6"/>
    <dgm:cxn modelId="{D1E49090-D268-4088-A996-6049B8AEABED}" type="presParOf" srcId="{1FE89C0B-CCE4-482E-BE1C-A16FDDADBB7C}" destId="{26DC0E42-8873-4C45-983C-987B4AD938FC}" srcOrd="0" destOrd="0" presId="urn:microsoft.com/office/officeart/2005/8/layout/hierarchy6"/>
    <dgm:cxn modelId="{E8B90F11-3631-4514-9FEF-06AD017860AE}" type="presParOf" srcId="{26DC0E42-8873-4C45-983C-987B4AD938FC}" destId="{9D9522EC-DD93-46C1-8938-2F3F86B235C7}" srcOrd="0" destOrd="0" presId="urn:microsoft.com/office/officeart/2005/8/layout/hierarchy6"/>
    <dgm:cxn modelId="{32437AD1-1CB7-4A66-A49B-7C6FDD5936D1}" type="presParOf" srcId="{9D9522EC-DD93-46C1-8938-2F3F86B235C7}" destId="{B817C1DE-75AB-4BAE-A1FF-B0D6C0442BF6}" srcOrd="0" destOrd="0" presId="urn:microsoft.com/office/officeart/2005/8/layout/hierarchy6"/>
    <dgm:cxn modelId="{D7151F75-C1A6-4509-B7CB-C00786CBA69B}" type="presParOf" srcId="{9D9522EC-DD93-46C1-8938-2F3F86B235C7}" destId="{AFF184D2-1BF5-419B-89C8-4B8DFB7A6CAF}" srcOrd="1" destOrd="0" presId="urn:microsoft.com/office/officeart/2005/8/layout/hierarchy6"/>
    <dgm:cxn modelId="{C3A68900-2119-4848-BB58-D7BDF0F7863B}" type="presParOf" srcId="{AFF184D2-1BF5-419B-89C8-4B8DFB7A6CAF}" destId="{EBF229B8-3118-4815-985E-FF42C8EA0929}" srcOrd="0" destOrd="0" presId="urn:microsoft.com/office/officeart/2005/8/layout/hierarchy6"/>
    <dgm:cxn modelId="{564419DF-0B58-4EB5-A163-A3BF3E1D39D0}" type="presParOf" srcId="{AFF184D2-1BF5-419B-89C8-4B8DFB7A6CAF}" destId="{84096FE8-22A4-43D0-83BC-8B81497E4E4F}" srcOrd="1" destOrd="0" presId="urn:microsoft.com/office/officeart/2005/8/layout/hierarchy6"/>
    <dgm:cxn modelId="{3072C3FD-F6A4-4CF4-B307-6DAD69B26BB7}" type="presParOf" srcId="{84096FE8-22A4-43D0-83BC-8B81497E4E4F}" destId="{D0B71653-E6F8-41B6-B338-A09E84255ED6}" srcOrd="0" destOrd="0" presId="urn:microsoft.com/office/officeart/2005/8/layout/hierarchy6"/>
    <dgm:cxn modelId="{10A8D41F-D3B2-400D-8532-4B2D27BD1A90}" type="presParOf" srcId="{84096FE8-22A4-43D0-83BC-8B81497E4E4F}" destId="{483F71D9-6F96-48D5-9FBB-B03377BB640A}" srcOrd="1" destOrd="0" presId="urn:microsoft.com/office/officeart/2005/8/layout/hierarchy6"/>
    <dgm:cxn modelId="{0FDCA1B6-D36B-449C-AB04-5D7DC65B48EA}" type="presParOf" srcId="{AFF184D2-1BF5-419B-89C8-4B8DFB7A6CAF}" destId="{11911EAD-FE2A-4569-A950-1FA6D98B56B3}" srcOrd="2" destOrd="0" presId="urn:microsoft.com/office/officeart/2005/8/layout/hierarchy6"/>
    <dgm:cxn modelId="{B89E736B-D5BA-4928-8CFB-726CFAA929CF}" type="presParOf" srcId="{AFF184D2-1BF5-419B-89C8-4B8DFB7A6CAF}" destId="{23289B87-CBCA-4C8D-B6FE-B63D4FEDA37E}" srcOrd="3" destOrd="0" presId="urn:microsoft.com/office/officeart/2005/8/layout/hierarchy6"/>
    <dgm:cxn modelId="{F14F8F74-F4E2-40FF-9E81-AB4131B9AD9F}" type="presParOf" srcId="{23289B87-CBCA-4C8D-B6FE-B63D4FEDA37E}" destId="{97E4A57F-1241-4F9F-9BD1-A46FC7A5A704}" srcOrd="0" destOrd="0" presId="urn:microsoft.com/office/officeart/2005/8/layout/hierarchy6"/>
    <dgm:cxn modelId="{CFB32744-B011-44ED-B15F-A5011BEAD871}" type="presParOf" srcId="{23289B87-CBCA-4C8D-B6FE-B63D4FEDA37E}" destId="{E47C5C5D-58D1-44F2-8E55-E95EF92CE4A8}" srcOrd="1" destOrd="0" presId="urn:microsoft.com/office/officeart/2005/8/layout/hierarchy6"/>
    <dgm:cxn modelId="{DC7A0EDF-D8BA-4750-A0C2-41EADA86317A}" type="presParOf" srcId="{AFF184D2-1BF5-419B-89C8-4B8DFB7A6CAF}" destId="{8B3C38F6-4D2E-4B62-9723-2846C303720D}" srcOrd="4" destOrd="0" presId="urn:microsoft.com/office/officeart/2005/8/layout/hierarchy6"/>
    <dgm:cxn modelId="{0F3E3388-4A6E-4BF7-AFDF-8837D256FC32}" type="presParOf" srcId="{AFF184D2-1BF5-419B-89C8-4B8DFB7A6CAF}" destId="{F799101A-22A7-4ED4-920E-22CD9F0E77E5}" srcOrd="5" destOrd="0" presId="urn:microsoft.com/office/officeart/2005/8/layout/hierarchy6"/>
    <dgm:cxn modelId="{2ED6620C-B3CE-4434-88CD-CA8A1EEA77C5}" type="presParOf" srcId="{F799101A-22A7-4ED4-920E-22CD9F0E77E5}" destId="{A1B99F3A-DDA0-4FFB-8588-18B032CF628F}" srcOrd="0" destOrd="0" presId="urn:microsoft.com/office/officeart/2005/8/layout/hierarchy6"/>
    <dgm:cxn modelId="{8567AE42-F7B0-4DE4-937C-0637F67B02E2}" type="presParOf" srcId="{F799101A-22A7-4ED4-920E-22CD9F0E77E5}" destId="{119016F5-9AC3-4CE2-9AFD-01CDF2C8DD55}" srcOrd="1" destOrd="0" presId="urn:microsoft.com/office/officeart/2005/8/layout/hierarchy6"/>
    <dgm:cxn modelId="{782D2589-20F5-48F1-AE6D-C8507295456F}" type="presParOf" srcId="{AFF184D2-1BF5-419B-89C8-4B8DFB7A6CAF}" destId="{702EE99B-A2F9-46CF-A480-E2E48C1E95C7}" srcOrd="6" destOrd="0" presId="urn:microsoft.com/office/officeart/2005/8/layout/hierarchy6"/>
    <dgm:cxn modelId="{97547A7E-2A80-4742-B9C3-CCA1CCBE8C16}" type="presParOf" srcId="{AFF184D2-1BF5-419B-89C8-4B8DFB7A6CAF}" destId="{D1EEDD71-9983-4977-B095-17701463D09E}" srcOrd="7" destOrd="0" presId="urn:microsoft.com/office/officeart/2005/8/layout/hierarchy6"/>
    <dgm:cxn modelId="{23124A3E-A766-4EB1-BC88-58679126E24D}" type="presParOf" srcId="{D1EEDD71-9983-4977-B095-17701463D09E}" destId="{8467761A-54AB-4502-AF1D-26F744374963}" srcOrd="0" destOrd="0" presId="urn:microsoft.com/office/officeart/2005/8/layout/hierarchy6"/>
    <dgm:cxn modelId="{F359BC57-0788-4151-9464-20BD13BFBB79}" type="presParOf" srcId="{D1EEDD71-9983-4977-B095-17701463D09E}" destId="{52B5921B-C8BA-4142-A493-B1E721658DE1}" srcOrd="1" destOrd="0" presId="urn:microsoft.com/office/officeart/2005/8/layout/hierarchy6"/>
    <dgm:cxn modelId="{944789BB-9F30-4868-BEF7-19E5E19EAD05}" type="presParOf" srcId="{AFF184D2-1BF5-419B-89C8-4B8DFB7A6CAF}" destId="{8E03A16C-5708-4C1B-8C65-96D3F1546237}" srcOrd="8" destOrd="0" presId="urn:microsoft.com/office/officeart/2005/8/layout/hierarchy6"/>
    <dgm:cxn modelId="{3D8C6C79-B4D5-4946-AC1E-3B7FA7F28039}" type="presParOf" srcId="{AFF184D2-1BF5-419B-89C8-4B8DFB7A6CAF}" destId="{18D3132B-AE1F-4217-83B1-0810552199CC}" srcOrd="9" destOrd="0" presId="urn:microsoft.com/office/officeart/2005/8/layout/hierarchy6"/>
    <dgm:cxn modelId="{5D5C3E4E-E252-468F-AF20-57C477CA7473}" type="presParOf" srcId="{18D3132B-AE1F-4217-83B1-0810552199CC}" destId="{CD55E903-FB0D-460B-A040-8946650DD113}" srcOrd="0" destOrd="0" presId="urn:microsoft.com/office/officeart/2005/8/layout/hierarchy6"/>
    <dgm:cxn modelId="{BD9A96D7-BD52-42E4-B7C1-2D9C9DCF7FCD}" type="presParOf" srcId="{18D3132B-AE1F-4217-83B1-0810552199CC}" destId="{19D9C19E-E913-4218-88DE-30FCD94B3E95}" srcOrd="1" destOrd="0" presId="urn:microsoft.com/office/officeart/2005/8/layout/hierarchy6"/>
    <dgm:cxn modelId="{AA0A2F50-8DC8-42D6-A5F0-DDDCF6F93036}" type="presParOf" srcId="{910151F9-1BEC-4941-BA02-D2EB55A653FD}" destId="{001A7FCF-B6B3-4215-94C3-A4F0233D481D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B8DF-75EA-4F30-B519-27BF67B8F405}" type="datetimeFigureOut">
              <a:rPr lang="en-US" smtClean="0"/>
              <a:t>29-Jun-17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5E60-2F02-45D9-84C6-7CB785471F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2"/>
          <p:cNvSpPr txBox="1">
            <a:spLocks/>
          </p:cNvSpPr>
          <p:nvPr/>
        </p:nvSpPr>
        <p:spPr>
          <a:xfrm>
            <a:off x="552450" y="895350"/>
            <a:ext cx="8305800" cy="48768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Md.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Azharul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Islam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Cambria" pitchFamily="18" charset="0"/>
                <a:cs typeface="Times New Roman" pitchFamily="18" charset="0"/>
              </a:rPr>
              <a:t>Senior  Assistant Teacher (English)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Cambria" pitchFamily="18" charset="0"/>
                <a:cs typeface="Times New Roman" pitchFamily="18" charset="0"/>
              </a:rPr>
              <a:t>Barrister </a:t>
            </a:r>
            <a:r>
              <a:rPr lang="en-US" sz="2200" dirty="0" err="1" smtClean="0">
                <a:latin typeface="Cambria" pitchFamily="18" charset="0"/>
                <a:cs typeface="Times New Roman" pitchFamily="18" charset="0"/>
              </a:rPr>
              <a:t>Jamiruddin</a:t>
            </a:r>
            <a:r>
              <a:rPr lang="en-US" sz="22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Cambria" pitchFamily="18" charset="0"/>
                <a:cs typeface="Times New Roman" pitchFamily="18" charset="0"/>
              </a:rPr>
              <a:t>Sircar</a:t>
            </a:r>
            <a:r>
              <a:rPr lang="en-US" sz="2200" dirty="0" smtClean="0">
                <a:latin typeface="Cambria" pitchFamily="18" charset="0"/>
                <a:cs typeface="Times New Roman" pitchFamily="18" charset="0"/>
              </a:rPr>
              <a:t> Collegiate Institute,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Cambria" pitchFamily="18" charset="0"/>
                <a:cs typeface="Times New Roman" pitchFamily="18" charset="0"/>
              </a:rPr>
              <a:t>Panchagarh</a:t>
            </a:r>
          </a:p>
          <a:p>
            <a:pPr algn="just">
              <a:lnSpc>
                <a:spcPct val="150000"/>
              </a:lnSpc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Tahoma" pitchFamily="34" charset="0"/>
                <a:cs typeface="Times New Roman" pitchFamily="18" charset="0"/>
              </a:rPr>
              <a:t>Email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Tahoma" pitchFamily="34" charset="0"/>
                <a:cs typeface="Times New Roman" pitchFamily="18" charset="0"/>
              </a:rPr>
              <a:t> : </a:t>
            </a:r>
            <a:r>
              <a:rPr kumimoji="0" lang="en-US" sz="2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Tahoma" pitchFamily="34" charset="0"/>
                <a:cs typeface="Times New Roman" pitchFamily="18" charset="0"/>
              </a:rPr>
              <a:t>azharul1965@gmail.com</a:t>
            </a:r>
          </a:p>
          <a:p>
            <a:pPr algn="just">
              <a:lnSpc>
                <a:spcPct val="150000"/>
              </a:lnSpc>
            </a:pPr>
            <a:r>
              <a:rPr lang="en-US" sz="2200" b="1" baseline="0" dirty="0" smtClean="0">
                <a:latin typeface="Cambria" pitchFamily="18" charset="0"/>
                <a:ea typeface="Tahoma" pitchFamily="34" charset="0"/>
                <a:cs typeface="Times New Roman" pitchFamily="18" charset="0"/>
              </a:rPr>
              <a:t>Mobile</a:t>
            </a:r>
            <a:r>
              <a:rPr lang="en-US" sz="2200" b="1" dirty="0" smtClean="0">
                <a:latin typeface="Cambria" pitchFamily="18" charset="0"/>
                <a:ea typeface="Tahoma" pitchFamily="34" charset="0"/>
                <a:cs typeface="Times New Roman" pitchFamily="18" charset="0"/>
              </a:rPr>
              <a:t> : </a:t>
            </a:r>
            <a:r>
              <a:rPr lang="en-US" sz="2200" dirty="0" smtClean="0">
                <a:latin typeface="Cambria" pitchFamily="18" charset="0"/>
                <a:ea typeface="Tahoma" pitchFamily="34" charset="0"/>
                <a:cs typeface="Times New Roman" pitchFamily="18" charset="0"/>
              </a:rPr>
              <a:t>01716849848</a:t>
            </a:r>
          </a:p>
          <a:p>
            <a:pPr algn="just">
              <a:lnSpc>
                <a:spcPct val="150000"/>
              </a:lnSpc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English 2</a:t>
            </a:r>
            <a:r>
              <a:rPr lang="en-US" sz="2200" b="1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nd</a:t>
            </a:r>
            <a:r>
              <a:rPr lang="en-US" sz="2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Paper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Class : VIII - X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C:\Users\Arronno\Desktop\11037179_598923316913840_230414887994487240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914400"/>
            <a:ext cx="2381892" cy="264985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533400" y="4419600"/>
            <a:ext cx="830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1676400"/>
            <a:ext cx="7924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2590800"/>
            <a:ext cx="7924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Relative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92073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Exclamatory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85800" y="4431268"/>
            <a:ext cx="7924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Emphatic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85800" y="5421868"/>
            <a:ext cx="7924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Compound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361406" y="190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362994" y="28186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362994" y="37330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362994" y="46474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994" y="563800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914400"/>
            <a:ext cx="7948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 three examples of each of the following adjectives …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orizontal Scroll 15"/>
          <p:cNvSpPr/>
          <p:nvPr/>
        </p:nvSpPr>
        <p:spPr>
          <a:xfrm>
            <a:off x="990600" y="2057400"/>
            <a:ext cx="7162800" cy="1447800"/>
          </a:xfrm>
          <a:prstGeom prst="horizontalScroll">
            <a:avLst/>
          </a:prstGeom>
          <a:ln>
            <a:solidFill>
              <a:srgbClr val="99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all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8305800" y="228600"/>
            <a:ext cx="6858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81000" y="304800"/>
            <a:ext cx="8153400" cy="472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Adjectives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 </a:t>
            </a:r>
            <a:r>
              <a:rPr lang="en-US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Part – II 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1752600"/>
          <a:ext cx="7696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8305800" y="228600"/>
            <a:ext cx="685800" cy="3048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81000" y="304800"/>
            <a:ext cx="81534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Other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Adjectives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Proper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1295400"/>
            <a:ext cx="73152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Comes from Proper Noun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2209800"/>
            <a:ext cx="6705600" cy="381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Noun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Italy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Bangladesh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India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Shakespeare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43400" y="2209800"/>
            <a:ext cx="3657600" cy="381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Italian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Bangladeshi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Indian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Shakespearean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2000" y="1066800"/>
            <a:ext cx="7848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 + V + O 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 + Noun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S + V + O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Ask him </a:t>
            </a:r>
            <a:r>
              <a:rPr lang="en-US" sz="25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book he needs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 know </a:t>
            </a:r>
            <a:r>
              <a:rPr lang="en-US" sz="25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fruit he wants</a:t>
            </a:r>
          </a:p>
          <a:p>
            <a:pPr>
              <a:lnSpc>
                <a:spcPct val="150000"/>
              </a:lnSpc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push dir="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Exclamatory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a mistake !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inhumanity is this !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push dir="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Emphatic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352800" y="1123950"/>
            <a:ext cx="1066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772400" cy="1752600"/>
          </a:xfrm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saw the accident with my </a:t>
            </a:r>
            <a:r>
              <a:rPr lang="en-US" sz="24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eyes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is the </a:t>
            </a:r>
            <a:r>
              <a:rPr lang="en-US" sz="24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pen which I want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67200" y="1447800"/>
            <a:ext cx="29718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Noun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strips dir="ld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343400"/>
          </a:xfrm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has completed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three-year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diploma course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have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three-week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vacation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saw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man-eating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alligator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live in an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English-speaking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country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is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well-known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writer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Our house is in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twenty-storey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building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diamond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Compound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4800600" cy="762000"/>
          </a:xfrm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saw a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man-eating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alligator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3124200"/>
            <a:ext cx="4800600" cy="7620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I saw a man </a:t>
            </a:r>
            <a:r>
              <a:rPr lang="en-US" sz="2400" b="1" dirty="0" smtClean="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eating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alligator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5562600" y="2057400"/>
            <a:ext cx="1143000" cy="6096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562600" y="2819400"/>
            <a:ext cx="1143000" cy="762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6705600" y="2133600"/>
            <a:ext cx="2209800" cy="15240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same in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4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Proper Adjective</vt:lpstr>
      <vt:lpstr>Relative Adjective</vt:lpstr>
      <vt:lpstr>Exclamatory Adjective</vt:lpstr>
      <vt:lpstr>Emphatic Adjective</vt:lpstr>
      <vt:lpstr>Compound Adjective</vt:lpstr>
      <vt:lpstr>Compound Adjective</vt:lpstr>
      <vt:lpstr>Home work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Arronno</dc:creator>
  <cp:lastModifiedBy>Arronno</cp:lastModifiedBy>
  <cp:revision>3</cp:revision>
  <dcterms:created xsi:type="dcterms:W3CDTF">2017-06-29T16:47:31Z</dcterms:created>
  <dcterms:modified xsi:type="dcterms:W3CDTF">2017-06-29T17:10:43Z</dcterms:modified>
</cp:coreProperties>
</file>