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6" r:id="rId2"/>
    <p:sldId id="269" r:id="rId3"/>
    <p:sldId id="270" r:id="rId4"/>
    <p:sldId id="271" r:id="rId5"/>
    <p:sldId id="272" r:id="rId6"/>
    <p:sldId id="263" r:id="rId7"/>
    <p:sldId id="267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dausi Begum" initials="FB" lastIdx="0" clrIdx="0">
    <p:extLst>
      <p:ext uri="{19B8F6BF-5375-455C-9EA6-DF929625EA0E}">
        <p15:presenceInfo xmlns:p15="http://schemas.microsoft.com/office/powerpoint/2012/main" userId="Ferdausi Beg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052D2"/>
    <a:srgbClr val="39C739"/>
    <a:srgbClr val="EB7766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0" autoAdjust="0"/>
  </p:normalViewPr>
  <p:slideViewPr>
    <p:cSldViewPr>
      <p:cViewPr varScale="1">
        <p:scale>
          <a:sx n="85" d="100"/>
          <a:sy n="85" d="100"/>
        </p:scale>
        <p:origin x="547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1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19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25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9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8057-F605-4793-B71F-35CC5681A33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5FA702-A922-4744-ABA4-F857F479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2200" y="0"/>
            <a:ext cx="6019800" cy="6858000"/>
            <a:chOff x="3124200" y="-94268"/>
            <a:chExt cx="6019800" cy="6858000"/>
          </a:xfrm>
        </p:grpSpPr>
        <p:sp>
          <p:nvSpPr>
            <p:cNvPr id="7" name="Rectangle 6"/>
            <p:cNvSpPr/>
            <p:nvPr/>
          </p:nvSpPr>
          <p:spPr>
            <a:xfrm>
              <a:off x="3124200" y="-94268"/>
              <a:ext cx="6019800" cy="6858000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nip Same Side Corner Rectangle 7"/>
            <p:cNvSpPr/>
            <p:nvPr/>
          </p:nvSpPr>
          <p:spPr>
            <a:xfrm>
              <a:off x="3200400" y="439132"/>
              <a:ext cx="5791200" cy="5715000"/>
            </a:xfrm>
            <a:prstGeom prst="snip2SameRect">
              <a:avLst/>
            </a:prstGeom>
            <a:pattFill prst="dash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i="1" dirty="0">
                  <a:solidFill>
                    <a:srgbClr val="002060"/>
                  </a:solidFill>
                </a:rPr>
                <a:t>অর্থের সময় মূল্য </a:t>
              </a:r>
            </a:p>
            <a:p>
              <a:pPr algn="ctr"/>
              <a:r>
                <a:rPr lang="bn-BD" sz="3200" b="1" i="1" dirty="0">
                  <a:solidFill>
                    <a:srgbClr val="002060"/>
                  </a:solidFill>
                </a:rPr>
                <a:t> ২য় অধ্যায়</a:t>
              </a:r>
            </a:p>
            <a:p>
              <a:pPr algn="ctr"/>
              <a:r>
                <a:rPr lang="bn-BD" sz="3200" b="1" i="1" dirty="0">
                  <a:solidFill>
                    <a:srgbClr val="002060"/>
                  </a:solidFill>
                </a:rPr>
                <a:t>নবম ও দশম শ্রেণি </a:t>
              </a: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  <a:p>
              <a:pPr algn="ctr"/>
              <a:r>
                <a:rPr lang="bn-BD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ফেরদৌসী বেগম</a:t>
              </a:r>
            </a:p>
            <a:p>
              <a:pPr algn="ctr"/>
              <a:r>
                <a:rPr lang="bn-BD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সহকারি প্রধান শিক্ষক</a:t>
              </a:r>
            </a:p>
            <a:p>
              <a:pPr algn="ctr"/>
              <a:r>
                <a:rPr lang="bn-BD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33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সিডিএ গার্লস স্কুল এন্ড কলেজ</a:t>
              </a:r>
            </a:p>
            <a:p>
              <a:pPr algn="ctr"/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  <a:p>
              <a:pPr algn="ctr"/>
              <a:endParaRPr lang="bn-BD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547">
        <p15:prstTrans prst="pageCurlDouble"/>
      </p:transition>
    </mc:Choice>
    <mc:Fallback xmlns="">
      <p:transition spd="slow" advTm="10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D4AB61A-4F0B-4FA4-99E0-D26E2E6FAF9A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Same Side Corner Rectangle 6"/>
              <p:cNvSpPr/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E065433-1D5F-4320-BED3-D0554FC7CCE2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Snip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695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491" y="2590800"/>
            <a:ext cx="5886426" cy="24306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847" y="1118218"/>
            <a:ext cx="5467353" cy="4596782"/>
            <a:chOff x="323847" y="1118218"/>
            <a:chExt cx="5467353" cy="45967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47" y="1118218"/>
              <a:ext cx="5467353" cy="4596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38" y="3124200"/>
              <a:ext cx="2771775" cy="1647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27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9014">
        <p15:prstTrans prst="pageCurlDouble"/>
      </p:transition>
    </mc:Choice>
    <mc:Fallback xmlns="">
      <p:transition spd="slow" advTm="690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334" x="1231900" y="1981200"/>
          <p14:tracePt t="3926" x="1231900" y="1987550"/>
          <p14:tracePt t="4230" x="1231900" y="2000250"/>
          <p14:tracePt t="4350" x="1231900" y="2012950"/>
          <p14:tracePt t="4366" x="1257300" y="2012950"/>
          <p14:tracePt t="4374" x="1282700" y="2025650"/>
          <p14:tracePt t="4382" x="1314450" y="2038350"/>
          <p14:tracePt t="4391" x="1384300" y="2057400"/>
          <p14:tracePt t="4408" x="1422400" y="2070100"/>
          <p14:tracePt t="4424" x="1435100" y="2070100"/>
          <p14:tracePt t="4493" x="1454150" y="2070100"/>
          <p14:tracePt t="4509" x="1485900" y="2070100"/>
          <p14:tracePt t="4518" x="1504950" y="2070100"/>
          <p14:tracePt t="4526" x="1543050" y="2076450"/>
          <p14:tracePt t="4540" x="1555750" y="2082800"/>
          <p14:tracePt t="4557" x="1568450" y="2082800"/>
          <p14:tracePt t="4630" x="1581150" y="2082800"/>
          <p14:tracePt t="4654" x="1587500" y="2082800"/>
          <p14:tracePt t="4662" x="1600200" y="2082800"/>
          <p14:tracePt t="4676" x="1657350" y="2089150"/>
          <p14:tracePt t="4693" x="1689100" y="2095500"/>
          <p14:tracePt t="4706" x="1720850" y="2108200"/>
          <p14:tracePt t="4723" x="1727200" y="2108200"/>
          <p14:tracePt t="4814" x="1733550" y="2108200"/>
          <p14:tracePt t="4821" x="1739900" y="2108200"/>
          <p14:tracePt t="4829" x="1746250" y="2108200"/>
          <p14:tracePt t="4839" x="1778000" y="2108200"/>
          <p14:tracePt t="4856" x="1790700" y="2108200"/>
          <p14:tracePt t="4872" x="1803400" y="2108200"/>
          <p14:tracePt t="4949" x="1816100" y="2108200"/>
          <p14:tracePt t="4957" x="1854200" y="2108200"/>
          <p14:tracePt t="4965" x="1885950" y="2108200"/>
          <p14:tracePt t="4974" x="1930400" y="2108200"/>
          <p14:tracePt t="4989" x="2057400" y="2108200"/>
          <p14:tracePt t="5005" x="2095500" y="2108200"/>
          <p14:tracePt t="5022" x="2101850" y="2108200"/>
          <p14:tracePt t="5094" x="2108200" y="2108200"/>
          <p14:tracePt t="5102" x="2127250" y="2108200"/>
          <p14:tracePt t="5109" x="2152650" y="2108200"/>
          <p14:tracePt t="5122" x="2203450" y="2108200"/>
          <p14:tracePt t="5140" x="2228850" y="2108200"/>
          <p14:tracePt t="5157" x="2235200" y="2108200"/>
          <p14:tracePt t="5278" x="2241550" y="2108200"/>
          <p14:tracePt t="5285" x="2254250" y="2108200"/>
          <p14:tracePt t="5293" x="2266950" y="2108200"/>
          <p14:tracePt t="5310" x="2286000" y="2108200"/>
          <p14:tracePt t="5321" x="2330450" y="2108200"/>
          <p14:tracePt t="5338" x="2381250" y="2108200"/>
          <p14:tracePt t="5355" x="2393950" y="2108200"/>
          <p14:tracePt t="5371" x="2406650" y="2108200"/>
          <p14:tracePt t="5549" x="2419350" y="2114550"/>
          <p14:tracePt t="5557" x="2444750" y="2133600"/>
          <p14:tracePt t="5566" x="2482850" y="2159000"/>
          <p14:tracePt t="5574" x="2527300" y="2171700"/>
          <p14:tracePt t="5588" x="2616200" y="2190750"/>
          <p14:tracePt t="5605" x="2667000" y="2203450"/>
          <p14:tracePt t="5621" x="2679700" y="2203450"/>
          <p14:tracePt t="5638" x="2686050" y="2203450"/>
          <p14:tracePt t="5854" x="2724150" y="2216150"/>
          <p14:tracePt t="5862" x="2768600" y="2235200"/>
          <p14:tracePt t="5872" x="2901950" y="2260600"/>
          <p14:tracePt t="5891" x="2997200" y="2279650"/>
          <p14:tracePt t="5906" x="3079750" y="2305050"/>
          <p14:tracePt t="5922" x="3098800" y="2305050"/>
          <p14:tracePt t="5940" x="3105150" y="2311400"/>
          <p14:tracePt t="6118" x="3117850" y="2311400"/>
          <p14:tracePt t="6126" x="3124200" y="2317750"/>
          <p14:tracePt t="6137" x="3175000" y="2324100"/>
          <p14:tracePt t="6156" x="3200400" y="2330450"/>
          <p14:tracePt t="6173" x="3213100" y="2330450"/>
          <p14:tracePt t="6343" x="3219450" y="2330450"/>
          <p14:tracePt t="6350" x="3238500" y="2336800"/>
          <p14:tracePt t="6359" x="3270250" y="2343150"/>
          <p14:tracePt t="6372" x="3340100" y="2355850"/>
          <p14:tracePt t="6387" x="3390900" y="2362200"/>
          <p14:tracePt t="6404" x="3409950" y="2374900"/>
          <p14:tracePt t="6420" x="3416300" y="2374900"/>
          <p14:tracePt t="6613" x="3422650" y="2374900"/>
          <p14:tracePt t="6623" x="3429000" y="2374900"/>
          <p14:tracePt t="6629" x="3435350" y="2374900"/>
          <p14:tracePt t="6637" x="3479800" y="2374900"/>
          <p14:tracePt t="6655" x="3536950" y="2374900"/>
          <p14:tracePt t="6673" x="3575050" y="2374900"/>
          <p14:tracePt t="6688" x="3613150" y="2374900"/>
          <p14:tracePt t="6705" x="3619500" y="2374900"/>
          <p14:tracePt t="6869" x="3625850" y="2374900"/>
          <p14:tracePt t="6878" x="3638550" y="2374900"/>
          <p14:tracePt t="6887" x="3683000" y="2374900"/>
          <p14:tracePt t="6904" x="3714750" y="2374900"/>
          <p14:tracePt t="6920" x="3752850" y="2387600"/>
          <p14:tracePt t="6938" x="3759200" y="2387600"/>
          <p14:tracePt t="6954" x="3771900" y="2387600"/>
          <p14:tracePt t="7037" x="3784600" y="2387600"/>
          <p14:tracePt t="7046" x="3797300" y="2387600"/>
          <p14:tracePt t="7054" x="3848100" y="2387600"/>
          <p14:tracePt t="7071" x="3886200" y="2387600"/>
          <p14:tracePt t="7087" x="3917950" y="2387600"/>
          <p14:tracePt t="7104" x="3949700" y="2387600"/>
          <p14:tracePt t="7120" x="3987800" y="2387600"/>
          <p14:tracePt t="7137" x="4044950" y="2387600"/>
          <p14:tracePt t="7153" x="4102100" y="2387600"/>
          <p14:tracePt t="7171" x="4152900" y="2387600"/>
          <p14:tracePt t="7188" x="4210050" y="2387600"/>
          <p14:tracePt t="7188" x="4235450" y="2387600"/>
          <p14:tracePt t="7206" x="4273550" y="2393950"/>
          <p14:tracePt t="7221" x="4324350" y="2406650"/>
          <p14:tracePt t="7221" x="4349750" y="2406650"/>
          <p14:tracePt t="7239" x="4400550" y="2406650"/>
          <p14:tracePt t="7253" x="4451350" y="2406650"/>
          <p14:tracePt t="7271" x="4483100" y="2406650"/>
          <p14:tracePt t="7286" x="4495800" y="2406650"/>
          <p14:tracePt t="7303" x="4502150" y="2406650"/>
          <p14:tracePt t="7357" x="4508500" y="2406650"/>
          <p14:tracePt t="7366" x="4521200" y="2406650"/>
          <p14:tracePt t="7374" x="4540250" y="2406650"/>
          <p14:tracePt t="7390" x="4552950" y="2406650"/>
          <p14:tracePt t="7403" x="4603750" y="2406650"/>
          <p14:tracePt t="7421" x="4648200" y="2406650"/>
          <p14:tracePt t="7421" x="4673600" y="2406650"/>
          <p14:tracePt t="7439" x="4749800" y="2406650"/>
          <p14:tracePt t="7455" x="4845050" y="2419350"/>
          <p14:tracePt t="7472" x="4946650" y="2425700"/>
          <p14:tracePt t="7486" x="5041900" y="2425700"/>
          <p14:tracePt t="7505" x="5118100" y="2438400"/>
          <p14:tracePt t="7520" x="5168900" y="2451100"/>
          <p14:tracePt t="7536" x="5181600" y="2451100"/>
          <p14:tracePt t="7553" x="5194300" y="2451100"/>
          <p14:tracePt t="7654" x="5200650" y="2451100"/>
          <p14:tracePt t="7662" x="5213350" y="2451100"/>
          <p14:tracePt t="7734" x="5226050" y="2457450"/>
          <p14:tracePt t="7742" x="5238750" y="2476500"/>
          <p14:tracePt t="7754" x="5283200" y="2508250"/>
          <p14:tracePt t="7770" x="5353050" y="2559050"/>
          <p14:tracePt t="7787" x="5397500" y="2578100"/>
          <p14:tracePt t="7804" x="5410200" y="2590800"/>
          <p14:tracePt t="7804" x="5416550" y="2597150"/>
          <p14:tracePt t="7822" x="5422900" y="2603500"/>
          <p14:tracePt t="7861" x="5422900" y="2609850"/>
          <p14:tracePt t="7886" x="5422900" y="2616200"/>
          <p14:tracePt t="7894" x="5429250" y="2628900"/>
          <p14:tracePt t="7910" x="5435600" y="2628900"/>
          <p14:tracePt t="7922" x="5441950" y="2641600"/>
          <p14:tracePt t="7939" x="5448300" y="2647950"/>
          <p14:tracePt t="7953" x="5461000" y="2679700"/>
          <p14:tracePt t="7969" x="5467350" y="2692400"/>
          <p14:tracePt t="7988" x="5480050" y="2717800"/>
          <p14:tracePt t="8003" x="5486400" y="2743200"/>
          <p14:tracePt t="8019" x="5486400" y="2749550"/>
          <p14:tracePt t="8038" x="5486400" y="2755900"/>
          <p14:tracePt t="8061" x="5492750" y="2768600"/>
          <p14:tracePt t="8078" x="5492750" y="2781300"/>
          <p14:tracePt t="8126" x="5492750" y="2787650"/>
          <p14:tracePt t="8143" x="5492750" y="2794000"/>
          <p14:tracePt t="8238" x="5499100" y="2800350"/>
          <p14:tracePt t="8246" x="5499100" y="2806700"/>
          <p14:tracePt t="8278" x="5499100" y="2813050"/>
          <p14:tracePt t="8302" x="5499100" y="2825750"/>
          <p14:tracePt t="8382" x="5499100" y="2838450"/>
          <p14:tracePt t="8398" x="5499100" y="2851150"/>
          <p14:tracePt t="8414" x="5499100" y="2857500"/>
          <p14:tracePt t="8423" x="5499100" y="2863850"/>
          <p14:tracePt t="8437" x="5499100" y="2870200"/>
          <p14:tracePt t="8452" x="5492750" y="2882900"/>
          <p14:tracePt t="8470" x="5492750" y="2895600"/>
          <p14:tracePt t="8485" x="5492750" y="2908300"/>
          <p14:tracePt t="8510" x="5486400" y="2914650"/>
          <p14:tracePt t="8518" x="5480050" y="2921000"/>
          <p14:tracePt t="8549" x="5480050" y="2927350"/>
          <p14:tracePt t="8573" x="5473700" y="2940050"/>
          <p14:tracePt t="8582" x="5467350" y="2946400"/>
          <p14:tracePt t="8614" x="5461000" y="2952750"/>
          <p14:tracePt t="8621" x="5454650" y="2959100"/>
          <p14:tracePt t="8638" x="5448300" y="2965450"/>
          <p14:tracePt t="8646" x="5441950" y="2971800"/>
          <p14:tracePt t="8654" x="5416550" y="2984500"/>
          <p14:tracePt t="8674" x="5410200" y="2984500"/>
          <p14:tracePt t="8687" x="5403850" y="2997200"/>
          <p14:tracePt t="8703" x="5391150" y="2997200"/>
          <p14:tracePt t="8750" x="5384800" y="3003550"/>
          <p14:tracePt t="8766" x="5365750" y="3009900"/>
          <p14:tracePt t="8773" x="5346700" y="3009900"/>
          <p14:tracePt t="8787" x="5302250" y="3022600"/>
          <p14:tracePt t="8803" x="5264150" y="3035300"/>
          <p14:tracePt t="8819" x="5232400" y="3035300"/>
          <p14:tracePt t="8835" x="5226050" y="3041650"/>
          <p14:tracePt t="8852" x="5213350" y="3041650"/>
          <p14:tracePt t="8871" x="5207000" y="3041650"/>
          <p14:tracePt t="8917" x="5200650" y="3048000"/>
          <p14:tracePt t="8933" x="5194300" y="3048000"/>
          <p14:tracePt t="8983" x="5181600" y="3048000"/>
          <p14:tracePt t="9014" x="5168900" y="3048000"/>
          <p14:tracePt t="9030" x="5162550" y="3054350"/>
          <p14:tracePt t="9038" x="5156200" y="3060700"/>
          <p14:tracePt t="9052" x="5130800" y="3060700"/>
          <p14:tracePt t="9068" x="5092700" y="3060700"/>
          <p14:tracePt t="9085" x="5054600" y="3060700"/>
          <p14:tracePt t="9102" x="5035550" y="3060700"/>
          <p14:tracePt t="9118" x="5022850" y="3060700"/>
          <p14:tracePt t="9135" x="5010150" y="3060700"/>
          <p14:tracePt t="9151" x="4991100" y="3060700"/>
          <p14:tracePt t="9168" x="4978400" y="3060700"/>
          <p14:tracePt t="9185" x="4972050" y="3060700"/>
          <p14:tracePt t="9202" x="4965700" y="3060700"/>
          <p14:tracePt t="9218" x="4959350" y="3060700"/>
          <p14:tracePt t="9262" x="4953000" y="3060700"/>
          <p14:tracePt t="9271" x="4940300" y="3060700"/>
          <p14:tracePt t="9278" x="4914900" y="3060700"/>
          <p14:tracePt t="9287" x="4845050" y="3035300"/>
          <p14:tracePt t="9302" x="4800600" y="3028950"/>
          <p14:tracePt t="9318" x="4756150" y="3016250"/>
          <p14:tracePt t="9334" x="4743450" y="3009900"/>
          <p14:tracePt t="9351" x="4737100" y="3009900"/>
          <p14:tracePt t="9926" x="4724400" y="3009900"/>
          <p14:tracePt t="9933" x="4711700" y="3009900"/>
          <p14:tracePt t="9942" x="4692650" y="3009900"/>
          <p14:tracePt t="9951" x="4654550" y="3003550"/>
          <p14:tracePt t="9969" x="4622800" y="2984500"/>
          <p14:tracePt t="9986" x="4616450" y="2984500"/>
          <p14:tracePt t="10398" x="4610100" y="2984500"/>
          <p14:tracePt t="10471" x="4597400" y="2978150"/>
          <p14:tracePt t="10478" x="4597400" y="2971800"/>
          <p14:tracePt t="10487" x="4591050" y="2971800"/>
          <p14:tracePt t="10503" x="4578350" y="2959100"/>
          <p14:tracePt t="10519" x="4565650" y="2959100"/>
          <p14:tracePt t="10869" x="4559300" y="2946400"/>
          <p14:tracePt t="10885" x="4559300" y="2940050"/>
          <p14:tracePt t="10902" x="4552950" y="2933700"/>
          <p14:tracePt t="10926" x="4546600" y="2933700"/>
          <p14:tracePt t="10942" x="4546600" y="2927350"/>
          <p14:tracePt t="17977" x="4546600" y="2914650"/>
          <p14:tracePt t="18198" x="4559300" y="2914650"/>
          <p14:tracePt t="18253" x="4559300" y="2921000"/>
          <p14:tracePt t="18293" x="4572000" y="2927350"/>
          <p14:tracePt t="18334" x="4578350" y="2927350"/>
          <p14:tracePt t="18397" x="4584700" y="2927350"/>
          <p14:tracePt t="18493" x="4597400" y="2927350"/>
          <p14:tracePt t="18509" x="4610100" y="2927350"/>
          <p14:tracePt t="18525" x="4616450" y="2933700"/>
          <p14:tracePt t="18532" x="4616450" y="2940050"/>
          <p14:tracePt t="18543" x="4629150" y="2940050"/>
          <p14:tracePt t="18561" x="4635500" y="2940050"/>
          <p14:tracePt t="18577" x="4654550" y="2946400"/>
          <p14:tracePt t="18593" x="4679950" y="2946400"/>
          <p14:tracePt t="18612" x="4718050" y="2952750"/>
          <p14:tracePt t="18627" x="4762500" y="2959100"/>
          <p14:tracePt t="18645" x="4794250" y="2965450"/>
          <p14:tracePt t="18660" x="4800600" y="2971800"/>
          <p14:tracePt t="18678" x="4813300" y="2971800"/>
          <p14:tracePt t="19126" x="4819650" y="2971800"/>
          <p14:tracePt t="19174" x="4826000" y="2971800"/>
          <p14:tracePt t="19182" x="4832350" y="2971800"/>
          <p14:tracePt t="19195" x="4838700" y="2971800"/>
          <p14:tracePt t="19209" x="4851400" y="2971800"/>
          <p14:tracePt t="19226" x="4864100" y="2971800"/>
          <p14:tracePt t="19246" x="4870450" y="2971800"/>
          <p14:tracePt t="19259" x="4889500" y="2978150"/>
          <p14:tracePt t="19276" x="4921250" y="2984500"/>
          <p14:tracePt t="19276" x="4946650" y="2997200"/>
          <p14:tracePt t="19294" x="4978400" y="2997200"/>
          <p14:tracePt t="19310" x="4991100" y="2997200"/>
          <p14:tracePt t="19328" x="4997450" y="3003550"/>
          <p14:tracePt t="19381" x="5010150" y="3003550"/>
          <p14:tracePt t="19397" x="5022850" y="3009900"/>
          <p14:tracePt t="19405" x="5029200" y="3009900"/>
          <p14:tracePt t="19413" x="5041900" y="3016250"/>
          <p14:tracePt t="19427" x="5080000" y="3028950"/>
          <p14:tracePt t="19442" x="5099050" y="3028950"/>
          <p14:tracePt t="19458" x="5105400" y="3035300"/>
          <p14:tracePt t="19670" x="5111750" y="3035300"/>
          <p14:tracePt t="20101" x="5118100" y="3041650"/>
          <p14:tracePt t="20109" x="5124450" y="3048000"/>
          <p14:tracePt t="20117" x="5124450" y="3054350"/>
          <p14:tracePt t="20127" x="5143500" y="3060700"/>
          <p14:tracePt t="20144" x="5156200" y="3067050"/>
          <p14:tracePt t="20158" x="5168900" y="3073400"/>
          <p14:tracePt t="22835" x="5162550" y="3073400"/>
          <p14:tracePt t="23389" x="5156200" y="3073400"/>
          <p14:tracePt t="23397" x="5149850" y="3073400"/>
          <p14:tracePt t="23406" x="5073650" y="3073400"/>
          <p14:tracePt t="23422" x="4978400" y="3073400"/>
          <p14:tracePt t="23438" x="4902200" y="3073400"/>
          <p14:tracePt t="23455" x="4883150" y="3073400"/>
          <p14:tracePt t="23472" x="4876800" y="3073400"/>
          <p14:tracePt t="23581" x="4876800" y="3079750"/>
          <p14:tracePt t="23588" x="4864100" y="3079750"/>
          <p14:tracePt t="23596" x="4857750" y="3079750"/>
          <p14:tracePt t="23605" x="4838700" y="3086100"/>
          <p14:tracePt t="23623" x="4826000" y="3092450"/>
          <p14:tracePt t="23639" x="4813300" y="3092450"/>
          <p14:tracePt t="23655" x="4806950" y="3092450"/>
          <p14:tracePt t="23725" x="4800600" y="3098800"/>
          <p14:tracePt t="23740" x="4787900" y="3105150"/>
          <p14:tracePt t="23789" x="4787900" y="3117850"/>
          <p14:tracePt t="23804" x="4787900" y="3130550"/>
          <p14:tracePt t="23820" x="4781550" y="3130550"/>
          <p14:tracePt t="23829" x="4768850" y="3130550"/>
          <p14:tracePt t="23838" x="4768850" y="3143250"/>
          <p14:tracePt t="23855" x="4756150" y="3155950"/>
          <p14:tracePt t="23874" x="4743450" y="3175000"/>
          <p14:tracePt t="23890" x="4743450" y="3181350"/>
          <p14:tracePt t="23905" x="4743450" y="3206750"/>
          <p14:tracePt t="23923" x="4743450" y="3225800"/>
          <p14:tracePt t="23939" x="4749800" y="3257550"/>
          <p14:tracePt t="23955" x="4781550" y="3302000"/>
          <p14:tracePt t="23971" x="4826000" y="3352800"/>
          <p14:tracePt t="23988" x="4933950" y="3448050"/>
          <p14:tracePt t="24005" x="4984750" y="3492500"/>
          <p14:tracePt t="24021" x="4997450" y="3505200"/>
          <p14:tracePt t="24037" x="5003800" y="3511550"/>
          <p14:tracePt t="24054" x="5003800" y="3517900"/>
          <p14:tracePt t="24108" x="5010150" y="3530600"/>
          <p14:tracePt t="24125" x="5016500" y="3543300"/>
          <p14:tracePt t="24132" x="5029200" y="3549650"/>
          <p14:tracePt t="24141" x="5035550" y="3562350"/>
          <p14:tracePt t="24154" x="5041900" y="3581400"/>
          <p14:tracePt t="24154" x="5054600" y="3594100"/>
          <p14:tracePt t="24173" x="5060950" y="3600450"/>
          <p14:tracePt t="24187" x="5060950" y="3613150"/>
          <p14:tracePt t="24204" x="5060950" y="3625850"/>
          <p14:tracePt t="24221" x="5067300" y="3625850"/>
          <p14:tracePt t="24237" x="5073650" y="3632200"/>
          <p14:tracePt t="24572" x="5073650" y="3638550"/>
          <p14:tracePt t="24605" x="5073650" y="3651250"/>
          <p14:tracePt t="24644" x="5073650" y="3657600"/>
          <p14:tracePt t="24701" x="5073650" y="3663950"/>
          <p14:tracePt t="24733" x="5073650" y="3670300"/>
          <p14:tracePt t="24764" x="5073650" y="3676650"/>
          <p14:tracePt t="24804" x="5067300" y="3683000"/>
          <p14:tracePt t="24812" x="5060950" y="3689350"/>
          <p14:tracePt t="24821" x="5060950" y="3695700"/>
          <p14:tracePt t="24837" x="5060950" y="3708400"/>
          <p14:tracePt t="24855" x="5048250" y="3721100"/>
          <p14:tracePt t="24872" x="5041900" y="3733800"/>
          <p14:tracePt t="24890" x="5035550" y="3740150"/>
          <p14:tracePt t="24903" x="5029200" y="3752850"/>
          <p14:tracePt t="24920" x="5022850" y="3765550"/>
          <p14:tracePt t="24937" x="5016500" y="3771900"/>
          <p14:tracePt t="24954" x="5010150" y="3784600"/>
          <p14:tracePt t="24970" x="5003800" y="3797300"/>
          <p14:tracePt t="24988" x="4991100" y="3803650"/>
          <p14:tracePt t="25003" x="4991100" y="3810000"/>
          <p14:tracePt t="25020" x="4984750" y="3822700"/>
          <p14:tracePt t="25037" x="4978400" y="3829050"/>
          <p14:tracePt t="25053" x="4972050" y="3829050"/>
          <p14:tracePt t="25078" x="4972050" y="3841750"/>
          <p14:tracePt t="25108" x="4959350" y="3848100"/>
          <p14:tracePt t="25132" x="4953000" y="3848100"/>
          <p14:tracePt t="25140" x="4946650" y="3854450"/>
          <p14:tracePt t="25154" x="4940300" y="3867150"/>
          <p14:tracePt t="25172" x="4927600" y="3867150"/>
          <p14:tracePt t="25187" x="4914900" y="3873500"/>
          <p14:tracePt t="25204" x="4914900" y="3879850"/>
          <p14:tracePt t="25222" x="4908550" y="3886200"/>
          <p14:tracePt t="25269" x="4895850" y="3886200"/>
          <p14:tracePt t="25285" x="4895850" y="3892550"/>
          <p14:tracePt t="25309" x="4889500" y="3898900"/>
          <p14:tracePt t="25316" x="4883150" y="3898900"/>
          <p14:tracePt t="25325" x="4876800" y="3905250"/>
          <p14:tracePt t="25338" x="4870450" y="3911600"/>
          <p14:tracePt t="25354" x="4857750" y="3911600"/>
          <p14:tracePt t="25371" x="4838700" y="3924300"/>
          <p14:tracePt t="25387" x="4826000" y="3930650"/>
          <p14:tracePt t="25403" x="4819650" y="3937000"/>
          <p14:tracePt t="25419" x="4800600" y="3943350"/>
          <p14:tracePt t="25437" x="4794250" y="3943350"/>
          <p14:tracePt t="25453" x="4787900" y="3943350"/>
          <p14:tracePt t="25477" x="4781550" y="3943350"/>
          <p14:tracePt t="25487" x="4768850" y="3956050"/>
          <p14:tracePt t="25503" x="4756150" y="3956050"/>
          <p14:tracePt t="25519" x="4743450" y="3962400"/>
          <p14:tracePt t="25537" x="4730750" y="3962400"/>
          <p14:tracePt t="25553" x="4711700" y="3962400"/>
          <p14:tracePt t="25570" x="4711700" y="3968750"/>
          <p14:tracePt t="25586" x="4699000" y="3968750"/>
          <p14:tracePt t="25661" x="4692650" y="3975100"/>
          <p14:tracePt t="25670" x="4686300" y="3975100"/>
          <p14:tracePt t="25677" x="4660900" y="3981450"/>
          <p14:tracePt t="25688" x="4635500" y="3994150"/>
          <p14:tracePt t="25706" x="4597400" y="4006850"/>
          <p14:tracePt t="25722" x="4591050" y="4025900"/>
          <p14:tracePt t="25736" x="4578350" y="4025900"/>
          <p14:tracePt t="25753" x="4565650" y="4025900"/>
          <p14:tracePt t="25813" x="4559300" y="4032250"/>
          <p14:tracePt t="25852" x="4552950" y="4038600"/>
          <p14:tracePt t="25861" x="4546600" y="4038600"/>
          <p14:tracePt t="25884" x="4540250" y="4044950"/>
          <p14:tracePt t="25892" x="4533900" y="4044950"/>
          <p14:tracePt t="25902" x="4521200" y="4051300"/>
          <p14:tracePt t="25921" x="4508500" y="4057650"/>
          <p14:tracePt t="25937" x="4508500" y="4064000"/>
          <p14:tracePt t="25954" x="4502150" y="4064000"/>
          <p14:tracePt t="26052" x="4489450" y="4064000"/>
          <p14:tracePt t="26077" x="4483100" y="4076700"/>
          <p14:tracePt t="26100" x="4476750" y="4076700"/>
          <p14:tracePt t="26109" x="4470400" y="4083050"/>
          <p14:tracePt t="26119" x="4464050" y="4089400"/>
          <p14:tracePt t="26136" x="4432300" y="4095750"/>
          <p14:tracePt t="26152" x="4413250" y="4108450"/>
          <p14:tracePt t="26171" x="4394200" y="4114800"/>
          <p14:tracePt t="26187" x="4381500" y="4127500"/>
          <p14:tracePt t="26202" x="4368800" y="4133850"/>
          <p14:tracePt t="26219" x="4356100" y="4133850"/>
          <p14:tracePt t="26219" x="4349750" y="4140200"/>
          <p14:tracePt t="26237" x="4343400" y="4146550"/>
          <p14:tracePt t="26254" x="4324350" y="4159250"/>
          <p14:tracePt t="26269" x="4324350" y="4165600"/>
          <p14:tracePt t="26285" x="4305300" y="4165600"/>
          <p14:tracePt t="26302" x="4292600" y="4171950"/>
          <p14:tracePt t="26319" x="4279900" y="4178300"/>
          <p14:tracePt t="26336" x="4273550" y="4184650"/>
          <p14:tracePt t="26352" x="4267200" y="4184650"/>
          <p14:tracePt t="26369" x="4254500" y="4191000"/>
          <p14:tracePt t="26386" x="4241800" y="4197350"/>
          <p14:tracePt t="26402" x="4222750" y="4210050"/>
          <p14:tracePt t="26402" x="4216400" y="4210050"/>
          <p14:tracePt t="26421" x="4210050" y="4216400"/>
          <p14:tracePt t="26436" x="4178300" y="4241800"/>
          <p14:tracePt t="26454" x="4159250" y="4254500"/>
          <p14:tracePt t="26469" x="4152900" y="4260850"/>
          <p14:tracePt t="26485" x="4146550" y="4267200"/>
          <p14:tracePt t="26589" x="4140200" y="4267200"/>
          <p14:tracePt t="26596" x="4133850" y="4267200"/>
          <p14:tracePt t="26653" x="4127500" y="4273550"/>
          <p14:tracePt t="26671" x="4114800" y="4273550"/>
          <p14:tracePt t="26685" x="4114800" y="4286250"/>
          <p14:tracePt t="26701" x="4102100" y="4286250"/>
          <p14:tracePt t="26708" x="4095750" y="4286250"/>
          <p14:tracePt t="26719" x="4083050" y="4305300"/>
          <p14:tracePt t="26737" x="4064000" y="4311650"/>
          <p14:tracePt t="26753" x="4032250" y="4324350"/>
          <p14:tracePt t="26769" x="4006850" y="4343400"/>
          <p14:tracePt t="26785" x="3987800" y="4356100"/>
          <p14:tracePt t="26802" x="3981450" y="4356100"/>
          <p14:tracePt t="26819" x="3975100" y="4362450"/>
          <p14:tracePt t="26835" x="3962400" y="4368800"/>
          <p14:tracePt t="26861" x="3956050" y="4368800"/>
          <p14:tracePt t="26910" x="3949700" y="4375150"/>
          <p14:tracePt t="26917" x="3943350" y="4381500"/>
          <p14:tracePt t="26925" x="3937000" y="4381500"/>
          <p14:tracePt t="26937" x="3905250" y="4387850"/>
          <p14:tracePt t="26952" x="3816350" y="4406900"/>
          <p14:tracePt t="26969" x="3740150" y="4406900"/>
          <p14:tracePt t="26987" x="3644900" y="4406900"/>
          <p14:tracePt t="27002" x="3556000" y="4406900"/>
          <p14:tracePt t="27018" x="3441700" y="4406900"/>
          <p14:tracePt t="27035" x="3346450" y="4406900"/>
          <p14:tracePt t="27051" x="3225800" y="4406900"/>
          <p14:tracePt t="27069" x="3200400" y="4406900"/>
          <p14:tracePt t="27085" x="3187700" y="4406900"/>
          <p14:tracePt t="27124" x="3181350" y="4406900"/>
          <p14:tracePt t="27132" x="3175000" y="4406900"/>
          <p14:tracePt t="27141" x="3168650" y="4406900"/>
          <p14:tracePt t="27155" x="3143250" y="4406900"/>
          <p14:tracePt t="27171" x="3130550" y="4406900"/>
          <p14:tracePt t="27186" x="3117850" y="4406900"/>
          <p14:tracePt t="27204" x="3098800" y="4406900"/>
          <p14:tracePt t="27219" x="3054350" y="4406900"/>
          <p14:tracePt t="27219" x="3028950" y="4406900"/>
          <p14:tracePt t="27237" x="2997200" y="4406900"/>
          <p14:tracePt t="27251" x="2857500" y="4406900"/>
          <p14:tracePt t="27268" x="2787650" y="4406900"/>
          <p14:tracePt t="27285" x="2736850" y="4406900"/>
          <p14:tracePt t="27302" x="2724150" y="4406900"/>
          <p14:tracePt t="27348" x="2717800" y="4413250"/>
          <p14:tracePt t="27365" x="2705100" y="4413250"/>
          <p14:tracePt t="27373" x="2698750" y="4413250"/>
          <p14:tracePt t="27386" x="2647950" y="4419600"/>
          <p14:tracePt t="27404" x="2603500" y="4419600"/>
          <p14:tracePt t="27418" x="2546350" y="4438650"/>
          <p14:tracePt t="27435" x="2520950" y="4451350"/>
          <p14:tracePt t="27452" x="2514600" y="4451350"/>
          <p14:tracePt t="27470" x="2508250" y="4451350"/>
          <p14:tracePt t="27485" x="2495550" y="4451350"/>
          <p14:tracePt t="27541" x="2495550" y="4464050"/>
          <p14:tracePt t="27637" x="2489200" y="4470400"/>
          <p14:tracePt t="27644" x="2482850" y="4470400"/>
          <p14:tracePt t="27653" x="2476500" y="4476750"/>
          <p14:tracePt t="27668" x="2470150" y="4476750"/>
          <p14:tracePt t="27686" x="2457450" y="4476750"/>
          <p14:tracePt t="27725" x="2457450" y="4483100"/>
          <p14:tracePt t="27740" x="2438400" y="4483100"/>
          <p14:tracePt t="27749" x="2400300" y="4483100"/>
          <p14:tracePt t="27756" x="2343150" y="4483100"/>
          <p14:tracePt t="27769" x="2254250" y="4476750"/>
          <p14:tracePt t="27784" x="2184400" y="4451350"/>
          <p14:tracePt t="27801" x="2159000" y="4451350"/>
          <p14:tracePt t="27818" x="2152650" y="4451350"/>
          <p14:tracePt t="27834" x="2139950" y="4451350"/>
          <p14:tracePt t="27854" x="2127250" y="4451350"/>
          <p14:tracePt t="27867" x="2051050" y="4451350"/>
          <p14:tracePt t="27885" x="1974850" y="4451350"/>
          <p14:tracePt t="27902" x="1917700" y="4438650"/>
          <p14:tracePt t="27918" x="1905000" y="4438650"/>
          <p14:tracePt t="27935" x="1898650" y="4438650"/>
          <p14:tracePt t="27951" x="1866900" y="4438650"/>
          <p14:tracePt t="27969" x="1778000" y="4451350"/>
          <p14:tracePt t="27987" x="1657350" y="4451350"/>
          <p14:tracePt t="28003" x="1562100" y="4451350"/>
          <p14:tracePt t="28019" x="1536700" y="4451350"/>
          <p14:tracePt t="28034" x="1530350" y="4451350"/>
          <p14:tracePt t="28053" x="1517650" y="4451350"/>
          <p14:tracePt t="28084" x="1511300" y="4451350"/>
          <p14:tracePt t="28093" x="1498600" y="4451350"/>
          <p14:tracePt t="28103" x="1473200" y="4457700"/>
          <p14:tracePt t="28119" x="1466850" y="4457700"/>
          <p14:tracePt t="28173" x="1454150" y="4464050"/>
          <p14:tracePt t="28181" x="1447800" y="4470400"/>
          <p14:tracePt t="28188" x="1441450" y="4483100"/>
          <p14:tracePt t="28203" x="1384300" y="4495800"/>
          <p14:tracePt t="28203" x="1358900" y="4502150"/>
          <p14:tracePt t="28222" x="1320800" y="4514850"/>
          <p14:tracePt t="28236" x="1295400" y="4514850"/>
          <p14:tracePt t="28236" x="1282700" y="4521200"/>
          <p14:tracePt t="28254" x="1276350" y="4521200"/>
          <p14:tracePt t="28267" x="1270000" y="4521200"/>
          <p14:tracePt t="28267" x="1263650" y="4527550"/>
          <p14:tracePt t="28286" x="1225550" y="4546600"/>
          <p14:tracePt t="28301" x="1162050" y="4572000"/>
          <p14:tracePt t="28317" x="1041400" y="4616450"/>
          <p14:tracePt t="28334" x="920750" y="4667250"/>
          <p14:tracePt t="28351" x="806450" y="4705350"/>
          <p14:tracePt t="28367" x="736600" y="4730750"/>
          <p14:tracePt t="28384" x="704850" y="4730750"/>
          <p14:tracePt t="28401" x="698500" y="4730750"/>
          <p14:tracePt t="28417" x="692150" y="4743450"/>
          <p14:tracePt t="28434" x="679450" y="4743450"/>
          <p14:tracePt t="28451" x="673100" y="4749800"/>
          <p14:tracePt t="28533" x="666750" y="4756150"/>
          <p14:tracePt t="28677" x="666750" y="4762500"/>
          <p14:tracePt t="28693" x="660400" y="4775200"/>
          <p14:tracePt t="28701" x="660400" y="4781550"/>
          <p14:tracePt t="28709" x="660400" y="4787900"/>
          <p14:tracePt t="28725" x="654050" y="4794250"/>
          <p14:tracePt t="28782" x="647700" y="4800600"/>
          <p14:tracePt t="28788" x="641350" y="4806950"/>
          <p14:tracePt t="28800" x="641350" y="4813300"/>
          <p14:tracePt t="28821" x="641350" y="4819650"/>
          <p14:tracePt t="28845" x="641350" y="4826000"/>
          <p14:tracePt t="28885" x="641350" y="4832350"/>
          <p14:tracePt t="28892" x="641350" y="4845050"/>
          <p14:tracePt t="28900" x="635000" y="4889500"/>
          <p14:tracePt t="28917" x="628650" y="4921250"/>
          <p14:tracePt t="28933" x="628650" y="4965700"/>
          <p14:tracePt t="28951" x="628650" y="4984750"/>
          <p14:tracePt t="28968" x="622300" y="5003800"/>
          <p14:tracePt t="28985" x="615950" y="5029200"/>
          <p14:tracePt t="29001" x="609600" y="5048250"/>
          <p14:tracePt t="29016" x="603250" y="5060950"/>
          <p14:tracePt t="29033" x="603250" y="5073650"/>
          <p14:tracePt t="29050" x="603250" y="5099050"/>
          <p14:tracePt t="29067" x="603250" y="5124450"/>
          <p14:tracePt t="29083" x="603250" y="5156200"/>
          <p14:tracePt t="29083" x="603250" y="5168900"/>
          <p14:tracePt t="29102" x="603250" y="5181600"/>
          <p14:tracePt t="29117" x="603250" y="5194300"/>
          <p14:tracePt t="29133" x="603250" y="5207000"/>
          <p14:tracePt t="29150" x="603250" y="5213350"/>
          <p14:tracePt t="29166" x="603250" y="5226050"/>
          <p14:tracePt t="29183" x="603250" y="5238750"/>
          <p14:tracePt t="29212" x="603250" y="5251450"/>
          <p14:tracePt t="29221" x="609600" y="5257800"/>
          <p14:tracePt t="29237" x="615950" y="5264150"/>
          <p14:tracePt t="29250" x="622300" y="5276850"/>
          <p14:tracePt t="29266" x="628650" y="5276850"/>
          <p14:tracePt t="29284" x="635000" y="5289550"/>
          <p14:tracePt t="29333" x="641350" y="5295900"/>
          <p14:tracePt t="29348" x="647700" y="5302250"/>
          <p14:tracePt t="29365" x="654050" y="5308600"/>
          <p14:tracePt t="29372" x="660400" y="5314950"/>
          <p14:tracePt t="29383" x="717550" y="5346700"/>
          <p14:tracePt t="29400" x="768350" y="5359400"/>
          <p14:tracePt t="29416" x="831850" y="5378450"/>
          <p14:tracePt t="29433" x="901700" y="5397500"/>
          <p14:tracePt t="29450" x="977900" y="5416550"/>
          <p14:tracePt t="29467" x="1028700" y="5429250"/>
          <p14:tracePt t="29483" x="1066800" y="5429250"/>
          <p14:tracePt t="29483" x="1098550" y="5429250"/>
          <p14:tracePt t="29502" x="1162050" y="5429250"/>
          <p14:tracePt t="29517" x="1212850" y="5429250"/>
          <p14:tracePt t="29534" x="1270000" y="5429250"/>
          <p14:tracePt t="29549" x="1308100" y="5429250"/>
          <p14:tracePt t="29566" x="1365250" y="5429250"/>
          <p14:tracePt t="29583" x="1416050" y="5429250"/>
          <p14:tracePt t="29599" x="1466850" y="5429250"/>
          <p14:tracePt t="29616" x="1530350" y="5429250"/>
          <p14:tracePt t="29633" x="1581150" y="5429250"/>
          <p14:tracePt t="29650" x="1638300" y="5429250"/>
          <p14:tracePt t="29667" x="1657350" y="5429250"/>
          <p14:tracePt t="29685" x="1670050" y="5429250"/>
          <p14:tracePt t="29702" x="1682750" y="5429250"/>
          <p14:tracePt t="29718" x="1701800" y="5429250"/>
          <p14:tracePt t="29733" x="1752600" y="5429250"/>
          <p14:tracePt t="29750" x="1797050" y="5429250"/>
          <p14:tracePt t="29767" x="1822450" y="5435600"/>
          <p14:tracePt t="29782" x="1835150" y="5435600"/>
          <p14:tracePt t="29829" x="1847850" y="5435600"/>
          <p14:tracePt t="29836" x="1866900" y="5435600"/>
          <p14:tracePt t="29849" x="1924050" y="5435600"/>
          <p14:tracePt t="29866" x="2019300" y="5461000"/>
          <p14:tracePt t="29883" x="2076450" y="5473700"/>
          <p14:tracePt t="29900" x="2095500" y="5473700"/>
          <p14:tracePt t="29917" x="2108200" y="5473700"/>
          <p14:tracePt t="29957" x="2120900" y="5473700"/>
          <p14:tracePt t="29972" x="2133600" y="5473700"/>
          <p14:tracePt t="29980" x="2152650" y="5473700"/>
          <p14:tracePt t="29988" x="2171700" y="5473700"/>
          <p14:tracePt t="30000" x="2203450" y="5480050"/>
          <p14:tracePt t="30017" x="2222500" y="5486400"/>
          <p14:tracePt t="30033" x="2235200" y="5486400"/>
          <p14:tracePt t="30069" x="2241550" y="5486400"/>
          <p14:tracePt t="30077" x="2254250" y="5486400"/>
          <p14:tracePt t="30085" x="2260600" y="5486400"/>
          <p14:tracePt t="30098" x="2305050" y="5486400"/>
          <p14:tracePt t="30116" x="2432050" y="5486400"/>
          <p14:tracePt t="30132" x="2489200" y="5486400"/>
          <p14:tracePt t="30150" x="2514600" y="5486400"/>
          <p14:tracePt t="30166" x="2520950" y="5486400"/>
          <p14:tracePt t="30204" x="2527300" y="5486400"/>
          <p14:tracePt t="30212" x="2533650" y="5486400"/>
          <p14:tracePt t="30220" x="2546350" y="5486400"/>
          <p14:tracePt t="30233" x="2597150" y="5480050"/>
          <p14:tracePt t="30250" x="2654300" y="5473700"/>
          <p14:tracePt t="30266" x="2686050" y="5467350"/>
          <p14:tracePt t="30283" x="2717800" y="5454650"/>
          <p14:tracePt t="30299" x="2743200" y="5448300"/>
          <p14:tracePt t="30315" x="2794000" y="5435600"/>
          <p14:tracePt t="30315" x="2832100" y="5429250"/>
          <p14:tracePt t="30333" x="2901950" y="5416550"/>
          <p14:tracePt t="30349" x="2984500" y="5391150"/>
          <p14:tracePt t="30365" x="3041650" y="5378450"/>
          <p14:tracePt t="30382" x="3092450" y="5378450"/>
          <p14:tracePt t="30399" x="3117850" y="5378450"/>
          <p14:tracePt t="30416" x="3149600" y="5372100"/>
          <p14:tracePt t="30432" x="3162300" y="5372100"/>
          <p14:tracePt t="30448" x="3175000" y="5372100"/>
          <p14:tracePt t="30466" x="3187700" y="5372100"/>
          <p14:tracePt t="30629" x="3194050" y="5372100"/>
          <p14:tracePt t="30637" x="3200400" y="5372100"/>
          <p14:tracePt t="30650" x="3225800" y="5372100"/>
          <p14:tracePt t="30666" x="3257550" y="5378450"/>
          <p14:tracePt t="30684" x="3276600" y="5378450"/>
          <p14:tracePt t="30699" x="3282950" y="5384800"/>
          <p14:tracePt t="30715" x="3295650" y="5384800"/>
          <p14:tracePt t="30797" x="3302000" y="5384800"/>
          <p14:tracePt t="30805" x="3308350" y="5384800"/>
          <p14:tracePt t="30816" x="3340100" y="5391150"/>
          <p14:tracePt t="30832" x="3365500" y="5403850"/>
          <p14:tracePt t="30848" x="3378200" y="5410200"/>
          <p14:tracePt t="30865" x="3390900" y="5410200"/>
          <p14:tracePt t="30908" x="3397250" y="5410200"/>
          <p14:tracePt t="30917" x="3422650" y="5422900"/>
          <p14:tracePt t="30925" x="3460750" y="5429250"/>
          <p14:tracePt t="30933" x="3536950" y="5448300"/>
          <p14:tracePt t="30948" x="3638550" y="5473700"/>
          <p14:tracePt t="30965" x="3708400" y="5492750"/>
          <p14:tracePt t="30981" x="3727450" y="5492750"/>
          <p14:tracePt t="31000" x="3740150" y="5492750"/>
          <p14:tracePt t="31045" x="3746500" y="5492750"/>
          <p14:tracePt t="31053" x="3759200" y="5492750"/>
          <p14:tracePt t="31065" x="3803650" y="5505450"/>
          <p14:tracePt t="31082" x="3835400" y="5505450"/>
          <p14:tracePt t="31099" x="3848100" y="5505450"/>
          <p14:tracePt t="31115" x="3854450" y="5505450"/>
          <p14:tracePt t="31156" x="3860800" y="5505450"/>
          <p14:tracePt t="31164" x="3879850" y="5505450"/>
          <p14:tracePt t="31173" x="3886200" y="5505450"/>
          <p14:tracePt t="31181" x="3937000" y="5505450"/>
          <p14:tracePt t="31198" x="3956050" y="5505450"/>
          <p14:tracePt t="31215" x="3968750" y="5505450"/>
          <p14:tracePt t="31231" x="3975100" y="5505450"/>
          <p14:tracePt t="31250" x="3987800" y="5505450"/>
          <p14:tracePt t="31269" x="3994150" y="5505450"/>
          <p14:tracePt t="31281" x="4038600" y="5505450"/>
          <p14:tracePt t="31299" x="4108450" y="5505450"/>
          <p14:tracePt t="31314" x="4159250" y="5505450"/>
          <p14:tracePt t="31331" x="4178300" y="5505450"/>
          <p14:tracePt t="31348" x="4191000" y="5505450"/>
          <p14:tracePt t="31364" x="4203700" y="5505450"/>
          <p14:tracePt t="31381" x="4222750" y="5505450"/>
          <p14:tracePt t="31398" x="4254500" y="5505450"/>
          <p14:tracePt t="31415" x="4279900" y="5505450"/>
          <p14:tracePt t="31431" x="4286250" y="5505450"/>
          <p14:tracePt t="31448" x="4298950" y="5505450"/>
          <p14:tracePt t="31464" x="4311650" y="5499100"/>
          <p14:tracePt t="31482" x="4337050" y="5492750"/>
          <p14:tracePt t="31499" x="4413250" y="5492750"/>
          <p14:tracePt t="31516" x="4540250" y="5492750"/>
          <p14:tracePt t="31531" x="4654550" y="5492750"/>
          <p14:tracePt t="31531" x="4699000" y="5492750"/>
          <p14:tracePt t="31550" x="4794250" y="5492750"/>
          <p14:tracePt t="31566" x="4826000" y="5492750"/>
          <p14:tracePt t="31581" x="4832350" y="5492750"/>
          <p14:tracePt t="31597" x="4851400" y="5492750"/>
          <p14:tracePt t="31614" x="4864100" y="5492750"/>
          <p14:tracePt t="31631" x="4876800" y="5492750"/>
          <p14:tracePt t="31648" x="4889500" y="5492750"/>
          <p14:tracePt t="31664" x="4902200" y="5492750"/>
          <p14:tracePt t="31709" x="4908550" y="5492750"/>
          <p14:tracePt t="31718" x="4914900" y="5492750"/>
          <p14:tracePt t="31725" x="4940300" y="5492750"/>
          <p14:tracePt t="31734" x="4972050" y="5492750"/>
          <p14:tracePt t="31748" x="5073650" y="5499100"/>
          <p14:tracePt t="31765" x="5130800" y="5511800"/>
          <p14:tracePt t="31782" x="5149850" y="5518150"/>
          <p14:tracePt t="31797" x="5156200" y="5518150"/>
          <p14:tracePt t="31846" x="5168900" y="5518150"/>
          <p14:tracePt t="31860" x="5181600" y="5518150"/>
          <p14:tracePt t="32880" x="5168900" y="5518150"/>
          <p14:tracePt t="33037" x="5156200" y="5518150"/>
          <p14:tracePt t="33109" x="5143500" y="5524500"/>
          <p14:tracePt t="33124" x="5124450" y="5524500"/>
          <p14:tracePt t="33132" x="5111750" y="5524500"/>
          <p14:tracePt t="33147" x="5073650" y="5524500"/>
          <p14:tracePt t="33147" x="5067300" y="5524500"/>
          <p14:tracePt t="33166" x="5048250" y="5524500"/>
          <p14:tracePt t="33182" x="5035550" y="5524500"/>
          <p14:tracePt t="33236" x="5022850" y="5530850"/>
          <p14:tracePt t="33252" x="5010150" y="5530850"/>
          <p14:tracePt t="33269" x="5003800" y="5530850"/>
          <p14:tracePt t="33285" x="4997450" y="5530850"/>
          <p14:tracePt t="33293" x="4991100" y="5530850"/>
          <p14:tracePt t="33301" x="4984750" y="5530850"/>
          <p14:tracePt t="33317" x="4978400" y="5530850"/>
          <p14:tracePt t="33348" x="4965700" y="5530850"/>
          <p14:tracePt t="33357" x="4946650" y="5530850"/>
          <p14:tracePt t="33372" x="4933950" y="5530850"/>
          <p14:tracePt t="33382" x="4889500" y="5530850"/>
          <p14:tracePt t="33396" x="4845050" y="5530850"/>
          <p14:tracePt t="33413" x="4794250" y="5530850"/>
          <p14:tracePt t="33430" x="4775200" y="5530850"/>
          <p14:tracePt t="33446" x="4768850" y="5530850"/>
          <p14:tracePt t="33637" x="4756150" y="5530850"/>
          <p14:tracePt t="33653" x="4743450" y="5530850"/>
          <p14:tracePt t="33670" x="4730750" y="5530850"/>
          <p14:tracePt t="33684" x="4724400" y="5530850"/>
          <p14:tracePt t="33692" x="4705350" y="5530850"/>
          <p14:tracePt t="33700" x="4686300" y="5530850"/>
          <p14:tracePt t="33712" x="4679950" y="5530850"/>
          <p14:tracePt t="33729" x="4667250" y="5530850"/>
          <p14:tracePt t="33797" x="4660900" y="5530850"/>
          <p14:tracePt t="33869" x="4654550" y="5530850"/>
          <p14:tracePt t="33901" x="4648200" y="5530850"/>
          <p14:tracePt t="33909" x="4641850" y="5530850"/>
          <p14:tracePt t="33917" x="4629150" y="5530850"/>
          <p14:tracePt t="33930" x="4572000" y="5530850"/>
          <p14:tracePt t="33945" x="4533900" y="5530850"/>
          <p14:tracePt t="33962" x="4489450" y="5530850"/>
          <p14:tracePt t="33979" x="4470400" y="5530850"/>
          <p14:tracePt t="33996" x="4419600" y="5530850"/>
          <p14:tracePt t="34012" x="4375150" y="5530850"/>
          <p14:tracePt t="34030" x="4337050" y="5530850"/>
          <p14:tracePt t="34045" x="4305300" y="5530850"/>
          <p14:tracePt t="34063" x="4286250" y="5530850"/>
          <p14:tracePt t="34079" x="4279900" y="5530850"/>
          <p14:tracePt t="34095" x="4273550" y="5530850"/>
          <p14:tracePt t="34125" x="4267200" y="5530850"/>
          <p14:tracePt t="34134" x="4260850" y="5530850"/>
          <p14:tracePt t="34147" x="4222750" y="5530850"/>
          <p14:tracePt t="34147" x="4203700" y="5530850"/>
          <p14:tracePt t="34166" x="4178300" y="5530850"/>
          <p14:tracePt t="34179" x="4133850" y="5524500"/>
          <p14:tracePt t="34195" x="4121150" y="5524500"/>
          <p14:tracePt t="34212" x="4114800" y="5511800"/>
          <p14:tracePt t="34245" x="4108450" y="5511800"/>
          <p14:tracePt t="34252" x="4095750" y="5511800"/>
          <p14:tracePt t="34264" x="4070350" y="5511800"/>
          <p14:tracePt t="34282" x="4025900" y="5505450"/>
          <p14:tracePt t="34297" x="3968750" y="5486400"/>
          <p14:tracePt t="34313" x="3911600" y="5480050"/>
          <p14:tracePt t="34329" x="3873500" y="5467350"/>
          <p14:tracePt t="34346" x="3822700" y="5461000"/>
          <p14:tracePt t="34362" x="3778250" y="5454650"/>
          <p14:tracePt t="34378" x="3714750" y="5429250"/>
          <p14:tracePt t="34378" x="3689350" y="5429250"/>
          <p14:tracePt t="34398" x="3644900" y="5416550"/>
          <p14:tracePt t="34413" x="3600450" y="5410200"/>
          <p14:tracePt t="34429" x="3562350" y="5397500"/>
          <p14:tracePt t="34445" x="3524250" y="5391150"/>
          <p14:tracePt t="34462" x="3486150" y="5378450"/>
          <p14:tracePt t="34479" x="3448050" y="5365750"/>
          <p14:tracePt t="34495" x="3403600" y="5365750"/>
          <p14:tracePt t="34514" x="3397250" y="5365750"/>
          <p14:tracePt t="34530" x="3384550" y="5365750"/>
          <p14:tracePt t="34556" x="3378200" y="5365750"/>
          <p14:tracePt t="34572" x="3371850" y="5365750"/>
          <p14:tracePt t="34581" x="3359150" y="5365750"/>
          <p14:tracePt t="34595" x="3302000" y="5365750"/>
          <p14:tracePt t="34614" x="3276600" y="5365750"/>
          <p14:tracePt t="34629" x="3263900" y="5365750"/>
          <p14:tracePt t="34645" x="3257550" y="5365750"/>
          <p14:tracePt t="34821" x="3251200" y="5365750"/>
          <p14:tracePt t="34885" x="3244850" y="5365750"/>
          <p14:tracePt t="34893" x="3244850" y="5372100"/>
          <p14:tracePt t="34997" x="3238500" y="5378450"/>
          <p14:tracePt t="35005" x="3232150" y="5384800"/>
          <p14:tracePt t="35014" x="3232150" y="5391150"/>
          <p14:tracePt t="35052" x="3232150" y="5403850"/>
          <p14:tracePt t="35277" x="3244850" y="5403850"/>
          <p14:tracePt t="35389" x="3251200" y="5403850"/>
          <p14:tracePt t="35445" x="3257550" y="5403850"/>
          <p14:tracePt t="35461" x="3263900" y="5403850"/>
          <p14:tracePt t="35477" x="3270250" y="5397500"/>
          <p14:tracePt t="35485" x="3276600" y="5397500"/>
          <p14:tracePt t="35496" x="3289300" y="5397500"/>
          <p14:tracePt t="35511" x="3302000" y="5391150"/>
          <p14:tracePt t="35532" x="3308350" y="5391150"/>
          <p14:tracePt t="35572" x="3314700" y="5391150"/>
          <p14:tracePt t="35581" x="3321050" y="5391150"/>
          <p14:tracePt t="35589" x="3333750" y="5391150"/>
          <p14:tracePt t="35598" x="3384550" y="5391150"/>
          <p14:tracePt t="35614" x="3422650" y="5391150"/>
          <p14:tracePt t="35630" x="3441700" y="5391150"/>
          <p14:tracePt t="35644" x="3448050" y="5391150"/>
          <p14:tracePt t="35661" x="3467100" y="5391150"/>
          <p14:tracePt t="35678" x="3492500" y="5391150"/>
          <p14:tracePt t="35694" x="3549650" y="5391150"/>
          <p14:tracePt t="35711" x="3594100" y="5397500"/>
          <p14:tracePt t="35728" x="3625850" y="5410200"/>
          <p14:tracePt t="35744" x="3632200" y="5410200"/>
          <p14:tracePt t="35805" x="3644900" y="5410200"/>
          <p14:tracePt t="35813" x="3651250" y="5410200"/>
          <p14:tracePt t="35821" x="3663950" y="5410200"/>
          <p14:tracePt t="35830" x="3676650" y="5410200"/>
          <p14:tracePt t="35909" x="3689350" y="5410200"/>
          <p14:tracePt t="35932" x="3695700" y="5410200"/>
          <p14:tracePt t="35965" x="3702050" y="5403850"/>
          <p14:tracePt t="35989" x="3708400" y="5403850"/>
          <p14:tracePt t="35996" x="3714750" y="5403850"/>
          <p14:tracePt t="36011" x="3759200" y="5403850"/>
          <p14:tracePt t="36027" x="3822700" y="5403850"/>
          <p14:tracePt t="36044" x="3879850" y="5403850"/>
          <p14:tracePt t="36062" x="3892550" y="5403850"/>
          <p14:tracePt t="36141" x="3898900" y="5403850"/>
          <p14:tracePt t="36149" x="3917950" y="5403850"/>
          <p14:tracePt t="36161" x="3956050" y="5403850"/>
          <p14:tracePt t="36179" x="4000500" y="5403850"/>
          <p14:tracePt t="36194" x="4006850" y="5403850"/>
          <p14:tracePt t="36211" x="4013200" y="5403850"/>
          <p14:tracePt t="36227" x="4025900" y="5403850"/>
          <p14:tracePt t="36243" x="4121150" y="5403850"/>
          <p14:tracePt t="36260" x="4203700" y="5403850"/>
          <p14:tracePt t="36277" x="4254500" y="5403850"/>
          <p14:tracePt t="36294" x="4267200" y="5410200"/>
          <p14:tracePt t="36342" x="4273550" y="5410200"/>
          <p14:tracePt t="36349" x="4286250" y="5410200"/>
          <p14:tracePt t="36362" x="4337050" y="5410200"/>
          <p14:tracePt t="36377" x="4387850" y="5410200"/>
          <p14:tracePt t="36394" x="4419600" y="5410200"/>
          <p14:tracePt t="36410" x="4438650" y="5410200"/>
          <p14:tracePt t="36427" x="4451350" y="5410200"/>
          <p14:tracePt t="36443" x="4470400" y="5403850"/>
          <p14:tracePt t="36462" x="4508500" y="5397500"/>
          <p14:tracePt t="36477" x="4527550" y="5391150"/>
          <p14:tracePt t="36494" x="4546600" y="5384800"/>
          <p14:tracePt t="36510" x="4559300" y="5384800"/>
          <p14:tracePt t="36541" x="4565650" y="5384800"/>
          <p14:tracePt t="36548" x="4591050" y="5384800"/>
          <p14:tracePt t="36561" x="4673600" y="5397500"/>
          <p14:tracePt t="36579" x="4749800" y="5416550"/>
          <p14:tracePt t="36595" x="4787900" y="5429250"/>
          <p14:tracePt t="37502" x="4800600" y="5429250"/>
          <p14:tracePt t="37598" x="4800600" y="5435600"/>
          <p14:tracePt t="37605" x="4813300" y="5448300"/>
          <p14:tracePt t="37613" x="4826000" y="5454650"/>
          <p14:tracePt t="37627" x="4838700" y="5454650"/>
          <p14:tracePt t="37644" x="4845050" y="5461000"/>
          <p14:tracePt t="37662" x="4851400" y="5461000"/>
          <p14:tracePt t="37925" x="4857750" y="5461000"/>
          <p14:tracePt t="37932" x="4870450" y="5461000"/>
          <p14:tracePt t="37942" x="4914900" y="5467350"/>
          <p14:tracePt t="37959" x="4946650" y="5480050"/>
          <p14:tracePt t="37976" x="4972050" y="5480050"/>
          <p14:tracePt t="37993" x="4984750" y="5480050"/>
          <p14:tracePt t="38009" x="4997450" y="5480050"/>
          <p14:tracePt t="38061" x="5010150" y="5480050"/>
          <p14:tracePt t="38092" x="5016500" y="5473700"/>
          <p14:tracePt t="38101" x="5016500" y="5467350"/>
          <p14:tracePt t="38110" x="5022850" y="5461000"/>
          <p14:tracePt t="38128" x="5041900" y="5454650"/>
          <p14:tracePt t="38144" x="5073650" y="5429250"/>
          <p14:tracePt t="38160" x="5105400" y="5410200"/>
          <p14:tracePt t="38175" x="5162550" y="5384800"/>
          <p14:tracePt t="38192" x="5175250" y="5372100"/>
          <p14:tracePt t="38208" x="5200650" y="5365750"/>
          <p14:tracePt t="38225" x="5219700" y="5372100"/>
          <p14:tracePt t="38242" x="5245100" y="5359400"/>
          <p14:tracePt t="38258" x="5257800" y="5346700"/>
          <p14:tracePt t="38275" x="5264150" y="5340350"/>
          <p14:tracePt t="38292" x="5283200" y="5327650"/>
          <p14:tracePt t="38309" x="5295900" y="5314950"/>
          <p14:tracePt t="38326" x="5314950" y="5295900"/>
          <p14:tracePt t="38342" x="5327650" y="5276850"/>
          <p14:tracePt t="38359" x="5346700" y="5264150"/>
          <p14:tracePt t="38377" x="5359400" y="5238750"/>
          <p14:tracePt t="38394" x="5378450" y="5213350"/>
          <p14:tracePt t="38408" x="5397500" y="5187950"/>
          <p14:tracePt t="38425" x="5416550" y="5156200"/>
          <p14:tracePt t="38442" x="5461000" y="5099050"/>
          <p14:tracePt t="38459" x="5511800" y="5016500"/>
          <p14:tracePt t="38475" x="5594350" y="4927600"/>
          <p14:tracePt t="38492" x="5670550" y="4832350"/>
          <p14:tracePt t="38509" x="5708650" y="4781550"/>
          <p14:tracePt t="38525" x="5727700" y="4756150"/>
          <p14:tracePt t="38541" x="5734050" y="4743450"/>
          <p14:tracePt t="38558" x="5746750" y="4724400"/>
          <p14:tracePt t="38575" x="5753100" y="4718050"/>
          <p14:tracePt t="38593" x="5759450" y="4711700"/>
          <p14:tracePt t="38620" x="5759450" y="4705350"/>
          <p14:tracePt t="38670" x="5765800" y="4699000"/>
          <p14:tracePt t="38676" x="5772150" y="4686300"/>
          <p14:tracePt t="38693" x="5791200" y="4654550"/>
          <p14:tracePt t="38701" x="5816600" y="4616450"/>
          <p14:tracePt t="38709" x="5861050" y="4552950"/>
          <p14:tracePt t="38725" x="5930900" y="4476750"/>
          <p14:tracePt t="38742" x="5962650" y="4413250"/>
          <p14:tracePt t="38758" x="6000750" y="4362450"/>
          <p14:tracePt t="38775" x="6026150" y="4330700"/>
          <p14:tracePt t="38791" x="6051550" y="4292600"/>
          <p14:tracePt t="38808" x="6064250" y="4260850"/>
          <p14:tracePt t="38825" x="6083300" y="4229100"/>
          <p14:tracePt t="38843" x="6102350" y="4203700"/>
          <p14:tracePt t="38843" x="6108700" y="4197350"/>
          <p14:tracePt t="38861" x="6108700" y="4184650"/>
          <p14:tracePt t="38875" x="6115050" y="4184650"/>
          <p14:tracePt t="38891" x="6115050" y="4171950"/>
          <p14:tracePt t="38908" x="6127750" y="4152900"/>
          <p14:tracePt t="38925" x="6140450" y="4140200"/>
          <p14:tracePt t="38942" x="6159500" y="4095750"/>
          <p14:tracePt t="38958" x="6223000" y="4006850"/>
          <p14:tracePt t="38974" x="6254750" y="3956050"/>
          <p14:tracePt t="38992" x="6286500" y="3905250"/>
          <p14:tracePt t="39008" x="6318250" y="3867150"/>
          <p14:tracePt t="39025" x="6330950" y="3841750"/>
          <p14:tracePt t="39041" x="6343650" y="3822700"/>
          <p14:tracePt t="39058" x="6362700" y="3790950"/>
          <p14:tracePt t="39074" x="6375400" y="3778250"/>
          <p14:tracePt t="39092" x="6375400" y="3765550"/>
          <p14:tracePt t="39181" x="6394450" y="3740150"/>
          <p14:tracePt t="39197" x="6426200" y="3721100"/>
          <p14:tracePt t="39205" x="6445250" y="3689350"/>
          <p14:tracePt t="39213" x="6470650" y="3663950"/>
          <p14:tracePt t="39224" x="6540500" y="3606800"/>
          <p14:tracePt t="39241" x="6591300" y="3536950"/>
          <p14:tracePt t="39258" x="6648450" y="3498850"/>
          <p14:tracePt t="39274" x="6692900" y="3441700"/>
          <p14:tracePt t="39291" x="6750050" y="3390900"/>
          <p14:tracePt t="39308" x="6807200" y="3314700"/>
          <p14:tracePt t="39331" x="6838950" y="3276600"/>
          <p14:tracePt t="39331" x="6851650" y="3270250"/>
          <p14:tracePt t="39350" x="6864350" y="3251200"/>
          <p14:tracePt t="39367" x="6870700" y="3238500"/>
          <p14:tracePt t="39495" x="6883400" y="3232150"/>
          <p14:tracePt t="39503" x="6896100" y="3225800"/>
          <p14:tracePt t="39552" x="6908800" y="3225800"/>
          <p14:tracePt t="39928" x="6908800" y="3219450"/>
          <p14:tracePt t="39936" x="6915150" y="3213100"/>
          <p14:tracePt t="39947" x="6921500" y="3213100"/>
          <p14:tracePt t="39957" x="6934200" y="3213100"/>
          <p14:tracePt t="39979" x="6946900" y="3206750"/>
          <p14:tracePt t="39979" x="6953250" y="3200400"/>
          <p14:tracePt t="39999" x="6965950" y="3200400"/>
          <p14:tracePt t="40026" x="6965950" y="3194050"/>
          <p14:tracePt t="40033" x="6978650" y="3194050"/>
          <p14:tracePt t="40040" x="6997700" y="3194050"/>
          <p14:tracePt t="40056" x="7010400" y="3181350"/>
          <p14:tracePt t="40081" x="7023100" y="3175000"/>
          <p14:tracePt t="40097" x="7029450" y="3175000"/>
          <p14:tracePt t="40114" x="7035800" y="3175000"/>
          <p14:tracePt t="40134" x="7042150" y="3175000"/>
          <p14:tracePt t="40147" x="7054850" y="3168650"/>
          <p14:tracePt t="40161" x="7073900" y="3168650"/>
          <p14:tracePt t="40161" x="7086600" y="3162300"/>
          <p14:tracePt t="40182" x="7092950" y="3155950"/>
          <p14:tracePt t="40198" x="7099300" y="3155950"/>
          <p14:tracePt t="40225" x="7112000" y="3149600"/>
          <p14:tracePt t="40246" x="7118350" y="3149600"/>
          <p14:tracePt t="40262" x="7124700" y="3149600"/>
          <p14:tracePt t="40270" x="7131050" y="3143250"/>
          <p14:tracePt t="40279" x="7137400" y="3136900"/>
          <p14:tracePt t="40292" x="7156450" y="3136900"/>
          <p14:tracePt t="40292" x="7162800" y="3130550"/>
          <p14:tracePt t="40292" x="7181850" y="3124200"/>
          <p14:tracePt t="40318" x="7194550" y="3124200"/>
          <p14:tracePt t="40328" x="7213600" y="3117850"/>
          <p14:tracePt t="40346" x="7239000" y="3105150"/>
          <p14:tracePt t="40363" x="7258050" y="3092450"/>
          <p14:tracePt t="40379" x="7296150" y="3079750"/>
          <p14:tracePt t="40379" x="7321550" y="3060700"/>
          <p14:tracePt t="40398" x="7340600" y="3054350"/>
          <p14:tracePt t="40411" x="7372350" y="3035300"/>
          <p14:tracePt t="40411" x="7391400" y="3035300"/>
          <p14:tracePt t="40432" x="7397750" y="3028950"/>
          <p14:tracePt t="40440" x="7404100" y="3022600"/>
          <p14:tracePt t="40798" x="7416800" y="3022600"/>
          <p14:tracePt t="40806" x="7423150" y="3028950"/>
          <p14:tracePt t="40814" x="7429500" y="3035300"/>
          <p14:tracePt t="40830" x="7442200" y="3035300"/>
          <p14:tracePt t="40841" x="7461250" y="3054350"/>
          <p14:tracePt t="40863" x="7467600" y="3054350"/>
          <p14:tracePt t="40863" x="7480300" y="3067050"/>
          <p14:tracePt t="40879" x="7499350" y="3073400"/>
          <p14:tracePt t="40879" x="7512050" y="3079750"/>
          <p14:tracePt t="40896" x="7512050" y="3086100"/>
          <p14:tracePt t="40928" x="7524750" y="3086100"/>
          <p14:tracePt t="40967" x="7531100" y="3092450"/>
          <p14:tracePt t="40976" x="7531100" y="3098800"/>
          <p14:tracePt t="40984" x="7537450" y="3105150"/>
          <p14:tracePt t="40994" x="7550150" y="3111500"/>
          <p14:tracePt t="41011" x="7562850" y="3136900"/>
          <p14:tracePt t="41011" x="7562850" y="3143250"/>
          <p14:tracePt t="41030" x="7569200" y="3149600"/>
          <p14:tracePt t="41048" x="7569200" y="3155950"/>
          <p14:tracePt t="41058" x="7575550" y="3162300"/>
          <p14:tracePt t="41086" x="7581900" y="3168650"/>
          <p14:tracePt t="41112" x="7588250" y="3175000"/>
          <p14:tracePt t="41143" x="7594600" y="3175000"/>
          <p14:tracePt t="41150" x="7594600" y="3181350"/>
          <p14:tracePt t="41160" x="7607300" y="3181350"/>
          <p14:tracePt t="41209" x="7613650" y="3187700"/>
          <p14:tracePt t="41214" x="7620000" y="3187700"/>
          <p14:tracePt t="41230" x="7626350" y="3187700"/>
          <p14:tracePt t="41242" x="7632700" y="3200400"/>
          <p14:tracePt t="41262" x="7639050" y="3206750"/>
          <p14:tracePt t="41422" x="7645400" y="3206750"/>
          <p14:tracePt t="41430" x="7651750" y="3206750"/>
          <p14:tracePt t="41430" x="7658100" y="3213100"/>
          <p14:tracePt t="41447" x="7664450" y="3219450"/>
          <p14:tracePt t="41458" x="7696200" y="3232150"/>
          <p14:tracePt t="41458" x="7715250" y="3251200"/>
          <p14:tracePt t="41481" x="7740650" y="3263900"/>
          <p14:tracePt t="41490" x="7804150" y="3295650"/>
          <p14:tracePt t="41490" x="7829550" y="3302000"/>
          <p14:tracePt t="41512" x="7835900" y="3302000"/>
          <p14:tracePt t="41524" x="7848600" y="3302000"/>
          <p14:tracePt t="41662" x="7861300" y="3308350"/>
          <p14:tracePt t="41672" x="7874000" y="3314700"/>
          <p14:tracePt t="41679" x="7924800" y="3327400"/>
          <p14:tracePt t="41691" x="8070850" y="3359150"/>
          <p14:tracePt t="41708" x="8210550" y="3390900"/>
          <p14:tracePt t="41708" x="8267700" y="3409950"/>
          <p14:tracePt t="41725" x="8299450" y="3416300"/>
          <p14:tracePt t="41739" x="8318500" y="3416300"/>
          <p14:tracePt t="41925" x="8324850" y="3416300"/>
          <p14:tracePt t="41933" x="8337550" y="3416300"/>
          <p14:tracePt t="41944" x="8388350" y="3409950"/>
          <p14:tracePt t="41959" x="8483600" y="3384550"/>
          <p14:tracePt t="41975" x="8636000" y="3371850"/>
          <p14:tracePt t="41991" x="8763000" y="3371850"/>
          <p14:tracePt t="42008" x="8820150" y="3371850"/>
          <p14:tracePt t="42024" x="8826500" y="3371850"/>
          <p14:tracePt t="42190" x="8832850" y="3359150"/>
          <p14:tracePt t="42196" x="8858250" y="3359150"/>
          <p14:tracePt t="42208" x="8921750" y="3359150"/>
          <p14:tracePt t="42224" x="8978900" y="3346450"/>
          <p14:tracePt t="42241" x="9080500" y="3333750"/>
          <p14:tracePt t="42258" x="9163050" y="3333750"/>
          <p14:tracePt t="42274" x="9201150" y="3333750"/>
          <p14:tracePt t="43179" x="9194800" y="3333750"/>
          <p14:tracePt t="43733" x="9188450" y="3333750"/>
          <p14:tracePt t="43813" x="9182100" y="3340100"/>
          <p14:tracePt t="43845" x="9175750" y="3346450"/>
          <p14:tracePt t="43853" x="9169400" y="3346450"/>
          <p14:tracePt t="43910" x="9163050" y="3346450"/>
          <p14:tracePt t="43917" x="9150350" y="3346450"/>
          <p14:tracePt t="43926" x="9137650" y="3346450"/>
          <p14:tracePt t="43942" x="9131300" y="3346450"/>
          <p14:tracePt t="43956" x="9124950" y="3346450"/>
          <p14:tracePt t="43973" x="9118600" y="3346450"/>
          <p14:tracePt t="44021" x="9105900" y="3346450"/>
          <p14:tracePt t="44030" x="9080500" y="3346450"/>
          <p14:tracePt t="44041" x="9023350" y="3346450"/>
          <p14:tracePt t="44057" x="8991600" y="3346450"/>
          <p14:tracePt t="44073" x="8972550" y="3346450"/>
          <p14:tracePt t="44089" x="8966200" y="3346450"/>
          <p14:tracePt t="44142" x="8953500" y="3346450"/>
          <p14:tracePt t="44149" x="8928100" y="3346450"/>
          <p14:tracePt t="44158" x="8909050" y="3346450"/>
          <p14:tracePt t="44158" x="8896350" y="3346450"/>
          <p14:tracePt t="44175" x="8877300" y="3346450"/>
          <p14:tracePt t="44190" x="8864600" y="3346450"/>
          <p14:tracePt t="44206" x="8858250" y="3346450"/>
          <p14:tracePt t="44270" x="8851900" y="3346450"/>
          <p14:tracePt t="44278" x="8845550" y="3346450"/>
          <p14:tracePt t="44290" x="8839200" y="3346450"/>
          <p14:tracePt t="44306" x="8826500" y="3346450"/>
          <p14:tracePt t="44325" x="8813800" y="3346450"/>
          <p14:tracePt t="44365" x="8801100" y="3346450"/>
          <p14:tracePt t="44373" x="8788400" y="3346450"/>
          <p14:tracePt t="44381" x="8775700" y="3346450"/>
          <p14:tracePt t="44392" x="8737600" y="3346450"/>
          <p14:tracePt t="44408" x="8718550" y="3346450"/>
          <p14:tracePt t="44424" x="8712200" y="3346450"/>
          <p14:tracePt t="44541" x="8699500" y="3346450"/>
          <p14:tracePt t="44549" x="8680450" y="3346450"/>
          <p14:tracePt t="44566" x="8667750" y="3346450"/>
          <p14:tracePt t="44574" x="8655050" y="3346450"/>
          <p14:tracePt t="44588" x="8623300" y="3346450"/>
          <p14:tracePt t="44605" x="8610600" y="3346450"/>
          <p14:tracePt t="44693" x="8597900" y="3346450"/>
          <p14:tracePt t="44702" x="8591550" y="3352800"/>
          <p14:tracePt t="44709" x="8566150" y="3352800"/>
          <p14:tracePt t="44723" x="8509000" y="3352800"/>
          <p14:tracePt t="44740" x="8439150" y="3352800"/>
          <p14:tracePt t="44756" x="8394700" y="3352800"/>
          <p14:tracePt t="44773" x="8388350" y="3352800"/>
          <p14:tracePt t="44870" x="8382000" y="3352800"/>
          <p14:tracePt t="44877" x="8356600" y="3352800"/>
          <p14:tracePt t="44890" x="8286750" y="3352800"/>
          <p14:tracePt t="44907" x="8178800" y="3352800"/>
          <p14:tracePt t="44923" x="8128000" y="3352800"/>
          <p14:tracePt t="44939" x="8108950" y="3352800"/>
          <p14:tracePt t="45085" x="8102600" y="3352800"/>
          <p14:tracePt t="45093" x="8083550" y="3352800"/>
          <p14:tracePt t="45106" x="8020050" y="3352800"/>
          <p14:tracePt t="45123" x="7969250" y="3352800"/>
          <p14:tracePt t="45140" x="7937500" y="3352800"/>
          <p14:tracePt t="45156" x="7924800" y="3352800"/>
          <p14:tracePt t="45197" x="7905750" y="3359150"/>
          <p14:tracePt t="45205" x="7867650" y="3365500"/>
          <p14:tracePt t="45213" x="7823200" y="3365500"/>
          <p14:tracePt t="45222" x="7727950" y="3365500"/>
          <p14:tracePt t="45239" x="7651750" y="3365500"/>
          <p14:tracePt t="45255" x="7600950" y="3365500"/>
          <p14:tracePt t="45272" x="7581900" y="3365500"/>
          <p14:tracePt t="45288" x="7556500" y="3365500"/>
          <p14:tracePt t="45305" x="7537450" y="3365500"/>
          <p14:tracePt t="45321" x="7505700" y="3365500"/>
          <p14:tracePt t="45338" x="7480300" y="3365500"/>
          <p14:tracePt t="45355" x="7473950" y="3365500"/>
          <p14:tracePt t="45453" x="7454900" y="3371850"/>
          <p14:tracePt t="45470" x="7442200" y="3378200"/>
          <p14:tracePt t="45477" x="7416800" y="3378200"/>
          <p14:tracePt t="45490" x="7340600" y="3378200"/>
          <p14:tracePt t="45506" x="7289800" y="3378200"/>
          <p14:tracePt t="45522" x="7283450" y="3378200"/>
          <p14:tracePt t="45537" x="7289800" y="3378200"/>
          <p14:tracePt t="45981" x="7296150" y="3378200"/>
          <p14:tracePt t="45989" x="7315200" y="3378200"/>
          <p14:tracePt t="45997" x="7366000" y="3384550"/>
          <p14:tracePt t="46006" x="7410450" y="3384550"/>
          <p14:tracePt t="46020" x="7518400" y="3409950"/>
          <p14:tracePt t="46020" x="7581900" y="3409950"/>
          <p14:tracePt t="46038" x="7626350" y="3422650"/>
          <p14:tracePt t="46038" x="7696200" y="3441700"/>
          <p14:tracePt t="46054" x="7835900" y="3448050"/>
          <p14:tracePt t="46071" x="7918450" y="3454400"/>
          <p14:tracePt t="46087" x="7969250" y="3454400"/>
          <p14:tracePt t="46104" x="7975600" y="3454400"/>
          <p14:tracePt t="46120" x="7981950" y="3454400"/>
          <p14:tracePt t="46141" x="7994650" y="3454400"/>
          <p14:tracePt t="46154" x="8032750" y="3454400"/>
          <p14:tracePt t="46172" x="8172450" y="3454400"/>
          <p14:tracePt t="46172" x="8248650" y="3454400"/>
          <p14:tracePt t="46190" x="8343900" y="3454400"/>
          <p14:tracePt t="46205" x="8496300" y="3454400"/>
          <p14:tracePt t="46205" x="8572500" y="3454400"/>
          <p14:tracePt t="46221" x="8693150" y="3454400"/>
          <p14:tracePt t="46238" x="8775700" y="3454400"/>
          <p14:tracePt t="46255" x="8896350" y="3454400"/>
          <p14:tracePt t="46271" x="9010650" y="3460750"/>
          <p14:tracePt t="46287" x="9099550" y="3460750"/>
          <p14:tracePt t="46304" x="9137650" y="3460750"/>
          <p14:tracePt t="46321" x="9150350" y="3460750"/>
          <p14:tracePt t="46429" x="9156700" y="3467100"/>
          <p14:tracePt t="46437" x="9175750" y="3467100"/>
          <p14:tracePt t="46445" x="9194800" y="3467100"/>
          <p14:tracePt t="46455" x="9264650" y="3467100"/>
          <p14:tracePt t="46471" x="9353550" y="3467100"/>
          <p14:tracePt t="46487" x="9429750" y="3467100"/>
          <p14:tracePt t="46504" x="9448800" y="3467100"/>
          <p14:tracePt t="46520" x="9461500" y="3467100"/>
          <p14:tracePt t="46661" x="9467850" y="3467100"/>
          <p14:tracePt t="46671" x="9474200" y="3467100"/>
          <p14:tracePt t="46677" x="9486900" y="3454400"/>
          <p14:tracePt t="46688" x="9525000" y="3435350"/>
          <p14:tracePt t="46704" x="9550400" y="3416300"/>
          <p14:tracePt t="46721" x="9563100" y="3403600"/>
          <p14:tracePt t="46949" x="9575800" y="3390900"/>
          <p14:tracePt t="46957" x="9594850" y="3378200"/>
          <p14:tracePt t="46969" x="9620250" y="3365500"/>
          <p14:tracePt t="46987" x="9652000" y="3333750"/>
          <p14:tracePt t="47004" x="9690100" y="3302000"/>
          <p14:tracePt t="47020" x="9709150" y="3289300"/>
          <p14:tracePt t="47020" x="9721850" y="3289300"/>
          <p14:tracePt t="47038" x="9721850" y="3282950"/>
          <p14:tracePt t="47165" x="9734550" y="3282950"/>
          <p14:tracePt t="47173" x="9747250" y="3282950"/>
          <p14:tracePt t="47188" x="9759950" y="3282950"/>
          <p14:tracePt t="47205" x="9772650" y="3282950"/>
          <p14:tracePt t="47221" x="9842500" y="3282950"/>
          <p14:tracePt t="47240" x="9867900" y="3282950"/>
          <p14:tracePt t="47254" x="9880600" y="3282950"/>
          <p14:tracePt t="47270" x="9880600" y="3276600"/>
          <p14:tracePt t="47398" x="9886950" y="3276600"/>
          <p14:tracePt t="47406" x="9899650" y="3270250"/>
          <p14:tracePt t="47418" x="9918700" y="3270250"/>
          <p14:tracePt t="47437" x="9975850" y="3251200"/>
          <p14:tracePt t="47437" x="10001250" y="3251200"/>
          <p14:tracePt t="47454" x="10013950" y="3251200"/>
          <p14:tracePt t="47469" x="10058400" y="3238500"/>
          <p14:tracePt t="47487" x="10090150" y="3238500"/>
          <p14:tracePt t="47502" x="10102850" y="3238500"/>
          <p14:tracePt t="47518" x="10115550" y="3238500"/>
          <p14:tracePt t="47534" x="10121900" y="3238500"/>
          <p14:tracePt t="47551" x="10140950" y="3238500"/>
          <p14:tracePt t="47568" x="10172700" y="3238500"/>
          <p14:tracePt t="47585" x="10236200" y="3238500"/>
          <p14:tracePt t="47602" x="10363200" y="3238500"/>
          <p14:tracePt t="47618" x="10458450" y="3238500"/>
          <p14:tracePt t="47635" x="10553700" y="3238500"/>
          <p14:tracePt t="47651" x="10598150" y="3238500"/>
          <p14:tracePt t="47668" x="10623550" y="3232150"/>
          <p14:tracePt t="47686" x="10629900" y="3232150"/>
          <p14:tracePt t="47703" x="10642600" y="3232150"/>
          <p14:tracePt t="47718" x="10661650" y="3232150"/>
          <p14:tracePt t="47735" x="10693400" y="3232150"/>
          <p14:tracePt t="47752" x="10706100" y="3232150"/>
          <p14:tracePt t="47769" x="10712450" y="3225800"/>
          <p14:tracePt t="47798" x="10718800" y="3225800"/>
          <p14:tracePt t="47805" x="10731500" y="3225800"/>
          <p14:tracePt t="47818" x="10801350" y="3225800"/>
          <p14:tracePt t="47835" x="10909300" y="3225800"/>
          <p14:tracePt t="47851" x="11036300" y="3225800"/>
          <p14:tracePt t="47868" x="11106150" y="3219450"/>
          <p14:tracePt t="47884" x="11118850" y="3219450"/>
          <p14:tracePt t="47901" x="11125200" y="3219450"/>
          <p14:tracePt t="47950" x="11137900" y="3213100"/>
          <p14:tracePt t="47958" x="11144250" y="3206750"/>
          <p14:tracePt t="47971" x="11156950" y="3206750"/>
          <p14:tracePt t="47986" x="11169650" y="3206750"/>
          <p14:tracePt t="48002" x="11182350" y="3206750"/>
          <p14:tracePt t="48019" x="11195050" y="3206750"/>
          <p14:tracePt t="48034" x="11252200" y="3206750"/>
          <p14:tracePt t="48051" x="11341100" y="3232150"/>
          <p14:tracePt t="48068" x="11442700" y="3251200"/>
          <p14:tracePt t="48085" x="11557000" y="3282950"/>
          <p14:tracePt t="48085" x="11601450" y="3282950"/>
          <p14:tracePt t="48103" x="11652250" y="3295650"/>
          <p14:tracePt t="48118" x="11658600" y="3302000"/>
          <p14:tracePt t="48222" x="11658600" y="3308350"/>
          <p14:tracePt t="48230" x="11658600" y="3321050"/>
          <p14:tracePt t="48238" x="11658600" y="3340100"/>
          <p14:tracePt t="48251" x="11639550" y="3365500"/>
          <p14:tracePt t="48269" x="11607800" y="3403600"/>
          <p14:tracePt t="48269" x="11588750" y="3429000"/>
          <p14:tracePt t="48286" x="11525250" y="3473450"/>
          <p14:tracePt t="48302" x="11430000" y="3511550"/>
          <p14:tracePt t="48318" x="11328400" y="3536950"/>
          <p14:tracePt t="48334" x="11220450" y="3562350"/>
          <p14:tracePt t="48350" x="11131550" y="3581400"/>
          <p14:tracePt t="48367" x="11061700" y="3594100"/>
          <p14:tracePt t="48384" x="11010900" y="3600450"/>
          <p14:tracePt t="48401" x="10934700" y="3606800"/>
          <p14:tracePt t="48417" x="10826750" y="3606800"/>
          <p14:tracePt t="48434" x="10668000" y="3619500"/>
          <p14:tracePt t="48453" x="10521950" y="3625850"/>
          <p14:tracePt t="48468" x="10350500" y="3644900"/>
          <p14:tracePt t="48468" x="10287000" y="3644900"/>
          <p14:tracePt t="48486" x="10223500" y="3644900"/>
          <p14:tracePt t="48501" x="10090150" y="3644900"/>
          <p14:tracePt t="48518" x="10020300" y="3644900"/>
          <p14:tracePt t="48535" x="9944100" y="3657600"/>
          <p14:tracePt t="48550" x="9893300" y="3663950"/>
          <p14:tracePt t="48567" x="9823450" y="3676650"/>
          <p14:tracePt t="48584" x="9766300" y="3676650"/>
          <p14:tracePt t="48600" x="9728200" y="3676650"/>
          <p14:tracePt t="48617" x="9690100" y="3683000"/>
          <p14:tracePt t="48634" x="9671050" y="3702050"/>
          <p14:tracePt t="48651" x="9658350" y="3702050"/>
          <p14:tracePt t="48774" x="9645650" y="3708400"/>
          <p14:tracePt t="48789" x="9639300" y="3708400"/>
          <p14:tracePt t="48797" x="9626600" y="3714750"/>
          <p14:tracePt t="48805" x="9594850" y="3721100"/>
          <p14:tracePt t="48817" x="9525000" y="3740150"/>
          <p14:tracePt t="48833" x="9461500" y="3759200"/>
          <p14:tracePt t="48850" x="9410700" y="3771900"/>
          <p14:tracePt t="48867" x="9366250" y="3771900"/>
          <p14:tracePt t="48883" x="9315450" y="3771900"/>
          <p14:tracePt t="48900" x="9232900" y="3771900"/>
          <p14:tracePt t="48900" x="9220200" y="3771900"/>
          <p14:tracePt t="48919" x="9175750" y="3771900"/>
          <p14:tracePt t="48933" x="9099550" y="3771900"/>
          <p14:tracePt t="48950" x="9048750" y="3771900"/>
          <p14:tracePt t="48967" x="9004300" y="3771900"/>
          <p14:tracePt t="48986" x="8978900" y="3771900"/>
          <p14:tracePt t="49001" x="8934450" y="3771900"/>
          <p14:tracePt t="49017" x="8896350" y="3771900"/>
          <p14:tracePt t="49034" x="8851900" y="3771900"/>
          <p14:tracePt t="49050" x="8826500" y="3771900"/>
          <p14:tracePt t="49067" x="8794750" y="3771900"/>
          <p14:tracePt t="49083" x="8737600" y="3771900"/>
          <p14:tracePt t="49100" x="8680450" y="3771900"/>
          <p14:tracePt t="49119" x="8693150" y="3771900"/>
          <p14:tracePt t="49414" x="8699500" y="3771900"/>
          <p14:tracePt t="49422" x="8718550" y="3771900"/>
          <p14:tracePt t="49433" x="8750300" y="3771900"/>
          <p14:tracePt t="49450" x="8794750" y="3771900"/>
          <p14:tracePt t="49467" x="8851900" y="3771900"/>
          <p14:tracePt t="49484" x="8902700" y="3778250"/>
          <p14:tracePt t="49501" x="8959850" y="3778250"/>
          <p14:tracePt t="49501" x="8985250" y="3784600"/>
          <p14:tracePt t="49519" x="9017000" y="3790950"/>
          <p14:tracePt t="49533" x="9048750" y="3797300"/>
          <p14:tracePt t="49550" x="9055100" y="3797300"/>
          <p14:tracePt t="49590" x="9067800" y="3797300"/>
          <p14:tracePt t="49598" x="9093200" y="3797300"/>
          <p14:tracePt t="49614" x="9112250" y="3797300"/>
          <p14:tracePt t="49622" x="9144000" y="3797300"/>
          <p14:tracePt t="49634" x="9201150" y="3797300"/>
          <p14:tracePt t="49649" x="9251950" y="3797300"/>
          <p14:tracePt t="49666" x="9258300" y="3797300"/>
          <p14:tracePt t="49991" x="9264650" y="3797300"/>
          <p14:tracePt t="49998" x="9271000" y="3797300"/>
          <p14:tracePt t="50005" x="9283700" y="3797300"/>
          <p14:tracePt t="50015" x="9340850" y="3797300"/>
          <p14:tracePt t="50033" x="9404350" y="3797300"/>
          <p14:tracePt t="50049" x="9436100" y="3797300"/>
          <p14:tracePt t="50066" x="9442450" y="3797300"/>
          <p14:tracePt t="50082" x="9455150" y="3797300"/>
          <p14:tracePt t="50191" x="9461500" y="3797300"/>
          <p14:tracePt t="50198" x="9480550" y="3803650"/>
          <p14:tracePt t="50206" x="9505950" y="3803650"/>
          <p14:tracePt t="50219" x="9556750" y="3803650"/>
          <p14:tracePt t="50237" x="9664700" y="3816350"/>
          <p14:tracePt t="50250" x="9785350" y="3835400"/>
          <p14:tracePt t="50267" x="9867900" y="3841750"/>
          <p14:tracePt t="50284" x="9886950" y="3848100"/>
          <p14:tracePt t="50300" x="9899650" y="3848100"/>
          <p14:tracePt t="50358" x="9912350" y="3848100"/>
          <p14:tracePt t="50366" x="9925050" y="3848100"/>
          <p14:tracePt t="50390" x="9931400" y="3848100"/>
          <p14:tracePt t="50438" x="9937750" y="3848100"/>
          <p14:tracePt t="50446" x="9950450" y="3841750"/>
          <p14:tracePt t="50454" x="9975850" y="3835400"/>
          <p14:tracePt t="50467" x="10033000" y="3816350"/>
          <p14:tracePt t="50485" x="10102850" y="3797300"/>
          <p14:tracePt t="50502" x="10147300" y="3797300"/>
          <p14:tracePt t="50516" x="10153650" y="3797300"/>
          <p14:tracePt t="50661" x="10166350" y="3790950"/>
          <p14:tracePt t="50677" x="10172700" y="3784600"/>
          <p14:tracePt t="50687" x="10179050" y="3784600"/>
          <p14:tracePt t="50699" x="10223500" y="3784600"/>
          <p14:tracePt t="50715" x="10287000" y="3784600"/>
          <p14:tracePt t="50715" x="10318750" y="3784600"/>
          <p14:tracePt t="50734" x="10388600" y="3784600"/>
          <p14:tracePt t="50751" x="10414000" y="3784600"/>
          <p14:tracePt t="51656" x="10401300" y="3784600"/>
          <p14:tracePt t="52518" x="10394950" y="3784600"/>
          <p14:tracePt t="52526" x="10388600" y="3784600"/>
          <p14:tracePt t="52535" x="10375900" y="3784600"/>
          <p14:tracePt t="52549" x="10350500" y="3784600"/>
          <p14:tracePt t="52564" x="10318750" y="3784600"/>
          <p14:tracePt t="52580" x="10306050" y="3784600"/>
          <p14:tracePt t="52605" x="10293350" y="3778250"/>
          <p14:tracePt t="52614" x="10217150" y="3752850"/>
          <p14:tracePt t="52630" x="10109200" y="3733800"/>
          <p14:tracePt t="52649" x="9994900" y="3702050"/>
          <p14:tracePt t="52665" x="9893300" y="3657600"/>
          <p14:tracePt t="52683" x="9874250" y="3657600"/>
          <p14:tracePt t="52697" x="9861550" y="3644900"/>
          <p14:tracePt t="52758" x="9855200" y="3632200"/>
          <p14:tracePt t="52766" x="9829800" y="3600450"/>
          <p14:tracePt t="52774" x="9804400" y="3568700"/>
          <p14:tracePt t="52784" x="9772650" y="3536950"/>
          <p14:tracePt t="52800" x="9753600" y="3511550"/>
          <p14:tracePt t="52814" x="9753600" y="3505200"/>
          <p14:tracePt t="52831" x="9747250" y="3498850"/>
          <p14:tracePt t="52983" x="9747250" y="3492500"/>
          <p14:tracePt t="52990" x="9747250" y="3486150"/>
          <p14:tracePt t="52999" x="9785350" y="3473450"/>
          <p14:tracePt t="53016" x="9810750" y="3448050"/>
          <p14:tracePt t="53034" x="9842500" y="3429000"/>
          <p14:tracePt t="53047" x="9880600" y="3403600"/>
          <p14:tracePt t="53063" x="9906000" y="3397250"/>
          <p14:tracePt t="53080" x="9918700" y="3390900"/>
          <p14:tracePt t="53097" x="9918700" y="3384550"/>
          <p14:tracePt t="53118" x="9931400" y="3378200"/>
          <p14:tracePt t="53130" x="9944100" y="3371850"/>
          <p14:tracePt t="53147" x="9994900" y="3365500"/>
          <p14:tracePt t="53164" x="10026650" y="3365500"/>
          <p14:tracePt t="53180" x="10064750" y="3359150"/>
          <p14:tracePt t="53196" x="10153650" y="3352800"/>
          <p14:tracePt t="53213" x="10248900" y="3352800"/>
          <p14:tracePt t="53230" x="10325100" y="3352800"/>
          <p14:tracePt t="53247" x="10433050" y="3346450"/>
          <p14:tracePt t="53265" x="10496550" y="3346450"/>
          <p14:tracePt t="53282" x="10572750" y="3346450"/>
          <p14:tracePt t="53296" x="10623550" y="3346450"/>
          <p14:tracePt t="53314" x="10642600" y="3346450"/>
          <p14:tracePt t="53331" x="10655300" y="3346450"/>
          <p14:tracePt t="53430" x="10648950" y="3352800"/>
          <p14:tracePt t="53446" x="10642600" y="3365500"/>
          <p14:tracePt t="53454" x="10623550" y="3371850"/>
          <p14:tracePt t="53463" x="10490200" y="3416300"/>
          <p14:tracePt t="53480" x="10293350" y="3460750"/>
          <p14:tracePt t="53498" x="10033000" y="3517900"/>
          <p14:tracePt t="53516" x="9785350" y="3556000"/>
          <p14:tracePt t="53531" x="9563100" y="3575050"/>
          <p14:tracePt t="53547" x="9423400" y="3581400"/>
          <p14:tracePt t="53563" x="9302750" y="3587750"/>
          <p14:tracePt t="53580" x="9207500" y="3587750"/>
          <p14:tracePt t="53580" x="9163050" y="3587750"/>
          <p14:tracePt t="53598" x="9137650" y="3587750"/>
          <p14:tracePt t="53613" x="9086850" y="3594100"/>
          <p14:tracePt t="53629" x="9067800" y="3600450"/>
          <p14:tracePt t="53646" x="9042400" y="3613150"/>
          <p14:tracePt t="53662" x="9004300" y="3619500"/>
          <p14:tracePt t="53680" x="8972550" y="3625850"/>
          <p14:tracePt t="53696" x="8928100" y="3632200"/>
          <p14:tracePt t="53713" x="8890000" y="3632200"/>
          <p14:tracePt t="53730" x="8839200" y="3644900"/>
          <p14:tracePt t="53747" x="8801100" y="3651250"/>
          <p14:tracePt t="53766" x="8737600" y="3670300"/>
          <p14:tracePt t="53780" x="8667750" y="3683000"/>
          <p14:tracePt t="53780" x="8623300" y="3689350"/>
          <p14:tracePt t="53798" x="8585200" y="3689350"/>
          <p14:tracePt t="53813" x="8489950" y="3689350"/>
          <p14:tracePt t="53831" x="8458200" y="3689350"/>
          <p14:tracePt t="53846" x="8407400" y="3689350"/>
          <p14:tracePt t="53863" x="8382000" y="3689350"/>
          <p14:tracePt t="53879" x="8343900" y="3689350"/>
          <p14:tracePt t="53896" x="8286750" y="3702050"/>
          <p14:tracePt t="53913" x="8178800" y="3708400"/>
          <p14:tracePt t="53929" x="8039100" y="3708400"/>
          <p14:tracePt t="53946" x="7924800" y="3708400"/>
          <p14:tracePt t="53963" x="7829550" y="3708400"/>
          <p14:tracePt t="53979" x="7778750" y="3708400"/>
          <p14:tracePt t="53996" x="7740650" y="3727450"/>
          <p14:tracePt t="54012" x="7689850" y="3740150"/>
          <p14:tracePt t="54030" x="7651750" y="3746500"/>
          <p14:tracePt t="54048" x="7626350" y="3759200"/>
          <p14:tracePt t="54063" x="7620000" y="3765550"/>
          <p14:tracePt t="54110" x="7607300" y="3765550"/>
          <p14:tracePt t="54117" x="7588250" y="3771900"/>
          <p14:tracePt t="54131" x="7454900" y="3771900"/>
          <p14:tracePt t="54146" x="7289800" y="3771900"/>
          <p14:tracePt t="54162" x="7169150" y="3771900"/>
          <p14:tracePt t="54179" x="7112000" y="3771900"/>
          <p14:tracePt t="54196" x="7131050" y="3771900"/>
          <p14:tracePt t="54454" x="7156450" y="3771900"/>
          <p14:tracePt t="54462" x="7194550" y="3771900"/>
          <p14:tracePt t="54470" x="7251700" y="3771900"/>
          <p14:tracePt t="54481" x="7359650" y="3771900"/>
          <p14:tracePt t="54495" x="7461250" y="3771900"/>
          <p14:tracePt t="54512" x="7581900" y="3771900"/>
          <p14:tracePt t="54529" x="7658100" y="3771900"/>
          <p14:tracePt t="54546" x="7740650" y="3771900"/>
          <p14:tracePt t="54562" x="7816850" y="3771900"/>
          <p14:tracePt t="54580" x="7893050" y="3771900"/>
          <p14:tracePt t="54595" x="7969250" y="3771900"/>
          <p14:tracePt t="54612" x="8045450" y="3778250"/>
          <p14:tracePt t="54629" x="8185150" y="3778250"/>
          <p14:tracePt t="54645" x="8216900" y="3778250"/>
          <p14:tracePt t="54662" x="8267700" y="3778250"/>
          <p14:tracePt t="54678" x="8369300" y="3778250"/>
          <p14:tracePt t="54695" x="8445500" y="3778250"/>
          <p14:tracePt t="54712" x="8515350" y="3778250"/>
          <p14:tracePt t="54729" x="8566150" y="3790950"/>
          <p14:tracePt t="54745" x="8572500" y="3790950"/>
          <p14:tracePt t="54762" x="8585200" y="3790950"/>
          <p14:tracePt t="54783" x="8597900" y="3790950"/>
          <p14:tracePt t="54795" x="8642350" y="3790950"/>
          <p14:tracePt t="54795" x="8699500" y="3790950"/>
          <p14:tracePt t="54814" x="8750300" y="3790950"/>
          <p14:tracePt t="54829" x="8915400" y="3803650"/>
          <p14:tracePt t="54846" x="8934450" y="3803650"/>
          <p14:tracePt t="54862" x="8947150" y="3803650"/>
          <p14:tracePt t="54942" x="8959850" y="3803650"/>
          <p14:tracePt t="54949" x="8978900" y="3803650"/>
          <p14:tracePt t="54962" x="9017000" y="3803650"/>
          <p14:tracePt t="54978" x="9048750" y="3803650"/>
          <p14:tracePt t="54995" x="9105900" y="3803650"/>
          <p14:tracePt t="55012" x="9169400" y="3803650"/>
          <p14:tracePt t="55028" x="9220200" y="3816350"/>
          <p14:tracePt t="55028" x="9232900" y="3816350"/>
          <p14:tracePt t="55047" x="9245600" y="3816350"/>
          <p14:tracePt t="55246" x="9251950" y="3816350"/>
          <p14:tracePt t="55286" x="9258300" y="3816350"/>
          <p14:tracePt t="55310" x="9264650" y="3816350"/>
          <p14:tracePt t="55326" x="9271000" y="3816350"/>
          <p14:tracePt t="55333" x="9283700" y="3816350"/>
          <p14:tracePt t="55345" x="9328150" y="3816350"/>
          <p14:tracePt t="55362" x="9347200" y="3816350"/>
          <p14:tracePt t="55379" x="9353550" y="3816350"/>
          <p14:tracePt t="55437" x="9359900" y="3816350"/>
          <p14:tracePt t="55478" x="9372600" y="3816350"/>
          <p14:tracePt t="55494" x="9378950" y="3816350"/>
          <p14:tracePt t="55502" x="9398000" y="3816350"/>
          <p14:tracePt t="55513" x="9429750" y="3816350"/>
          <p14:tracePt t="55531" x="9480550" y="3816350"/>
          <p14:tracePt t="55545" x="9493250" y="3816350"/>
          <p14:tracePt t="55562" x="9499600" y="3816350"/>
          <p14:tracePt t="55718" x="9505950" y="3816350"/>
          <p14:tracePt t="55726" x="9525000" y="3816350"/>
          <p14:tracePt t="55734" x="9556750" y="3816350"/>
          <p14:tracePt t="55745" x="9658350" y="3816350"/>
          <p14:tracePt t="55762" x="9798050" y="3816350"/>
          <p14:tracePt t="55779" x="9937750" y="3816350"/>
          <p14:tracePt t="55796" x="10064750" y="3816350"/>
          <p14:tracePt t="55812" x="10128250" y="3816350"/>
          <p14:tracePt t="55828" x="10185400" y="3816350"/>
          <p14:tracePt t="55828" x="10198100" y="3816350"/>
          <p14:tracePt t="55846" x="10223500" y="3816350"/>
          <p14:tracePt t="55863" x="10236200" y="3816350"/>
          <p14:tracePt t="55878" x="10242550" y="3810000"/>
          <p14:tracePt t="55934" x="10242550" y="3803650"/>
          <p14:tracePt t="55942" x="10255250" y="3803650"/>
          <p14:tracePt t="55950" x="10261600" y="3803650"/>
          <p14:tracePt t="55961" x="10306050" y="3803650"/>
          <p14:tracePt t="55978" x="10363200" y="3803650"/>
          <p14:tracePt t="55994" x="10433050" y="3803650"/>
          <p14:tracePt t="56011" x="10509250" y="3803650"/>
          <p14:tracePt t="56031" x="10515600" y="3803650"/>
          <p14:tracePt t="56044" x="10521950" y="3803650"/>
          <p14:tracePt t="56190" x="10528300" y="3803650"/>
          <p14:tracePt t="56197" x="10534650" y="3803650"/>
          <p14:tracePt t="56211" x="10566400" y="3803650"/>
          <p14:tracePt t="56228" x="10674350" y="3784600"/>
          <p14:tracePt t="56244" x="10769600" y="3784600"/>
          <p14:tracePt t="56261" x="10877550" y="3784600"/>
          <p14:tracePt t="56278" x="10896600" y="3784600"/>
          <p14:tracePt t="56294" x="10909300" y="3784600"/>
          <p14:tracePt t="56310" x="10922000" y="3784600"/>
          <p14:tracePt t="56358" x="10928350" y="3784600"/>
          <p14:tracePt t="56413" x="10934700" y="3784600"/>
          <p14:tracePt t="56429" x="10941050" y="3784600"/>
          <p14:tracePt t="56438" x="10960100" y="3778250"/>
          <p14:tracePt t="56446" x="11004550" y="3771900"/>
          <p14:tracePt t="56460" x="11188700" y="3771900"/>
          <p14:tracePt t="56478" x="11366500" y="3771900"/>
          <p14:tracePt t="56494" x="11512550" y="3771900"/>
          <p14:tracePt t="56511" x="11582400" y="3771900"/>
          <p14:tracePt t="56527" x="11588750" y="3771900"/>
          <p14:tracePt t="56543" x="11588750" y="3778250"/>
          <p14:tracePt t="56734" x="11588750" y="3784600"/>
          <p14:tracePt t="56742" x="11588750" y="3790950"/>
          <p14:tracePt t="56750" x="11588750" y="3797300"/>
          <p14:tracePt t="56761" x="11569700" y="3816350"/>
          <p14:tracePt t="56777" x="11544300" y="3835400"/>
          <p14:tracePt t="56793" x="11499850" y="3867150"/>
          <p14:tracePt t="56811" x="11449050" y="3911600"/>
          <p14:tracePt t="56827" x="11366500" y="3949700"/>
          <p14:tracePt t="56845" x="11271250" y="4006850"/>
          <p14:tracePt t="56860" x="11131550" y="4032250"/>
          <p14:tracePt t="56876" x="10934700" y="4076700"/>
          <p14:tracePt t="56895" x="10782300" y="4102100"/>
          <p14:tracePt t="56910" x="10668000" y="4114800"/>
          <p14:tracePt t="56927" x="10528300" y="4114800"/>
          <p14:tracePt t="56943" x="10388600" y="4114800"/>
          <p14:tracePt t="56960" x="10242550" y="4127500"/>
          <p14:tracePt t="56977" x="10071100" y="4146550"/>
          <p14:tracePt t="56993" x="9861550" y="4165600"/>
          <p14:tracePt t="57010" x="9639300" y="4165600"/>
          <p14:tracePt t="57026" x="9461500" y="4171950"/>
          <p14:tracePt t="57043" x="9321800" y="4171950"/>
          <p14:tracePt t="57060" x="9213850" y="4171950"/>
          <p14:tracePt t="57060" x="9163050" y="4171950"/>
          <p14:tracePt t="57079" x="9086850" y="4171950"/>
          <p14:tracePt t="57094" x="8966200" y="4178300"/>
          <p14:tracePt t="57111" x="8839200" y="4197350"/>
          <p14:tracePt t="57128" x="8756650" y="4210050"/>
          <p14:tracePt t="57144" x="8718550" y="4216400"/>
          <p14:tracePt t="57161" x="8642350" y="4235450"/>
          <p14:tracePt t="57177" x="8629650" y="4235450"/>
          <p14:tracePt t="57193" x="8616950" y="4241800"/>
          <p14:tracePt t="57221" x="8610600" y="4248150"/>
          <p14:tracePt t="57230" x="8597900" y="4248150"/>
          <p14:tracePt t="57243" x="8496300" y="4248150"/>
          <p14:tracePt t="57259" x="8337550" y="4248150"/>
          <p14:tracePt t="57276" x="8185150" y="4248150"/>
          <p14:tracePt t="57293" x="8026400" y="4254500"/>
          <p14:tracePt t="57311" x="7950200" y="4254500"/>
          <p14:tracePt t="57327" x="7899400" y="4273550"/>
          <p14:tracePt t="57343" x="7848600" y="4279900"/>
          <p14:tracePt t="57360" x="7778750" y="4298950"/>
          <p14:tracePt t="57377" x="7721600" y="4318000"/>
          <p14:tracePt t="57394" x="7683500" y="4324350"/>
          <p14:tracePt t="57411" x="7651750" y="4330700"/>
          <p14:tracePt t="57426" x="7620000" y="4343400"/>
          <p14:tracePt t="57443" x="7575550" y="4349750"/>
          <p14:tracePt t="57460" x="7493000" y="4368800"/>
          <p14:tracePt t="57476" x="7404100" y="4387850"/>
          <p14:tracePt t="57476" x="7359650" y="4394200"/>
          <p14:tracePt t="57494" x="7308850" y="4413250"/>
          <p14:tracePt t="57510" x="7315200" y="4413250"/>
          <p14:tracePt t="57894" x="7321550" y="4413250"/>
          <p14:tracePt t="57902" x="7327900" y="4413250"/>
          <p14:tracePt t="57912" x="7353300" y="4413250"/>
          <p14:tracePt t="57926" x="7385050" y="4413250"/>
          <p14:tracePt t="57942" x="7410450" y="4413250"/>
          <p14:tracePt t="57959" x="7429500" y="4413250"/>
          <p14:tracePt t="57976" x="7442200" y="4413250"/>
          <p14:tracePt t="57992" x="7461250" y="4413250"/>
          <p14:tracePt t="58009" x="7505700" y="4425950"/>
          <p14:tracePt t="58025" x="7556500" y="4425950"/>
          <p14:tracePt t="58043" x="7639050" y="4425950"/>
          <p14:tracePt t="58059" x="7683500" y="4425950"/>
          <p14:tracePt t="58076" x="7721600" y="4425950"/>
          <p14:tracePt t="58093" x="7727950" y="4425950"/>
          <p14:tracePt t="58112" x="7753350" y="4425950"/>
          <p14:tracePt t="58127" x="7829550" y="4419600"/>
          <p14:tracePt t="58143" x="7924800" y="4406900"/>
          <p14:tracePt t="58160" x="7994650" y="4406900"/>
          <p14:tracePt t="58176" x="8026400" y="4406900"/>
          <p14:tracePt t="58192" x="8032750" y="4406900"/>
          <p14:tracePt t="58238" x="8045450" y="4406900"/>
          <p14:tracePt t="58246" x="8058150" y="4406900"/>
          <p14:tracePt t="58260" x="8140700" y="4406900"/>
          <p14:tracePt t="58276" x="8210550" y="4406900"/>
          <p14:tracePt t="58292" x="8223250" y="4406900"/>
          <p14:tracePt t="58309" x="8235950" y="4406900"/>
          <p14:tracePt t="58334" x="8248650" y="4400550"/>
          <p14:tracePt t="58358" x="8274050" y="4387850"/>
          <p14:tracePt t="58366" x="8337550" y="4387850"/>
          <p14:tracePt t="58378" x="8509000" y="4425950"/>
          <p14:tracePt t="58395" x="8655050" y="4438650"/>
          <p14:tracePt t="58410" x="8724900" y="4445000"/>
          <p14:tracePt t="58425" x="8737600" y="4445000"/>
          <p14:tracePt t="58542" x="8743950" y="4445000"/>
          <p14:tracePt t="58549" x="8763000" y="4445000"/>
          <p14:tracePt t="58566" x="8775700" y="4445000"/>
          <p14:tracePt t="58575" x="8813800" y="4445000"/>
          <p14:tracePt t="58593" x="8921750" y="4445000"/>
          <p14:tracePt t="58610" x="9010650" y="4445000"/>
          <p14:tracePt t="58626" x="9067800" y="4451350"/>
          <p14:tracePt t="58642" x="9080500" y="4451350"/>
          <p14:tracePt t="58782" x="9093200" y="4451350"/>
          <p14:tracePt t="58789" x="9099550" y="4451350"/>
          <p14:tracePt t="58813" x="9105900" y="4451350"/>
          <p14:tracePt t="58902" x="9118600" y="4451350"/>
          <p14:tracePt t="58911" x="9124950" y="4451350"/>
          <p14:tracePt t="58917" x="9144000" y="4451350"/>
          <p14:tracePt t="58926" x="9182100" y="4451350"/>
          <p14:tracePt t="58942" x="9188450" y="4451350"/>
          <p14:tracePt t="58958" x="9194800" y="4451350"/>
          <p14:tracePt t="58998" x="9201150" y="4445000"/>
          <p14:tracePt t="59006" x="9213850" y="4445000"/>
          <p14:tracePt t="59014" x="9245600" y="4445000"/>
          <p14:tracePt t="59030" x="9290050" y="4445000"/>
          <p14:tracePt t="59041" x="9359900" y="4445000"/>
          <p14:tracePt t="59058" x="9417050" y="4445000"/>
          <p14:tracePt t="59074" x="9448800" y="4445000"/>
          <p14:tracePt t="59091" x="9455150" y="4438650"/>
          <p14:tracePt t="59108" x="9467850" y="4432300"/>
          <p14:tracePt t="59108" x="9474200" y="4432300"/>
          <p14:tracePt t="59127" x="9505950" y="4425950"/>
          <p14:tracePt t="59143" x="9537700" y="4419600"/>
          <p14:tracePt t="59159" x="9556750" y="4413250"/>
          <p14:tracePt t="59176" x="9563100" y="4400550"/>
          <p14:tracePt t="59222" x="9575800" y="4400550"/>
          <p14:tracePt t="59246" x="9582150" y="4400550"/>
          <p14:tracePt t="59293" x="9588500" y="4400550"/>
          <p14:tracePt t="59318" x="9607550" y="4400550"/>
          <p14:tracePt t="59327" x="9620250" y="4400550"/>
          <p14:tracePt t="59333" x="9645650" y="4400550"/>
          <p14:tracePt t="59343" x="9690100" y="4394200"/>
          <p14:tracePt t="59360" x="9728200" y="4387850"/>
          <p14:tracePt t="59376" x="9747250" y="4387850"/>
          <p14:tracePt t="59391" x="9753600" y="4381500"/>
          <p14:tracePt t="59438" x="9766300" y="4381500"/>
          <p14:tracePt t="59446" x="9785350" y="4381500"/>
          <p14:tracePt t="59460" x="9836150" y="4381500"/>
          <p14:tracePt t="59476" x="9912350" y="4381500"/>
          <p14:tracePt t="59476" x="9937750" y="4381500"/>
          <p14:tracePt t="59494" x="9950450" y="4381500"/>
          <p14:tracePt t="59508" x="9956800" y="4381500"/>
          <p14:tracePt t="59566" x="9963150" y="4381500"/>
          <p14:tracePt t="59607" x="9975850" y="4381500"/>
          <p14:tracePt t="59671" x="9988550" y="4381500"/>
          <p14:tracePt t="59686" x="9994900" y="4381500"/>
          <p14:tracePt t="59694" x="10007600" y="4381500"/>
          <p14:tracePt t="59708" x="10033000" y="4368800"/>
          <p14:tracePt t="59725" x="10045700" y="4368800"/>
          <p14:tracePt t="59741" x="10058400" y="4368800"/>
          <p14:tracePt t="59758" x="10064750" y="4368800"/>
          <p14:tracePt t="59774" x="10083800" y="4368800"/>
          <p14:tracePt t="59791" x="10121900" y="4368800"/>
          <p14:tracePt t="59807" x="10153650" y="4368800"/>
          <p14:tracePt t="59824" x="10166350" y="4368800"/>
          <p14:tracePt t="59841" x="10179050" y="4368800"/>
          <p14:tracePt t="59910" x="10185400" y="4368800"/>
          <p14:tracePt t="60446" x="10191750" y="4368800"/>
          <p14:tracePt t="60462" x="10198100" y="4362450"/>
          <p14:tracePt t="60470" x="10210800" y="4362450"/>
          <p14:tracePt t="60478" x="10217150" y="4356100"/>
          <p14:tracePt t="60490" x="10242550" y="4330700"/>
          <p14:tracePt t="60507" x="10287000" y="4305300"/>
          <p14:tracePt t="60523" x="10331450" y="4286250"/>
          <p14:tracePt t="60540" x="10388600" y="4248150"/>
          <p14:tracePt t="60557" x="10541000" y="4171950"/>
          <p14:tracePt t="60573" x="10617200" y="4133850"/>
          <p14:tracePt t="60590" x="10699750" y="4083050"/>
          <p14:tracePt t="60606" x="10750550" y="4051300"/>
          <p14:tracePt t="60626" x="10775950" y="4025900"/>
          <p14:tracePt t="60641" x="10795000" y="3987800"/>
          <p14:tracePt t="60658" x="10820400" y="3962400"/>
          <p14:tracePt t="60675" x="10839450" y="3924300"/>
          <p14:tracePt t="60691" x="10871200" y="3886200"/>
          <p14:tracePt t="60708" x="10909300" y="3841750"/>
          <p14:tracePt t="60723" x="10922000" y="3822700"/>
          <p14:tracePt t="60740" x="10928350" y="3810000"/>
          <p14:tracePt t="60757" x="10934700" y="3803650"/>
          <p14:tracePt t="60773" x="10934700" y="3790950"/>
          <p14:tracePt t="60862" x="10934700" y="3784600"/>
          <p14:tracePt t="60886" x="10922000" y="3784600"/>
          <p14:tracePt t="60910" x="10915650" y="3784600"/>
          <p14:tracePt t="60918" x="10909300" y="3784600"/>
          <p14:tracePt t="60927" x="10896600" y="3784600"/>
          <p14:tracePt t="60942" x="10871200" y="3784600"/>
          <p14:tracePt t="60942" x="10864850" y="3784600"/>
          <p14:tracePt t="60959" x="10845800" y="3797300"/>
          <p14:tracePt t="60974" x="10839450" y="3803650"/>
          <p14:tracePt t="60990" x="10833100" y="3810000"/>
          <p14:tracePt t="61006" x="10820400" y="3816350"/>
          <p14:tracePt t="61023" x="10807700" y="3822700"/>
          <p14:tracePt t="61040" x="10795000" y="3835400"/>
          <p14:tracePt t="61056" x="10775950" y="3841750"/>
          <p14:tracePt t="61073" x="10769600" y="3854450"/>
          <p14:tracePt t="61089" x="10756900" y="3860800"/>
          <p14:tracePt t="61108" x="10750550" y="3860800"/>
          <p14:tracePt t="61123" x="10744200" y="3867150"/>
          <p14:tracePt t="61140" x="10750550" y="3867150"/>
          <p14:tracePt t="61446" x="10756900" y="3860800"/>
          <p14:tracePt t="61478" x="10763250" y="3854450"/>
          <p14:tracePt t="61502" x="10769600" y="3854450"/>
          <p14:tracePt t="61510" x="10775950" y="3848100"/>
          <p14:tracePt t="61566" x="10788650" y="3848100"/>
          <p14:tracePt t="61598" x="10795000" y="3848100"/>
          <p14:tracePt t="61614" x="10801350" y="3848100"/>
          <p14:tracePt t="61622" x="10807700" y="3848100"/>
          <p14:tracePt t="61630" x="10814050" y="3848100"/>
          <p14:tracePt t="61646" x="10826750" y="3848100"/>
          <p14:tracePt t="61662" x="10839450" y="3848100"/>
          <p14:tracePt t="61694" x="10845800" y="3848100"/>
          <p14:tracePt t="61702" x="10852150" y="3848100"/>
          <p14:tracePt t="61718" x="10858500" y="3848100"/>
          <p14:tracePt t="61725" x="10864850" y="3848100"/>
          <p14:tracePt t="61739" x="10883900" y="3848100"/>
          <p14:tracePt t="61755" x="10902950" y="3848100"/>
          <p14:tracePt t="61772" x="10934700" y="3848100"/>
          <p14:tracePt t="61789" x="10979150" y="3848100"/>
          <p14:tracePt t="61806" x="11023600" y="3848100"/>
          <p14:tracePt t="61822" x="11099800" y="3848100"/>
          <p14:tracePt t="61839" x="11156950" y="3848100"/>
          <p14:tracePt t="61856" x="11214100" y="3848100"/>
          <p14:tracePt t="61873" x="11258550" y="3848100"/>
          <p14:tracePt t="61890" x="11271250" y="3848100"/>
          <p14:tracePt t="61906" x="11283950" y="3848100"/>
          <p14:tracePt t="61926" x="11290300" y="3848100"/>
          <p14:tracePt t="61958" x="11296650" y="3848100"/>
          <p14:tracePt t="61981" x="11303000" y="3848100"/>
          <p14:tracePt t="61998" x="11309350" y="3848100"/>
          <p14:tracePt t="62013" x="11315700" y="3848100"/>
          <p14:tracePt t="62022" x="11322050" y="3841750"/>
          <p14:tracePt t="62030" x="11322050" y="3835400"/>
          <p14:tracePt t="62039" x="11347450" y="3835400"/>
          <p14:tracePt t="62055" x="11372850" y="3829050"/>
          <p14:tracePt t="62072" x="11436350" y="3829050"/>
          <p14:tracePt t="62089" x="11474450" y="3829050"/>
          <p14:tracePt t="62105" x="11518900" y="3822700"/>
          <p14:tracePt t="62122" x="11557000" y="3810000"/>
          <p14:tracePt t="62139" x="11569700" y="3803650"/>
          <p14:tracePt t="62156" x="11582400" y="3803650"/>
          <p14:tracePt t="62342" x="11588750" y="3803650"/>
          <p14:tracePt t="62350" x="11601450" y="3803650"/>
          <p14:tracePt t="62359" x="11614150" y="3803650"/>
          <p14:tracePt t="62375" x="11633200" y="3810000"/>
          <p14:tracePt t="62389" x="11639550" y="3810000"/>
          <p14:tracePt t="62405" x="11652250" y="3810000"/>
          <p14:tracePt t="62422" x="11658600" y="3822700"/>
          <p14:tracePt t="62598" x="11658600" y="3835400"/>
          <p14:tracePt t="62615" x="11658600" y="3848100"/>
          <p14:tracePt t="62630" x="11658600" y="3854450"/>
          <p14:tracePt t="62638" x="11652250" y="3860800"/>
          <p14:tracePt t="62645" x="11652250" y="3867150"/>
          <p14:tracePt t="62655" x="11639550" y="3873500"/>
          <p14:tracePt t="62674" x="11626850" y="3898900"/>
          <p14:tracePt t="62690" x="11601450" y="3917950"/>
          <p14:tracePt t="62705" x="11576050" y="3949700"/>
          <p14:tracePt t="62722" x="11525250" y="3975100"/>
          <p14:tracePt t="62738" x="11468100" y="4006850"/>
          <p14:tracePt t="62754" x="11436350" y="4025900"/>
          <p14:tracePt t="62772" x="11372850" y="4044950"/>
          <p14:tracePt t="62788" x="11296650" y="4057650"/>
          <p14:tracePt t="62805" x="11150600" y="4089400"/>
          <p14:tracePt t="62821" x="11010900" y="4108450"/>
          <p14:tracePt t="62838" x="10858500" y="4140200"/>
          <p14:tracePt t="62855" x="10712450" y="4184650"/>
          <p14:tracePt t="62871" x="10623550" y="4222750"/>
          <p14:tracePt t="62888" x="10566400" y="4254500"/>
          <p14:tracePt t="62905" x="10534650" y="4273550"/>
          <p14:tracePt t="62923" x="10496550" y="4279900"/>
          <p14:tracePt t="62939" x="10471150" y="4292600"/>
          <p14:tracePt t="62956" x="10433050" y="4292600"/>
          <p14:tracePt t="62973" x="10394950" y="4305300"/>
          <p14:tracePt t="62988" x="10350500" y="4311650"/>
          <p14:tracePt t="63005" x="10261600" y="4330700"/>
          <p14:tracePt t="63023" x="10191750" y="4349750"/>
          <p14:tracePt t="63038" x="10096500" y="4349750"/>
          <p14:tracePt t="63054" x="10013950" y="4349750"/>
          <p14:tracePt t="63071" x="9899650" y="4362450"/>
          <p14:tracePt t="63088" x="9804400" y="4362450"/>
          <p14:tracePt t="63104" x="9709150" y="4362450"/>
          <p14:tracePt t="63121" x="9632950" y="4362450"/>
          <p14:tracePt t="63138" x="9575800" y="4362450"/>
          <p14:tracePt t="63155" x="9518650" y="4362450"/>
          <p14:tracePt t="63172" x="9448800" y="4362450"/>
          <p14:tracePt t="63189" x="9309100" y="4362450"/>
          <p14:tracePt t="63207" x="9232900" y="4362450"/>
          <p14:tracePt t="63223" x="9188450" y="4362450"/>
          <p14:tracePt t="63239" x="9169400" y="4362450"/>
          <p14:tracePt t="63254" x="9150350" y="4362450"/>
          <p14:tracePt t="63271" x="9131300" y="4362450"/>
          <p14:tracePt t="63288" x="9074150" y="4362450"/>
          <p14:tracePt t="63304" x="8940800" y="4343400"/>
          <p14:tracePt t="63322" x="8813800" y="4343400"/>
          <p14:tracePt t="63338" x="8724900" y="4324350"/>
          <p14:tracePt t="63354" x="8674100" y="4318000"/>
          <p14:tracePt t="63371" x="8661400" y="4318000"/>
          <p14:tracePt t="63388" x="8655050" y="4318000"/>
          <p14:tracePt t="63414" x="8642350" y="4318000"/>
          <p14:tracePt t="63423" x="8623300" y="4318000"/>
          <p14:tracePt t="63439" x="8540750" y="4318000"/>
          <p14:tracePt t="63458" x="8413750" y="4318000"/>
          <p14:tracePt t="63471" x="8356600" y="4318000"/>
          <p14:tracePt t="63488" x="8312150" y="4318000"/>
          <p14:tracePt t="63504" x="8261350" y="4318000"/>
          <p14:tracePt t="63521" x="8235950" y="4318000"/>
          <p14:tracePt t="63538" x="8204200" y="4318000"/>
          <p14:tracePt t="63554" x="8172450" y="4318000"/>
          <p14:tracePt t="63570" x="8134350" y="4318000"/>
          <p14:tracePt t="63588" x="8102600" y="4318000"/>
          <p14:tracePt t="63604" x="8089900" y="4318000"/>
          <p14:tracePt t="63653" x="8064500" y="4318000"/>
          <p14:tracePt t="63662" x="8020050" y="4318000"/>
          <p14:tracePt t="63676" x="7861300" y="4318000"/>
          <p14:tracePt t="63691" x="7689850" y="4305300"/>
          <p14:tracePt t="63705" x="7569200" y="4305300"/>
          <p14:tracePt t="63722" x="7537450" y="4298950"/>
          <p14:tracePt t="63738" x="7524750" y="4298950"/>
          <p14:tracePt t="63862" x="7518400" y="4298950"/>
          <p14:tracePt t="63870" x="7512050" y="4298950"/>
          <p14:tracePt t="63877" x="7493000" y="4298950"/>
          <p14:tracePt t="63887" x="7397750" y="4298950"/>
          <p14:tracePt t="63906" x="7258050" y="4298950"/>
          <p14:tracePt t="63923" x="7175500" y="4298950"/>
          <p14:tracePt t="63940" x="7143750" y="4298950"/>
          <p14:tracePt t="63956" x="7137400" y="4298950"/>
          <p14:tracePt t="64326" x="7143750" y="4298950"/>
          <p14:tracePt t="64349" x="7162800" y="4298950"/>
          <p14:tracePt t="64357" x="7169150" y="4305300"/>
          <p14:tracePt t="64365" x="7188200" y="4311650"/>
          <p14:tracePt t="64374" x="7207250" y="4318000"/>
          <p14:tracePt t="64387" x="7226300" y="4318000"/>
          <p14:tracePt t="64403" x="7239000" y="4318000"/>
          <p14:tracePt t="64478" x="7245350" y="4318000"/>
          <p14:tracePt t="64486" x="7258050" y="4318000"/>
          <p14:tracePt t="64518" x="7270750" y="4318000"/>
          <p14:tracePt t="64558" x="7277100" y="4318000"/>
          <p14:tracePt t="64566" x="7283450" y="4318000"/>
          <p14:tracePt t="64574" x="7302500" y="4318000"/>
          <p14:tracePt t="64586" x="7346950" y="4318000"/>
          <p14:tracePt t="64603" x="7397750" y="4318000"/>
          <p14:tracePt t="64620" x="7410450" y="4318000"/>
          <p14:tracePt t="64694" x="7423150" y="4318000"/>
          <p14:tracePt t="64709" x="7435850" y="4318000"/>
          <p14:tracePt t="64726" x="7442200" y="4318000"/>
          <p14:tracePt t="64734" x="7448550" y="4318000"/>
          <p14:tracePt t="64805" x="7454900" y="4318000"/>
          <p14:tracePt t="64814" x="7461250" y="4318000"/>
          <p14:tracePt t="64822" x="7467600" y="4318000"/>
          <p14:tracePt t="64837" x="7531100" y="4330700"/>
          <p14:tracePt t="64854" x="7562850" y="4337050"/>
          <p14:tracePt t="64870" x="7575550" y="4343400"/>
          <p14:tracePt t="64887" x="7581900" y="4343400"/>
          <p14:tracePt t="65142" x="7588250" y="4343400"/>
          <p14:tracePt t="65150" x="7600950" y="4343400"/>
          <p14:tracePt t="65157" x="7607300" y="4343400"/>
          <p14:tracePt t="65171" x="7626350" y="4337050"/>
          <p14:tracePt t="65186" x="7639050" y="4337050"/>
          <p14:tracePt t="65254" x="7639050" y="4330700"/>
          <p14:tracePt t="65262" x="7651750" y="4330700"/>
          <p14:tracePt t="65271" x="7689850" y="4330700"/>
          <p14:tracePt t="65287" x="7734300" y="4330700"/>
          <p14:tracePt t="65303" x="7740650" y="4324350"/>
          <p14:tracePt t="65550" x="7747000" y="4324350"/>
          <p14:tracePt t="65566" x="7759700" y="4324350"/>
          <p14:tracePt t="65750" x="7772400" y="4324350"/>
          <p14:tracePt t="65765" x="7797800" y="4318000"/>
          <p14:tracePt t="65773" x="7816850" y="4318000"/>
          <p14:tracePt t="65786" x="7842250" y="4318000"/>
          <p14:tracePt t="65802" x="7854950" y="4318000"/>
          <p14:tracePt t="65819" x="7861300" y="4311650"/>
          <p14:tracePt t="65846" x="7867650" y="4305300"/>
          <p14:tracePt t="65877" x="7874000" y="4305300"/>
          <p14:tracePt t="65885" x="7886700" y="4298950"/>
          <p14:tracePt t="65893" x="7912100" y="4298950"/>
          <p14:tracePt t="65902" x="7956550" y="4298950"/>
          <p14:tracePt t="65918" x="8032750" y="4298950"/>
          <p14:tracePt t="65936" x="8058150" y="4298950"/>
          <p14:tracePt t="65952" x="8064500" y="4298950"/>
          <p14:tracePt t="66022" x="8070850" y="4298950"/>
          <p14:tracePt t="66030" x="8083550" y="4292600"/>
          <p14:tracePt t="66037" x="8102600" y="4292600"/>
          <p14:tracePt t="66052" x="8153400" y="4292600"/>
          <p14:tracePt t="66069" x="8197850" y="4292600"/>
          <p14:tracePt t="66086" x="8204200" y="4292600"/>
          <p14:tracePt t="66141" x="8210550" y="4292600"/>
          <p14:tracePt t="66150" x="8229600" y="4292600"/>
          <p14:tracePt t="66158" x="8255000" y="4292600"/>
          <p14:tracePt t="66169" x="8350250" y="4292600"/>
          <p14:tracePt t="66187" x="8426450" y="4292600"/>
          <p14:tracePt t="66204" x="8439150" y="4292600"/>
          <p14:tracePt t="66294" x="8445500" y="4292600"/>
          <p14:tracePt t="66493" x="8451850" y="4292600"/>
          <p14:tracePt t="66502" x="8458200" y="4292600"/>
          <p14:tracePt t="66510" x="8477250" y="4292600"/>
          <p14:tracePt t="66518" x="8553450" y="4305300"/>
          <p14:tracePt t="66535" x="8597900" y="4318000"/>
          <p14:tracePt t="66553" x="8667750" y="4330700"/>
          <p14:tracePt t="66569" x="8712200" y="4343400"/>
          <p14:tracePt t="66585" x="8756650" y="4356100"/>
          <p14:tracePt t="66602" x="8801100" y="4368800"/>
          <p14:tracePt t="66618" x="8870950" y="4387850"/>
          <p14:tracePt t="66635" x="8934450" y="4394200"/>
          <p14:tracePt t="66651" x="8966200" y="4394200"/>
          <p14:tracePt t="66668" x="8978900" y="4394200"/>
          <p14:tracePt t="66702" x="8985250" y="4394200"/>
          <p14:tracePt t="66709" x="8991600" y="4394200"/>
          <p14:tracePt t="66734" x="9004300" y="4394200"/>
          <p14:tracePt t="66742" x="9017000" y="4387850"/>
          <p14:tracePt t="66758" x="9029700" y="4387850"/>
          <p14:tracePt t="66790" x="9036050" y="4387850"/>
          <p14:tracePt t="66798" x="9048750" y="4381500"/>
          <p14:tracePt t="66805" x="9061450" y="4375150"/>
          <p14:tracePt t="66819" x="9124950" y="4375150"/>
          <p14:tracePt t="66838" x="9188450" y="4375150"/>
          <p14:tracePt t="66852" x="9232900" y="4368800"/>
          <p14:tracePt t="66868" x="9271000" y="4368800"/>
          <p14:tracePt t="66884" x="9283700" y="4368800"/>
          <p14:tracePt t="67063" x="9290050" y="4368800"/>
          <p14:tracePt t="67071" x="9290050" y="4362450"/>
          <p14:tracePt t="67078" x="9302750" y="4362450"/>
          <p14:tracePt t="67088" x="9302750" y="4356100"/>
          <p14:tracePt t="67101" x="9334500" y="4349750"/>
          <p14:tracePt t="67118" x="9347200" y="4343400"/>
          <p14:tracePt t="67134" x="9359900" y="4343400"/>
          <p14:tracePt t="67151" x="9372600" y="4343400"/>
          <p14:tracePt t="67174" x="9378950" y="4343400"/>
          <p14:tracePt t="67184" x="9391650" y="4330700"/>
          <p14:tracePt t="67203" x="9417050" y="4330700"/>
          <p14:tracePt t="67219" x="9442450" y="4330700"/>
          <p14:tracePt t="67235" x="9467850" y="4330700"/>
          <p14:tracePt t="67253" x="9474200" y="4330700"/>
          <p14:tracePt t="67301" x="9486900" y="4330700"/>
          <p14:tracePt t="67310" x="9493250" y="4330700"/>
          <p14:tracePt t="67574" x="9499600" y="4330700"/>
          <p14:tracePt t="67581" x="9512300" y="4330700"/>
          <p14:tracePt t="67589" x="9537700" y="4330700"/>
          <p14:tracePt t="67605" x="9544050" y="4330700"/>
          <p14:tracePt t="67617" x="9556750" y="4330700"/>
          <p14:tracePt t="67634" x="9575800" y="4330700"/>
          <p14:tracePt t="67651" x="9607550" y="4330700"/>
          <p14:tracePt t="67667" x="9620250" y="4330700"/>
          <p14:tracePt t="67667" x="9632950" y="4330700"/>
          <p14:tracePt t="67686" x="9671050" y="4330700"/>
          <p14:tracePt t="67703" x="9683750" y="4330700"/>
          <p14:tracePt t="67719" x="9696450" y="4330700"/>
          <p14:tracePt t="67773" x="9709150" y="4330700"/>
          <p14:tracePt t="67798" x="9715500" y="4330700"/>
          <p14:tracePt t="67806" x="9721850" y="4330700"/>
          <p14:tracePt t="67820" x="9747250" y="4330700"/>
          <p14:tracePt t="67836" x="9798050" y="4330700"/>
          <p14:tracePt t="67850" x="9810750" y="4330700"/>
          <p14:tracePt t="67867" x="9823450" y="4330700"/>
          <p14:tracePt t="68038" x="9836150" y="4330700"/>
          <p14:tracePt t="68053" x="9842500" y="4330700"/>
          <p14:tracePt t="68062" x="9848850" y="4330700"/>
          <p14:tracePt t="68087" x="9861550" y="4330700"/>
          <p14:tracePt t="68246" x="9867900" y="4330700"/>
          <p14:tracePt t="68254" x="9880600" y="4330700"/>
          <p14:tracePt t="68262" x="9886950" y="4330700"/>
          <p14:tracePt t="68270" x="9893300" y="4330700"/>
          <p14:tracePt t="68286" x="9899650" y="4330700"/>
          <p14:tracePt t="68350" x="9906000" y="4330700"/>
          <p14:tracePt t="68358" x="9912350" y="4330700"/>
          <p14:tracePt t="68367" x="9937750" y="4330700"/>
          <p14:tracePt t="68383" x="9950450" y="4330700"/>
          <p14:tracePt t="68400" x="9956800" y="4330700"/>
          <p14:tracePt t="68622" x="9969500" y="4330700"/>
          <p14:tracePt t="68638" x="9982200" y="4330700"/>
          <p14:tracePt t="68662" x="9988550" y="4330700"/>
          <p14:tracePt t="68671" x="10001250" y="4330700"/>
          <p14:tracePt t="68687" x="10007600" y="4330700"/>
          <p14:tracePt t="68703" x="10013950" y="4330700"/>
          <p14:tracePt t="6887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6776EAA-E55C-4A56-A142-778866B2FDCB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Same Side Corner Rectangle 6"/>
              <p:cNvSpPr/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713F6D2-2A52-4190-85FF-6F65A95BB393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Snip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695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1" y="1563423"/>
            <a:ext cx="5410200" cy="2703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371600"/>
            <a:ext cx="5867400" cy="34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812">
        <p15:prstTrans prst="pageCurlDouble"/>
      </p:transition>
    </mc:Choice>
    <mc:Fallback xmlns="">
      <p:transition spd="slow" advTm="75812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568" x="1847850" y="1638300"/>
          <p14:tracePt t="2933" x="1873250" y="1638300"/>
          <p14:tracePt t="2940" x="1892300" y="1638300"/>
          <p14:tracePt t="2955" x="1917700" y="1638300"/>
          <p14:tracePt t="2955" x="1930400" y="1638300"/>
          <p14:tracePt t="2974" x="1936750" y="1638300"/>
          <p14:tracePt t="3060" x="1943100" y="1638300"/>
          <p14:tracePt t="3068" x="1974850" y="1638300"/>
          <p14:tracePt t="3076" x="2019300" y="1638300"/>
          <p14:tracePt t="3088" x="2120900" y="1670050"/>
          <p14:tracePt t="3105" x="2254250" y="1682750"/>
          <p14:tracePt t="3121" x="2406650" y="1739900"/>
          <p14:tracePt t="3138" x="2546350" y="1771650"/>
          <p14:tracePt t="3154" x="2667000" y="1803400"/>
          <p14:tracePt t="3154" x="2711450" y="1803400"/>
          <p14:tracePt t="3173" x="2755900" y="1809750"/>
          <p14:tracePt t="3187" x="2876550" y="1835150"/>
          <p14:tracePt t="3204" x="2940050" y="1847850"/>
          <p14:tracePt t="3219" x="2978150" y="1854200"/>
          <p14:tracePt t="3236" x="3009900" y="1860550"/>
          <p14:tracePt t="3253" x="3016250" y="1860550"/>
          <p14:tracePt t="3282" x="3022600" y="1860550"/>
          <p14:tracePt t="3290" x="3028950" y="1860550"/>
          <p14:tracePt t="3303" x="3060700" y="1866900"/>
          <p14:tracePt t="3321" x="3111500" y="1885950"/>
          <p14:tracePt t="3338" x="3200400" y="1911350"/>
          <p14:tracePt t="3353" x="3263900" y="1930400"/>
          <p14:tracePt t="3369" x="3314700" y="1943100"/>
          <p14:tracePt t="3369" x="3333750" y="1955800"/>
          <p14:tracePt t="3388" x="3352800" y="1974850"/>
          <p14:tracePt t="3403" x="3359150" y="1981200"/>
          <p14:tracePt t="3420" x="3371850" y="1987550"/>
          <p14:tracePt t="3436" x="3384550" y="2000250"/>
          <p14:tracePt t="3453" x="3416300" y="2038350"/>
          <p14:tracePt t="3470" x="3441700" y="2057400"/>
          <p14:tracePt t="3486" x="3454400" y="2082800"/>
          <p14:tracePt t="3502" x="3479800" y="2101850"/>
          <p14:tracePt t="3519" x="3486150" y="2114550"/>
          <p14:tracePt t="3536" x="3498850" y="2133600"/>
          <p14:tracePt t="3552" x="3505200" y="2139950"/>
          <p14:tracePt t="3571" x="3511550" y="2159000"/>
          <p14:tracePt t="3588" x="3530600" y="2165350"/>
          <p14:tracePt t="3603" x="3536950" y="2184400"/>
          <p14:tracePt t="3621" x="3543300" y="2197100"/>
          <p14:tracePt t="3637" x="3543300" y="2203450"/>
          <p14:tracePt t="3652" x="3543300" y="2216150"/>
          <p14:tracePt t="3669" x="3556000" y="2235200"/>
          <p14:tracePt t="3689" x="3556000" y="2247900"/>
          <p14:tracePt t="3703" x="3556000" y="2254250"/>
          <p14:tracePt t="3723" x="3556000" y="2260600"/>
          <p14:tracePt t="3736" x="3562350" y="2286000"/>
          <p14:tracePt t="3753" x="3562350" y="2298700"/>
          <p14:tracePt t="3769" x="3562350" y="2305050"/>
          <p14:tracePt t="3785" x="3562350" y="2324100"/>
          <p14:tracePt t="3803" x="3562350" y="2349500"/>
          <p14:tracePt t="3819" x="3562350" y="2368550"/>
          <p14:tracePt t="3835" x="3562350" y="2381250"/>
          <p14:tracePt t="3852" x="3562350" y="2393950"/>
          <p14:tracePt t="3869" x="3562350" y="2400300"/>
          <p14:tracePt t="3886" x="3562350" y="2406650"/>
          <p14:tracePt t="3903" x="3562350" y="2413000"/>
          <p14:tracePt t="3920" x="3562350" y="2419350"/>
          <p14:tracePt t="3937" x="3556000" y="2425700"/>
          <p14:tracePt t="3952" x="3549650" y="2438400"/>
          <p14:tracePt t="3988" x="3543300" y="2444750"/>
          <p14:tracePt t="4003" x="3536950" y="2451100"/>
          <p14:tracePt t="4011" x="3530600" y="2457450"/>
          <p14:tracePt t="4019" x="3524250" y="2470150"/>
          <p14:tracePt t="4035" x="3492500" y="2489200"/>
          <p14:tracePt t="4052" x="3460750" y="2495550"/>
          <p14:tracePt t="4069" x="3441700" y="2501900"/>
          <p14:tracePt t="4085" x="3403600" y="2520950"/>
          <p14:tracePt t="4102" x="3365500" y="2520950"/>
          <p14:tracePt t="4119" x="3321050" y="2533650"/>
          <p14:tracePt t="4137" x="3251200" y="2546350"/>
          <p14:tracePt t="4154" x="3175000" y="2552700"/>
          <p14:tracePt t="4171" x="3111500" y="2559050"/>
          <p14:tracePt t="4171" x="3079750" y="2559050"/>
          <p14:tracePt t="4189" x="3041650" y="2559050"/>
          <p14:tracePt t="4203" x="2971800" y="2559050"/>
          <p14:tracePt t="4220" x="2952750" y="2559050"/>
          <p14:tracePt t="4237" x="2940050" y="2571750"/>
          <p14:tracePt t="4253" x="2927350" y="2571750"/>
          <p14:tracePt t="4270" x="2908300" y="2571750"/>
          <p14:tracePt t="4286" x="2882900" y="2571750"/>
          <p14:tracePt t="4303" x="2844800" y="2571750"/>
          <p14:tracePt t="4319" x="2825750" y="2571750"/>
          <p14:tracePt t="4336" x="2813050" y="2571750"/>
          <p14:tracePt t="4353" x="2800350" y="2571750"/>
          <p14:tracePt t="4369" x="2787650" y="2571750"/>
          <p14:tracePt t="4436" x="2781300" y="2571750"/>
          <p14:tracePt t="4444" x="2774950" y="2571750"/>
          <p14:tracePt t="4453" x="2749550" y="2578100"/>
          <p14:tracePt t="4471" x="2711450" y="2578100"/>
          <p14:tracePt t="4487" x="2698750" y="2584450"/>
          <p14:tracePt t="4504" x="2686050" y="2584450"/>
          <p14:tracePt t="4520" x="2679700" y="2584450"/>
          <p14:tracePt t="4536" x="2673350" y="2584450"/>
          <p14:tracePt t="4552" x="2660650" y="2584450"/>
          <p14:tracePt t="4569" x="2647950" y="2584450"/>
          <p14:tracePt t="4586" x="2616200" y="2584450"/>
          <p14:tracePt t="4602" x="2603500" y="2584450"/>
          <p14:tracePt t="4619" x="2590800" y="2584450"/>
          <p14:tracePt t="4636" x="2565400" y="2584450"/>
          <p14:tracePt t="4655" x="2520950" y="2571750"/>
          <p14:tracePt t="4669" x="2501900" y="2571750"/>
          <p14:tracePt t="4687" x="2495550" y="2571750"/>
          <p14:tracePt t="4860" x="2489200" y="2571750"/>
          <p14:tracePt t="4868" x="2476500" y="2571750"/>
          <p14:tracePt t="4876" x="2470150" y="2571750"/>
          <p14:tracePt t="4887" x="2451100" y="2571750"/>
          <p14:tracePt t="4903" x="2444750" y="2571750"/>
          <p14:tracePt t="5141" x="2432050" y="2571750"/>
          <p14:tracePt t="5148" x="2425700" y="2571750"/>
          <p14:tracePt t="5156" x="2413000" y="2571750"/>
          <p14:tracePt t="5169" x="2400300" y="2584450"/>
          <p14:tracePt t="5169" x="2393950" y="2584450"/>
          <p14:tracePt t="5189" x="2374900" y="2584450"/>
          <p14:tracePt t="5202" x="2362200" y="2603500"/>
          <p14:tracePt t="5221" x="2343150" y="2603500"/>
          <p14:tracePt t="5236" x="2336800" y="2616200"/>
          <p14:tracePt t="5252" x="2317750" y="2628900"/>
          <p14:tracePt t="5269" x="2286000" y="2654300"/>
          <p14:tracePt t="5285" x="2247900" y="2673350"/>
          <p14:tracePt t="5302" x="2235200" y="2686050"/>
          <p14:tracePt t="5319" x="2222500" y="2698750"/>
          <p14:tracePt t="5335" x="2209800" y="2705100"/>
          <p14:tracePt t="5353" x="2203450" y="2711450"/>
          <p14:tracePt t="5380" x="2203450" y="2717800"/>
          <p14:tracePt t="5396" x="2190750" y="2717800"/>
          <p14:tracePt t="5404" x="2184400" y="2724150"/>
          <p14:tracePt t="5418" x="2171700" y="2743200"/>
          <p14:tracePt t="5437" x="2159000" y="2755900"/>
          <p14:tracePt t="5454" x="2152650" y="2755900"/>
          <p14:tracePt t="5468" x="2146300" y="2755900"/>
          <p14:tracePt t="5532" x="2139950" y="2762250"/>
          <p14:tracePt t="5540" x="2133600" y="2774950"/>
          <p14:tracePt t="5551" x="2114550" y="2794000"/>
          <p14:tracePt t="5569" x="2095500" y="2832100"/>
          <p14:tracePt t="5586" x="2076450" y="2857500"/>
          <p14:tracePt t="5586" x="2063750" y="2863850"/>
          <p14:tracePt t="5604" x="2057400" y="2876550"/>
          <p14:tracePt t="5618" x="2025650" y="2908300"/>
          <p14:tracePt t="5636" x="2006600" y="2933700"/>
          <p14:tracePt t="5653" x="1993900" y="2959100"/>
          <p14:tracePt t="5670" x="1968500" y="2990850"/>
          <p14:tracePt t="5687" x="1943100" y="3022600"/>
          <p14:tracePt t="5703" x="1930400" y="3041650"/>
          <p14:tracePt t="5719" x="1917700" y="3060700"/>
          <p14:tracePt t="5735" x="1911350" y="3067050"/>
          <p14:tracePt t="5751" x="1911350" y="3079750"/>
          <p14:tracePt t="5779" x="1905000" y="3079750"/>
          <p14:tracePt t="5788" x="1898650" y="3079750"/>
          <p14:tracePt t="5802" x="1892300" y="3098800"/>
          <p14:tracePt t="5802" x="1885950" y="3105150"/>
          <p14:tracePt t="5821" x="1879600" y="3117850"/>
          <p14:tracePt t="5835" x="1847850" y="3162300"/>
          <p14:tracePt t="5852" x="1828800" y="3181350"/>
          <p14:tracePt t="5868" x="1816100" y="3213100"/>
          <p14:tracePt t="5885" x="1797050" y="3244850"/>
          <p14:tracePt t="5903" x="1778000" y="3263900"/>
          <p14:tracePt t="5918" x="1771650" y="3282950"/>
          <p14:tracePt t="5936" x="1765300" y="3282950"/>
          <p14:tracePt t="5951" x="1758950" y="3302000"/>
          <p14:tracePt t="5968" x="1752600" y="3302000"/>
          <p14:tracePt t="6012" x="1752600" y="3308350"/>
          <p14:tracePt t="6028" x="1746250" y="3314700"/>
          <p14:tracePt t="6036" x="1739900" y="3321050"/>
          <p14:tracePt t="6044" x="1739900" y="3333750"/>
          <p14:tracePt t="6060" x="1733550" y="3340100"/>
          <p14:tracePt t="6069" x="1720850" y="3352800"/>
          <p14:tracePt t="6085" x="1714500" y="3365500"/>
          <p14:tracePt t="6101" x="1708150" y="3378200"/>
          <p14:tracePt t="6118" x="1695450" y="3409950"/>
          <p14:tracePt t="6134" x="1682750" y="3422650"/>
          <p14:tracePt t="6151" x="1689100" y="3422650"/>
          <p14:tracePt t="6819" x="1733550" y="3422650"/>
          <p14:tracePt t="6828" x="1784350" y="3422650"/>
          <p14:tracePt t="6837" x="1911350" y="3422650"/>
          <p14:tracePt t="6854" x="2038350" y="3422650"/>
          <p14:tracePt t="6869" x="2108200" y="3422650"/>
          <p14:tracePt t="6885" x="2139950" y="3422650"/>
          <p14:tracePt t="6904" x="2152650" y="3422650"/>
          <p14:tracePt t="6940" x="2165350" y="3416300"/>
          <p14:tracePt t="6948" x="2184400" y="3416300"/>
          <p14:tracePt t="6955" x="2203450" y="3416300"/>
          <p14:tracePt t="6967" x="2254250" y="3416300"/>
          <p14:tracePt t="6985" x="2311400" y="3416300"/>
          <p14:tracePt t="7002" x="2343150" y="3416300"/>
          <p14:tracePt t="7017" x="2374900" y="3416300"/>
          <p14:tracePt t="7034" x="2400300" y="3422650"/>
          <p14:tracePt t="7050" x="2432050" y="3422650"/>
          <p14:tracePt t="7067" x="2463800" y="3429000"/>
          <p14:tracePt t="7084" x="2514600" y="3441700"/>
          <p14:tracePt t="7101" x="2565400" y="3454400"/>
          <p14:tracePt t="7118" x="2578100" y="3467100"/>
          <p14:tracePt t="7136" x="2590800" y="3467100"/>
          <p14:tracePt t="7172" x="2609850" y="3473450"/>
          <p14:tracePt t="7179" x="2616200" y="3473450"/>
          <p14:tracePt t="7187" x="2622550" y="3473450"/>
          <p14:tracePt t="7200" x="2705100" y="3498850"/>
          <p14:tracePt t="7217" x="2825750" y="3517900"/>
          <p14:tracePt t="7235" x="2933700" y="3549650"/>
          <p14:tracePt t="7251" x="2997200" y="3568700"/>
          <p14:tracePt t="7267" x="3009900" y="3581400"/>
          <p14:tracePt t="7364" x="3022600" y="3581400"/>
          <p14:tracePt t="7373" x="3028950" y="3587750"/>
          <p14:tracePt t="7385" x="3067050" y="3606800"/>
          <p14:tracePt t="7400" x="3111500" y="3625850"/>
          <p14:tracePt t="7416" x="3162300" y="3663950"/>
          <p14:tracePt t="7434" x="3213100" y="3670300"/>
          <p14:tracePt t="7450" x="3225800" y="3670300"/>
          <p14:tracePt t="7467" x="3232150" y="3676650"/>
          <p14:tracePt t="7532" x="3238500" y="3683000"/>
          <p14:tracePt t="7540" x="3251200" y="3689350"/>
          <p14:tracePt t="7550" x="3251200" y="3695700"/>
          <p14:tracePt t="7567" x="3270250" y="3702050"/>
          <p14:tracePt t="7584" x="3282950" y="3714750"/>
          <p14:tracePt t="7600" x="3302000" y="3714750"/>
          <p14:tracePt t="7620" x="3308350" y="3721100"/>
          <p14:tracePt t="7637" x="3314700" y="3727450"/>
          <p14:tracePt t="7649" x="3327400" y="3733800"/>
          <p14:tracePt t="7667" x="3371850" y="3752850"/>
          <p14:tracePt t="7685" x="3403600" y="3765550"/>
          <p14:tracePt t="7700" x="3422650" y="3765550"/>
          <p14:tracePt t="7719" x="3454400" y="3765550"/>
          <p14:tracePt t="7734" x="3473450" y="3765550"/>
          <p14:tracePt t="7750" x="3486150" y="3765550"/>
          <p14:tracePt t="7767" x="3530600" y="3759200"/>
          <p14:tracePt t="7783" x="3587750" y="3752850"/>
          <p14:tracePt t="7800" x="3657600" y="3733800"/>
          <p14:tracePt t="7817" x="3733800" y="3721100"/>
          <p14:tracePt t="7833" x="3784600" y="3702050"/>
          <p14:tracePt t="7850" x="3841750" y="3695700"/>
          <p14:tracePt t="7866" x="3905250" y="3676650"/>
          <p14:tracePt t="7883" x="3949700" y="3663950"/>
          <p14:tracePt t="7900" x="4006850" y="3657600"/>
          <p14:tracePt t="7917" x="4051300" y="3644900"/>
          <p14:tracePt t="7934" x="4064000" y="3632200"/>
          <p14:tracePt t="7951" x="4076700" y="3632200"/>
          <p14:tracePt t="7968" x="4089400" y="3625850"/>
          <p14:tracePt t="7985" x="4108450" y="3613150"/>
          <p14:tracePt t="8000" x="4127500" y="3606800"/>
          <p14:tracePt t="8016" x="4146550" y="3600450"/>
          <p14:tracePt t="8035" x="4152900" y="3600450"/>
          <p14:tracePt t="8052" x="4165600" y="3594100"/>
          <p14:tracePt t="8084" x="4165600" y="3587750"/>
          <p14:tracePt t="8091" x="4171950" y="3587750"/>
          <p14:tracePt t="8107" x="4178300" y="3587750"/>
          <p14:tracePt t="8116" x="4197350" y="3575050"/>
          <p14:tracePt t="8133" x="4203700" y="3575050"/>
          <p14:tracePt t="8204" x="4210050" y="3568700"/>
          <p14:tracePt t="8212" x="4229100" y="3568700"/>
          <p14:tracePt t="8220" x="4235450" y="3568700"/>
          <p14:tracePt t="8233" x="4248150" y="3568700"/>
          <p14:tracePt t="8250" x="4273550" y="3568700"/>
          <p14:tracePt t="8266" x="4279900" y="3568700"/>
          <p14:tracePt t="8283" x="4286250" y="3568700"/>
          <p14:tracePt t="8500" x="4292600" y="3568700"/>
          <p14:tracePt t="8508" x="4298950" y="3575050"/>
          <p14:tracePt t="8516" x="4349750" y="3600450"/>
          <p14:tracePt t="8533" x="4400550" y="3632200"/>
          <p14:tracePt t="8549" x="4432300" y="3651250"/>
          <p14:tracePt t="8566" x="4451350" y="3663950"/>
          <p14:tracePt t="8583" x="4457700" y="3663950"/>
          <p14:tracePt t="8599" x="4464050" y="3670300"/>
          <p14:tracePt t="8756" x="4464050" y="3676650"/>
          <p14:tracePt t="8820" x="4470400" y="3683000"/>
          <p14:tracePt t="8828" x="4483100" y="3683000"/>
          <p14:tracePt t="8836" x="4514850" y="3708400"/>
          <p14:tracePt t="8849" x="4591050" y="3765550"/>
          <p14:tracePt t="8865" x="4686300" y="3816350"/>
          <p14:tracePt t="8882" x="4762500" y="3867150"/>
          <p14:tracePt t="8899" x="4806950" y="3892550"/>
          <p14:tracePt t="8915" x="4819650" y="3892550"/>
          <p14:tracePt t="8932" x="4819650" y="3905250"/>
          <p14:tracePt t="9116" x="4838700" y="3911600"/>
          <p14:tracePt t="9123" x="4857750" y="3917950"/>
          <p14:tracePt t="9132" x="4908550" y="3930650"/>
          <p14:tracePt t="9149" x="4946650" y="3943350"/>
          <p14:tracePt t="9167" x="4997450" y="3962400"/>
          <p14:tracePt t="9186" x="5016500" y="3962400"/>
          <p14:tracePt t="9201" x="5022850" y="3968750"/>
          <p14:tracePt t="9556" x="5029200" y="3968750"/>
          <p14:tracePt t="9820" x="5048250" y="3968750"/>
          <p14:tracePt t="9828" x="5080000" y="3962400"/>
          <p14:tracePt t="9835" x="5099050" y="3956050"/>
          <p14:tracePt t="9848" x="5137150" y="3930650"/>
          <p14:tracePt t="9865" x="5219700" y="3892550"/>
          <p14:tracePt t="9881" x="5276850" y="3860800"/>
          <p14:tracePt t="9898" x="5302250" y="3841750"/>
          <p14:tracePt t="9914" x="5321300" y="3835400"/>
          <p14:tracePt t="9932" x="5327650" y="3835400"/>
          <p14:tracePt t="9964" x="5334000" y="3835400"/>
          <p14:tracePt t="10052" x="5346700" y="3829050"/>
          <p14:tracePt t="10059" x="5353050" y="3822700"/>
          <p14:tracePt t="10068" x="5372100" y="3810000"/>
          <p14:tracePt t="10081" x="5391150" y="3790950"/>
          <p14:tracePt t="10097" x="5397500" y="3790950"/>
          <p14:tracePt t="10113" x="5410200" y="3790950"/>
          <p14:tracePt t="10251" x="5448300" y="3752850"/>
          <p14:tracePt t="10259" x="5530850" y="3657600"/>
          <p14:tracePt t="10267" x="5670550" y="3524250"/>
          <p14:tracePt t="10279" x="5937250" y="3327400"/>
          <p14:tracePt t="10297" x="6134100" y="3162300"/>
          <p14:tracePt t="10313" x="6311900" y="3022600"/>
          <p14:tracePt t="10330" x="6553200" y="2870200"/>
          <p14:tracePt t="10347" x="6635750" y="2825750"/>
          <p14:tracePt t="10363" x="6661150" y="2800350"/>
          <p14:tracePt t="10380" x="6692900" y="2781300"/>
          <p14:tracePt t="10397" x="6718300" y="2762250"/>
          <p14:tracePt t="10413" x="6731000" y="2749550"/>
          <p14:tracePt t="10430" x="6750050" y="2730500"/>
          <p14:tracePt t="10447" x="6762750" y="2692400"/>
          <p14:tracePt t="10464" x="6769100" y="2673350"/>
          <p14:tracePt t="10480" x="6788150" y="2647950"/>
          <p14:tracePt t="10498" x="6794500" y="2641600"/>
          <p14:tracePt t="10513" x="6794500" y="2635250"/>
          <p14:tracePt t="10530" x="6813550" y="2609850"/>
          <p14:tracePt t="10547" x="6838950" y="2571750"/>
          <p14:tracePt t="10563" x="6902450" y="2489200"/>
          <p14:tracePt t="10580" x="6997700" y="2413000"/>
          <p14:tracePt t="10596" x="7054850" y="2374900"/>
          <p14:tracePt t="10613" x="7073900" y="2362200"/>
          <p14:tracePt t="10630" x="7086600" y="2355850"/>
          <p14:tracePt t="10651" x="7086600" y="2349500"/>
          <p14:tracePt t="10691" x="7099300" y="2349500"/>
          <p14:tracePt t="10835" x="7112000" y="2343150"/>
          <p14:tracePt t="10843" x="7143750" y="2343150"/>
          <p14:tracePt t="10852" x="7175500" y="2343150"/>
          <p14:tracePt t="10864" x="7245350" y="2324100"/>
          <p14:tracePt t="10880" x="7327900" y="2298700"/>
          <p14:tracePt t="10896" x="7416800" y="2292350"/>
          <p14:tracePt t="10912" x="7454900" y="2279650"/>
          <p14:tracePt t="10929" x="7486650" y="2273300"/>
          <p14:tracePt t="10947" x="7493000" y="2266950"/>
          <p14:tracePt t="11043" x="7505700" y="2266950"/>
          <p14:tracePt t="11067" x="7512050" y="2266950"/>
          <p14:tracePt t="11075" x="7518400" y="2266950"/>
          <p14:tracePt t="11083" x="7531100" y="2266950"/>
          <p14:tracePt t="11097" x="7575550" y="2266950"/>
          <p14:tracePt t="11115" x="7626350" y="2260600"/>
          <p14:tracePt t="11129" x="7683500" y="2247900"/>
          <p14:tracePt t="11146" x="7759700" y="2235200"/>
          <p14:tracePt t="11162" x="7804150" y="2235200"/>
          <p14:tracePt t="11179" x="7848600" y="2235200"/>
          <p14:tracePt t="11196" x="7854950" y="2235200"/>
          <p14:tracePt t="11419" x="7861300" y="2235200"/>
          <p14:tracePt t="11451" x="7874000" y="2235200"/>
          <p14:tracePt t="11459" x="7918450" y="2235200"/>
          <p14:tracePt t="11467" x="7969250" y="2235200"/>
          <p14:tracePt t="11479" x="8045450" y="2228850"/>
          <p14:tracePt t="11497" x="8115300" y="2228850"/>
          <p14:tracePt t="11513" x="8134350" y="2228850"/>
          <p14:tracePt t="11529" x="8140700" y="2228850"/>
          <p14:tracePt t="11675" x="8153400" y="2228850"/>
          <p14:tracePt t="11683" x="8185150" y="2228850"/>
          <p14:tracePt t="11699" x="8235950" y="2228850"/>
          <p14:tracePt t="11712" x="8356600" y="2228850"/>
          <p14:tracePt t="11728" x="8489950" y="2228850"/>
          <p14:tracePt t="11746" x="8674100" y="2228850"/>
          <p14:tracePt t="11765" x="8699500" y="2228850"/>
          <p14:tracePt t="11779" x="8712200" y="2228850"/>
          <p14:tracePt t="11795" x="8731250" y="2222500"/>
          <p14:tracePt t="11923" x="8737600" y="2216150"/>
          <p14:tracePt t="11932" x="8743950" y="2209800"/>
          <p14:tracePt t="11939" x="8756650" y="2209800"/>
          <p14:tracePt t="11947" x="8782050" y="2209800"/>
          <p14:tracePt t="11964" x="8807450" y="2203450"/>
          <p14:tracePt t="11980" x="8826500" y="2197100"/>
          <p14:tracePt t="11996" x="8839200" y="2190750"/>
          <p14:tracePt t="12012" x="8851900" y="2184400"/>
          <p14:tracePt t="12030" x="8864600" y="2184400"/>
          <p14:tracePt t="12047" x="8890000" y="2178050"/>
          <p14:tracePt t="12063" x="8915400" y="2165350"/>
          <p14:tracePt t="12080" x="8947150" y="2139950"/>
          <p14:tracePt t="12095" x="8953500" y="2120900"/>
          <p14:tracePt t="12112" x="8972550" y="2114550"/>
          <p14:tracePt t="12128" x="8985250" y="2114550"/>
          <p14:tracePt t="12283" x="8991600" y="2114550"/>
          <p14:tracePt t="12291" x="9004300" y="2114550"/>
          <p14:tracePt t="12299" x="9036050" y="2108200"/>
          <p14:tracePt t="12311" x="9093200" y="2101850"/>
          <p14:tracePt t="12328" x="9188450" y="2101850"/>
          <p14:tracePt t="12344" x="9245600" y="2101850"/>
          <p14:tracePt t="12361" x="9251950" y="2101850"/>
          <p14:tracePt t="12378" x="9264650" y="2101850"/>
          <p14:tracePt t="12611" x="9271000" y="2101850"/>
          <p14:tracePt t="12619" x="9296400" y="2101850"/>
          <p14:tracePt t="12630" x="9391650" y="2101850"/>
          <p14:tracePt t="12648" x="9467850" y="2108200"/>
          <p14:tracePt t="12662" x="9601200" y="2127250"/>
          <p14:tracePt t="12678" x="9658350" y="2139950"/>
          <p14:tracePt t="12696" x="9671050" y="2139950"/>
          <p14:tracePt t="12891" x="9677400" y="2139950"/>
          <p14:tracePt t="12907" x="9683750" y="2139950"/>
          <p14:tracePt t="12915" x="9702800" y="2139950"/>
          <p14:tracePt t="12928" x="9772650" y="2139950"/>
          <p14:tracePt t="12944" x="9836150" y="2139950"/>
          <p14:tracePt t="12961" x="9893300" y="2127250"/>
          <p14:tracePt t="12978" x="9975850" y="2120900"/>
          <p14:tracePt t="12994" x="10007600" y="2108200"/>
          <p14:tracePt t="13012" x="10007600" y="2101850"/>
          <p14:tracePt t="13179" x="10013950" y="2101850"/>
          <p14:tracePt t="13187" x="10026650" y="2101850"/>
          <p14:tracePt t="13196" x="10109200" y="2082800"/>
          <p14:tracePt t="13211" x="10160000" y="2063750"/>
          <p14:tracePt t="13228" x="10255250" y="2038350"/>
          <p14:tracePt t="13246" x="10318750" y="2019300"/>
          <p14:tracePt t="13263" x="10369550" y="2006600"/>
          <p14:tracePt t="13279" x="10401300" y="2000250"/>
          <p14:tracePt t="13294" x="10414000" y="2000250"/>
          <p14:tracePt t="13419" x="10420350" y="2000250"/>
          <p14:tracePt t="13435" x="10426700" y="2000250"/>
          <p14:tracePt t="13442" x="10439400" y="2000250"/>
          <p14:tracePt t="13451" x="10464800" y="2000250"/>
          <p14:tracePt t="13460" x="10515600" y="2000250"/>
          <p14:tracePt t="13478" x="10553700" y="2000250"/>
          <p14:tracePt t="13495" x="10579100" y="2000250"/>
          <p14:tracePt t="13513" x="10591800" y="2000250"/>
          <p14:tracePt t="13527" x="10598150" y="2000250"/>
          <p14:tracePt t="13684" x="10610850" y="2000250"/>
          <p14:tracePt t="13691" x="10668000" y="2000250"/>
          <p14:tracePt t="13699" x="10731500" y="2000250"/>
          <p14:tracePt t="13711" x="10871200" y="2012950"/>
          <p14:tracePt t="13728" x="11042650" y="2012950"/>
          <p14:tracePt t="13728" x="11093450" y="2012950"/>
          <p14:tracePt t="13747" x="11137900" y="2012950"/>
          <p14:tracePt t="13760" x="11163300" y="2012950"/>
          <p14:tracePt t="13777" x="11169650" y="2012950"/>
          <p14:tracePt t="13899" x="11182350" y="2012950"/>
          <p14:tracePt t="13907" x="11188700" y="2012950"/>
          <p14:tracePt t="13914" x="11195050" y="2012950"/>
          <p14:tracePt t="13927" x="11226800" y="2012950"/>
          <p14:tracePt t="13944" x="11264900" y="2012950"/>
          <p14:tracePt t="13960" x="11283950" y="2012950"/>
          <p14:tracePt t="13977" x="11296650" y="2012950"/>
          <p14:tracePt t="13993" x="11309350" y="2012950"/>
          <p14:tracePt t="14012" x="11334750" y="2012950"/>
          <p14:tracePt t="14029" x="11430000" y="2019300"/>
          <p14:tracePt t="14045" x="11550650" y="2044700"/>
          <p14:tracePt t="14060" x="11671300" y="2076450"/>
          <p14:tracePt t="14078" x="11728450" y="2101850"/>
          <p14:tracePt t="14093" x="11734800" y="2101850"/>
          <p14:tracePt t="14251" x="11734800" y="2108200"/>
          <p14:tracePt t="14259" x="11728450" y="2114550"/>
          <p14:tracePt t="14267" x="11728450" y="2127250"/>
          <p14:tracePt t="14276" x="11690350" y="2152650"/>
          <p14:tracePt t="14293" x="11639550" y="2178050"/>
          <p14:tracePt t="14311" x="11518900" y="2209800"/>
          <p14:tracePt t="14328" x="11391900" y="2266950"/>
          <p14:tracePt t="14344" x="11296650" y="2368550"/>
          <p14:tracePt t="14360" x="11156950" y="2419350"/>
          <p14:tracePt t="14376" x="11017250" y="2444750"/>
          <p14:tracePt t="14393" x="10883900" y="2457450"/>
          <p14:tracePt t="14409" x="10623550" y="2457450"/>
          <p14:tracePt t="14426" x="10452100" y="2457450"/>
          <p14:tracePt t="14443" x="10293350" y="2457450"/>
          <p14:tracePt t="14460" x="10147300" y="2457450"/>
          <p14:tracePt t="14476" x="10020300" y="2457450"/>
          <p14:tracePt t="14493" x="9906000" y="2457450"/>
          <p14:tracePt t="14510" x="9772650" y="2451100"/>
          <p14:tracePt t="14529" x="9677400" y="2444750"/>
          <p14:tracePt t="14544" x="9582150" y="2444750"/>
          <p14:tracePt t="14561" x="9474200" y="2444750"/>
          <p14:tracePt t="14577" x="9391650" y="2425700"/>
          <p14:tracePt t="14577" x="9328150" y="2400300"/>
          <p14:tracePt t="14595" x="9258300" y="2387600"/>
          <p14:tracePt t="14609" x="9023350" y="2336800"/>
          <p14:tracePt t="14628" x="8864600" y="2311400"/>
          <p14:tracePt t="14642" x="8693150" y="2273300"/>
          <p14:tracePt t="14660" x="8509000" y="2241550"/>
          <p14:tracePt t="14676" x="8331200" y="2190750"/>
          <p14:tracePt t="14695" x="8140700" y="2146300"/>
          <p14:tracePt t="14710" x="8001000" y="2108200"/>
          <p14:tracePt t="14726" x="7918450" y="2095500"/>
          <p14:tracePt t="14743" x="7848600" y="2082800"/>
          <p14:tracePt t="14759" x="7804150" y="2082800"/>
          <p14:tracePt t="14777" x="7759700" y="2082800"/>
          <p14:tracePt t="14794" x="7702550" y="2082800"/>
          <p14:tracePt t="14810" x="7626350" y="2082800"/>
          <p14:tracePt t="14810" x="7588250" y="2082800"/>
          <p14:tracePt t="14828" x="7505700" y="2089150"/>
          <p14:tracePt t="14843" x="7404100" y="2101850"/>
          <p14:tracePt t="14861" x="7302500" y="2139950"/>
          <p14:tracePt t="14876" x="7213600" y="2159000"/>
          <p14:tracePt t="14893" x="7169150" y="2178050"/>
          <p14:tracePt t="14909" x="7118350" y="2197100"/>
          <p14:tracePt t="14926" x="7073900" y="2222500"/>
          <p14:tracePt t="14943" x="7016750" y="2254250"/>
          <p14:tracePt t="14959" x="6927850" y="2324100"/>
          <p14:tracePt t="14976" x="6845300" y="2368550"/>
          <p14:tracePt t="14992" x="6781800" y="2413000"/>
          <p14:tracePt t="15010" x="6731000" y="2444750"/>
          <p14:tracePt t="15010" x="6724650" y="2457450"/>
          <p14:tracePt t="15028" x="6711950" y="2470150"/>
          <p14:tracePt t="15045" x="6705600" y="2470150"/>
          <p14:tracePt t="15059" x="6699250" y="2476500"/>
          <p14:tracePt t="15099" x="6699250" y="2482850"/>
          <p14:tracePt t="15163" x="6699250" y="2495550"/>
          <p14:tracePt t="15179" x="6699250" y="2501900"/>
          <p14:tracePt t="15186" x="6692900" y="2514600"/>
          <p14:tracePt t="15194" x="6692900" y="2527300"/>
          <p14:tracePt t="15209" x="6692900" y="2540000"/>
          <p14:tracePt t="15226" x="6692900" y="2546350"/>
          <p14:tracePt t="15242" x="6692900" y="2552700"/>
          <p14:tracePt t="15292" x="6699250" y="2559050"/>
          <p14:tracePt t="15299" x="6705600" y="2559050"/>
          <p14:tracePt t="15310" x="6750050" y="2571750"/>
          <p14:tracePt t="15326" x="6864350" y="2571750"/>
          <p14:tracePt t="15342" x="7048500" y="2578100"/>
          <p14:tracePt t="15359" x="7258050" y="2597150"/>
          <p14:tracePt t="15375" x="7435850" y="2597150"/>
          <p14:tracePt t="15392" x="7531100" y="2597150"/>
          <p14:tracePt t="15409" x="7600950" y="2597150"/>
          <p14:tracePt t="15425" x="7620000" y="2597150"/>
          <p14:tracePt t="15443" x="7632700" y="2597150"/>
          <p14:tracePt t="15620" x="7639050" y="2590800"/>
          <p14:tracePt t="15643" x="7651750" y="2590800"/>
          <p14:tracePt t="15659" x="7651750" y="2584450"/>
          <p14:tracePt t="15667" x="7677150" y="2584450"/>
          <p14:tracePt t="15676" x="7727950" y="2584450"/>
          <p14:tracePt t="15694" x="7816850" y="2584450"/>
          <p14:tracePt t="15709" x="7931150" y="2584450"/>
          <p14:tracePt t="15725" x="8083550" y="2584450"/>
          <p14:tracePt t="15742" x="8191500" y="2559050"/>
          <p14:tracePt t="15759" x="8235950" y="2540000"/>
          <p14:tracePt t="15777" x="8242300" y="2540000"/>
          <p14:tracePt t="15972" x="8248650" y="2540000"/>
          <p14:tracePt t="15979" x="8255000" y="2533650"/>
          <p14:tracePt t="15994" x="8261350" y="2527300"/>
          <p14:tracePt t="16013" x="8267700" y="2527300"/>
          <p14:tracePt t="16355" x="8280400" y="2527300"/>
          <p14:tracePt t="16363" x="8293100" y="2527300"/>
          <p14:tracePt t="16377" x="8401050" y="2540000"/>
          <p14:tracePt t="16394" x="8470900" y="2552700"/>
          <p14:tracePt t="16410" x="8578850" y="2559050"/>
          <p14:tracePt t="16425" x="8642350" y="2559050"/>
          <p14:tracePt t="16441" x="8655050" y="2559050"/>
          <p14:tracePt t="16458" x="8661400" y="2559050"/>
          <p14:tracePt t="16547" x="8674100" y="2559050"/>
          <p14:tracePt t="16563" x="8680450" y="2559050"/>
          <p14:tracePt t="16570" x="8686800" y="2559050"/>
          <p14:tracePt t="16578" x="8693150" y="2559050"/>
          <p14:tracePt t="16591" x="8712200" y="2559050"/>
          <p14:tracePt t="16609" x="8743950" y="2559050"/>
          <p14:tracePt t="16625" x="8794750" y="2559050"/>
          <p14:tracePt t="16641" x="8832850" y="2559050"/>
          <p14:tracePt t="16658" x="8902700" y="2552700"/>
          <p14:tracePt t="16675" x="8940800" y="2546350"/>
          <p14:tracePt t="16693" x="8985250" y="2533650"/>
          <p14:tracePt t="16708" x="9017000" y="2533650"/>
          <p14:tracePt t="16725" x="9061450" y="2533650"/>
          <p14:tracePt t="16741" x="9074150" y="2533650"/>
          <p14:tracePt t="16758" x="9086850" y="2533650"/>
          <p14:tracePt t="16843" x="9093200" y="2533650"/>
          <p14:tracePt t="16851" x="9105900" y="2533650"/>
          <p14:tracePt t="16860" x="9150350" y="2527300"/>
          <p14:tracePt t="16877" x="9169400" y="2527300"/>
          <p14:tracePt t="16894" x="9175750" y="2533650"/>
          <p14:tracePt t="16908" x="9182100" y="2533650"/>
          <p14:tracePt t="16995" x="9188450" y="2533650"/>
          <p14:tracePt t="17003" x="9201150" y="2540000"/>
          <p14:tracePt t="17012" x="9213850" y="2540000"/>
          <p14:tracePt t="17025" x="9226550" y="2540000"/>
          <p14:tracePt t="17041" x="9232900" y="2546350"/>
          <p14:tracePt t="17057" x="9245600" y="2546350"/>
          <p14:tracePt t="17131" x="9258300" y="2546350"/>
          <p14:tracePt t="17147" x="9271000" y="2546350"/>
          <p14:tracePt t="17219" x="9277350" y="2546350"/>
          <p14:tracePt t="17227" x="9290050" y="2546350"/>
          <p14:tracePt t="17235" x="9315450" y="2546350"/>
          <p14:tracePt t="17243" x="9347200" y="2546350"/>
          <p14:tracePt t="17260" x="9378950" y="2546350"/>
          <p14:tracePt t="17277" x="9391650" y="2546350"/>
          <p14:tracePt t="17595" x="9404350" y="2546350"/>
          <p14:tracePt t="17611" x="9423400" y="2552700"/>
          <p14:tracePt t="17626" x="9429750" y="2559050"/>
          <p14:tracePt t="17634" x="9436100" y="2559050"/>
          <p14:tracePt t="17643" x="9442450" y="2559050"/>
          <p14:tracePt t="17657" x="9461500" y="2559050"/>
          <p14:tracePt t="17673" x="9474200" y="2559050"/>
          <p14:tracePt t="17692" x="9486900" y="2559050"/>
          <p14:tracePt t="17707" x="9493250" y="2559050"/>
          <p14:tracePt t="17724" x="9505950" y="2559050"/>
          <p14:tracePt t="17811" x="9525000" y="2559050"/>
          <p14:tracePt t="17828" x="9537700" y="2559050"/>
          <p14:tracePt t="17835" x="9556750" y="2559050"/>
          <p14:tracePt t="17843" x="9575800" y="2559050"/>
          <p14:tracePt t="17857" x="9613900" y="2559050"/>
          <p14:tracePt t="17857" x="9632950" y="2559050"/>
          <p14:tracePt t="17875" x="9645650" y="2559050"/>
          <p14:tracePt t="17890" x="9671050" y="2559050"/>
          <p14:tracePt t="17907" x="9690100" y="2559050"/>
          <p14:tracePt t="17923" x="9702800" y="2559050"/>
          <p14:tracePt t="17940" x="9734550" y="2559050"/>
          <p14:tracePt t="17957" x="9772650" y="2546350"/>
          <p14:tracePt t="17973" x="9791700" y="2540000"/>
          <p14:tracePt t="17990" x="9810750" y="2533650"/>
          <p14:tracePt t="18006" x="9817100" y="2533650"/>
          <p14:tracePt t="18035" x="9829800" y="2533650"/>
          <p14:tracePt t="18051" x="9836150" y="2533650"/>
          <p14:tracePt t="18060" x="9842500" y="2533650"/>
          <p14:tracePt t="18074" x="9918700" y="2533650"/>
          <p14:tracePt t="18092" x="9982200" y="2533650"/>
          <p14:tracePt t="18107" x="10026650" y="2533650"/>
          <p14:tracePt t="18123" x="10052050" y="2533650"/>
          <p14:tracePt t="18140" x="10058400" y="2533650"/>
          <p14:tracePt t="18187" x="10071100" y="2533650"/>
          <p14:tracePt t="18195" x="10096500" y="2533650"/>
          <p14:tracePt t="18208" x="10160000" y="2552700"/>
          <p14:tracePt t="18224" x="10210800" y="2552700"/>
          <p14:tracePt t="18240" x="10223500" y="2552700"/>
          <p14:tracePt t="18300" x="10229850" y="2552700"/>
          <p14:tracePt t="18411" x="10242550" y="2552700"/>
          <p14:tracePt t="18419" x="10248900" y="2552700"/>
          <p14:tracePt t="18427" x="10255250" y="2552700"/>
          <p14:tracePt t="18441" x="10287000" y="2552700"/>
          <p14:tracePt t="18441" x="10318750" y="2552700"/>
          <p14:tracePt t="18460" x="10356850" y="2552700"/>
          <p14:tracePt t="18473" x="10388600" y="2552700"/>
          <p14:tracePt t="18489" x="10394950" y="2552700"/>
          <p14:tracePt t="20270" x="10401300" y="2552700"/>
          <p14:tracePt t="21018" x="10420350" y="2552700"/>
          <p14:tracePt t="21027" x="10426700" y="2546350"/>
          <p14:tracePt t="21037" x="10464800" y="2533650"/>
          <p14:tracePt t="21053" x="10496550" y="2527300"/>
          <p14:tracePt t="21071" x="10521950" y="2520950"/>
          <p14:tracePt t="21087" x="10528300" y="2514600"/>
          <p14:tracePt t="21195" x="10534650" y="2514600"/>
          <p14:tracePt t="21210" x="10547350" y="2514600"/>
          <p14:tracePt t="21219" x="10566400" y="2514600"/>
          <p14:tracePt t="21227" x="10579100" y="2514600"/>
          <p14:tracePt t="21237" x="10598150" y="2514600"/>
          <p14:tracePt t="21255" x="10623550" y="2514600"/>
          <p14:tracePt t="21272" x="10629900" y="2514600"/>
          <p14:tracePt t="21287" x="10636250" y="2508250"/>
          <p14:tracePt t="21363" x="10642600" y="2508250"/>
          <p14:tracePt t="21370" x="10648950" y="2501900"/>
          <p14:tracePt t="21379" x="10655300" y="2495550"/>
          <p14:tracePt t="21387" x="10687050" y="2470150"/>
          <p14:tracePt t="21406" x="10731500" y="2444750"/>
          <p14:tracePt t="21421" x="10769600" y="2425700"/>
          <p14:tracePt t="21437" x="10782300" y="2406650"/>
          <p14:tracePt t="21454" x="10782300" y="2400300"/>
          <p14:tracePt t="21470" x="10788650" y="2393950"/>
          <p14:tracePt t="21487" x="10795000" y="2381250"/>
          <p14:tracePt t="21504" x="10801350" y="2368550"/>
          <p14:tracePt t="21520" x="10807700" y="2355850"/>
          <p14:tracePt t="21537" x="10807700" y="2349500"/>
          <p14:tracePt t="21555" x="10807700" y="2343150"/>
          <p14:tracePt t="21715" x="10807700" y="2330450"/>
          <p14:tracePt t="21723" x="10814050" y="2330450"/>
          <p14:tracePt t="21739" x="10820400" y="2317750"/>
          <p14:tracePt t="21747" x="10820400" y="2298700"/>
          <p14:tracePt t="21756" x="10820400" y="2266950"/>
          <p14:tracePt t="21773" x="10820400" y="2247900"/>
          <p14:tracePt t="21787" x="10820400" y="2228850"/>
          <p14:tracePt t="21803" x="10814050" y="2216150"/>
          <p14:tracePt t="21979" x="10801350" y="2209800"/>
          <p14:tracePt t="21995" x="10775950" y="2184400"/>
          <p14:tracePt t="22003" x="10744200" y="2159000"/>
          <p14:tracePt t="22010" x="10699750" y="2139950"/>
          <p14:tracePt t="22019" x="10642600" y="2108200"/>
          <p14:tracePt t="22036" x="10604500" y="2082800"/>
          <p14:tracePt t="22053" x="10598150" y="2076450"/>
          <p14:tracePt t="22070" x="10591800" y="2076450"/>
          <p14:tracePt t="22283" x="10591800" y="2089150"/>
          <p14:tracePt t="22331" x="10591800" y="2095500"/>
          <p14:tracePt t="22339" x="10591800" y="2101850"/>
          <p14:tracePt t="22358" x="10591800" y="2108200"/>
          <p14:tracePt t="22372" x="10591800" y="2120900"/>
          <p14:tracePt t="22389" x="10591800" y="2133600"/>
          <p14:tracePt t="22402" x="10591800" y="2146300"/>
          <p14:tracePt t="22419" x="10598150" y="2159000"/>
          <p14:tracePt t="22436" x="10604500" y="2165350"/>
          <p14:tracePt t="22453" x="10604500" y="2178050"/>
          <p14:tracePt t="22516" x="10610850" y="2184400"/>
          <p14:tracePt t="22522" x="10617200" y="2184400"/>
          <p14:tracePt t="22536" x="10623550" y="2203450"/>
          <p14:tracePt t="22552" x="10636250" y="2216150"/>
          <p14:tracePt t="22569" x="10642600" y="2228850"/>
          <p14:tracePt t="22586" x="10648950" y="2241550"/>
          <p14:tracePt t="22602" x="10655300" y="2247900"/>
          <p14:tracePt t="22619" x="10661650" y="2254250"/>
          <p14:tracePt t="22636" x="10680700" y="2273300"/>
          <p14:tracePt t="22653" x="10693400" y="2298700"/>
          <p14:tracePt t="22670" x="10731500" y="2330450"/>
          <p14:tracePt t="22688" x="10763250" y="2368550"/>
          <p14:tracePt t="22702" x="10795000" y="2400300"/>
          <p14:tracePt t="22720" x="10807700" y="2406650"/>
          <p14:tracePt t="22736" x="10814050" y="2413000"/>
          <p14:tracePt t="22923" x="10814050" y="2419350"/>
          <p14:tracePt t="22931" x="10820400" y="2425700"/>
          <p14:tracePt t="22947" x="10826750" y="2438400"/>
          <p14:tracePt t="22963" x="10833100" y="2444750"/>
          <p14:tracePt t="22979" x="10833100" y="2451100"/>
          <p14:tracePt t="23018" x="10833100" y="2463800"/>
          <p14:tracePt t="23043" x="10833100" y="2470150"/>
          <p14:tracePt t="23066" x="10833100" y="2482850"/>
          <p14:tracePt t="23114" x="10833100" y="2489200"/>
          <p14:tracePt t="23139" x="10833100" y="2495550"/>
          <p14:tracePt t="23171" x="10833100" y="2501900"/>
          <p14:tracePt t="23195" x="10833100" y="2514600"/>
          <p14:tracePt t="23211" x="10833100" y="2527300"/>
          <p14:tracePt t="23243" x="10833100" y="2540000"/>
          <p14:tracePt t="23267" x="10833100" y="2546350"/>
          <p14:tracePt t="23282" x="10833100" y="2552700"/>
          <p14:tracePt t="23291" x="10833100" y="2559050"/>
          <p14:tracePt t="23302" x="10833100" y="2571750"/>
          <p14:tracePt t="23319" x="10833100" y="2584450"/>
          <p14:tracePt t="23395" x="10833100" y="2597150"/>
          <p14:tracePt t="23435" x="10826750" y="2603500"/>
          <p14:tracePt t="23451" x="10820400" y="2609850"/>
          <p14:tracePt t="23467" x="10820400" y="2616200"/>
          <p14:tracePt t="23539" x="10814050" y="2622550"/>
          <p14:tracePt t="23547" x="10807700" y="2622550"/>
          <p14:tracePt t="23571" x="10801350" y="2628900"/>
          <p14:tracePt t="23588" x="10788650" y="2628900"/>
          <p14:tracePt t="23595" x="10782300" y="2641600"/>
          <p14:tracePt t="23620" x="10775950" y="2641600"/>
          <p14:tracePt t="23627" x="10769600" y="2641600"/>
          <p14:tracePt t="23635" x="10756900" y="2654300"/>
          <p14:tracePt t="23652" x="10737850" y="2654300"/>
          <p14:tracePt t="23669" x="10712450" y="2660650"/>
          <p14:tracePt t="23685" x="10706100" y="2660650"/>
          <p14:tracePt t="23702" x="10693400" y="2660650"/>
          <p14:tracePt t="23719" x="10687050" y="2660650"/>
          <p14:tracePt t="23735" x="10674350" y="2660650"/>
          <p14:tracePt t="23812" x="10661650" y="2660650"/>
          <p14:tracePt t="23851" x="10655300" y="2660650"/>
          <p14:tracePt t="23859" x="10648950" y="2660650"/>
          <p14:tracePt t="23868" x="10642600" y="2660650"/>
          <p14:tracePt t="23885" x="10636250" y="2660650"/>
          <p14:tracePt t="23947" x="10623550" y="2660650"/>
          <p14:tracePt t="23963" x="10610850" y="2654300"/>
          <p14:tracePt t="23979" x="10604500" y="2647950"/>
          <p14:tracePt t="24019" x="10598150" y="2647950"/>
          <p14:tracePt t="24027" x="10585450" y="2641600"/>
          <p14:tracePt t="24051" x="10585450" y="2635250"/>
          <p14:tracePt t="24098" x="10579100" y="2628900"/>
          <p14:tracePt t="24115" x="10572750" y="2628900"/>
          <p14:tracePt t="24122" x="10566400" y="2622550"/>
          <p14:tracePt t="24139" x="10566400" y="2609850"/>
          <p14:tracePt t="24155" x="10566400" y="2603500"/>
          <p14:tracePt t="24171" x="10566400" y="2597150"/>
          <p14:tracePt t="24189" x="10566400" y="2590800"/>
          <p14:tracePt t="24202" x="10566400" y="2571750"/>
          <p14:tracePt t="24220" x="10566400" y="2559050"/>
          <p14:tracePt t="24234" x="10566400" y="2546350"/>
          <p14:tracePt t="24266" x="10566400" y="2540000"/>
          <p14:tracePt t="24275" x="10566400" y="2533650"/>
          <p14:tracePt t="24284" x="10572750" y="2527300"/>
          <p14:tracePt t="24301" x="10579100" y="2514600"/>
          <p14:tracePt t="24319" x="10585450" y="2501900"/>
          <p14:tracePt t="24337" x="10591800" y="2489200"/>
          <p14:tracePt t="24363" x="10598150" y="2482850"/>
          <p14:tracePt t="24379" x="10610850" y="2482850"/>
          <p14:tracePt t="24427" x="10617200" y="2470150"/>
          <p14:tracePt t="24435" x="10610850" y="2470150"/>
          <p14:tracePt t="24955" x="10604500" y="2470150"/>
          <p14:tracePt t="24970" x="10598150" y="2476500"/>
          <p14:tracePt t="24979" x="10591800" y="2482850"/>
          <p14:tracePt t="24986" x="10585450" y="2482850"/>
          <p14:tracePt t="25000" x="10579100" y="2482850"/>
          <p14:tracePt t="25017" x="10572750" y="2489200"/>
          <p14:tracePt t="25034" x="10572750" y="2495550"/>
          <p14:tracePt t="25050" x="10566400" y="2501900"/>
          <p14:tracePt t="25068" x="10553700" y="2501900"/>
          <p14:tracePt t="25090" x="10553700" y="2508250"/>
          <p14:tracePt t="25195" x="10547350" y="2514600"/>
          <p14:tracePt t="25220" x="10541000" y="2514600"/>
          <p14:tracePt t="25451" x="10534650" y="2514600"/>
          <p14:tracePt t="25458" x="10521950" y="2514600"/>
          <p14:tracePt t="25467" x="10471150" y="2527300"/>
          <p14:tracePt t="25484" x="10445750" y="2527300"/>
          <p14:tracePt t="25501" x="10433050" y="2527300"/>
          <p14:tracePt t="25516" x="10426700" y="2527300"/>
          <p14:tracePt t="25765" x="10414000" y="2527300"/>
          <p14:tracePt t="25827" x="10388600" y="2533650"/>
          <p14:tracePt t="25835" x="10350500" y="2533650"/>
          <p14:tracePt t="25842" x="10306050" y="2540000"/>
          <p14:tracePt t="25852" x="10223500" y="2546350"/>
          <p14:tracePt t="25867" x="10179050" y="2546350"/>
          <p14:tracePt t="25883" x="10166350" y="2546350"/>
          <p14:tracePt t="25900" x="10153650" y="2546350"/>
          <p14:tracePt t="26092" x="10140950" y="2546350"/>
          <p14:tracePt t="26099" x="10096500" y="2546350"/>
          <p14:tracePt t="26107" x="10064750" y="2546350"/>
          <p14:tracePt t="26117" x="10001250" y="2546350"/>
          <p14:tracePt t="26135" x="9950450" y="2546350"/>
          <p14:tracePt t="26153" x="9937750" y="2540000"/>
          <p14:tracePt t="26166" x="9925050" y="2540000"/>
          <p14:tracePt t="26427" x="9912350" y="2540000"/>
          <p14:tracePt t="26434" x="9899650" y="2540000"/>
          <p14:tracePt t="26442" x="9855200" y="2540000"/>
          <p14:tracePt t="26451" x="9785350" y="2540000"/>
          <p14:tracePt t="26468" x="9734550" y="2540000"/>
          <p14:tracePt t="26484" x="9721850" y="2540000"/>
          <p14:tracePt t="26499" x="9709150" y="2540000"/>
          <p14:tracePt t="26739" x="9702800" y="2540000"/>
          <p14:tracePt t="26748" x="9683750" y="2540000"/>
          <p14:tracePt t="26755" x="9664700" y="2540000"/>
          <p14:tracePt t="26768" x="9620250" y="2546350"/>
          <p14:tracePt t="26783" x="9563100" y="2546350"/>
          <p14:tracePt t="26799" x="9544050" y="2546350"/>
          <p14:tracePt t="26815" x="9537700" y="2546350"/>
          <p14:tracePt t="26867" x="9525000" y="2546350"/>
          <p14:tracePt t="26875" x="9493250" y="2546350"/>
          <p14:tracePt t="26884" x="9385300" y="2540000"/>
          <p14:tracePt t="26902" x="9283700" y="2533650"/>
          <p14:tracePt t="26916" x="9239250" y="2533650"/>
          <p14:tracePt t="26932" x="9194800" y="2533650"/>
          <p14:tracePt t="26949" x="9169400" y="2527300"/>
          <p14:tracePt t="26967" x="9163050" y="2527300"/>
          <p14:tracePt t="27091" x="9156700" y="2527300"/>
          <p14:tracePt t="27099" x="9137650" y="2527300"/>
          <p14:tracePt t="27107" x="9099550" y="2527300"/>
          <p14:tracePt t="27118" x="9029700" y="2527300"/>
          <p14:tracePt t="27135" x="8991600" y="2527300"/>
          <p14:tracePt t="27148" x="8966200" y="2527300"/>
          <p14:tracePt t="27165" x="8947150" y="2527300"/>
          <p14:tracePt t="27227" x="8934450" y="2527300"/>
          <p14:tracePt t="27243" x="8928100" y="2527300"/>
          <p14:tracePt t="27252" x="8921750" y="2527300"/>
          <p14:tracePt t="27259" x="8909050" y="2527300"/>
          <p14:tracePt t="27268" x="8877300" y="2527300"/>
          <p14:tracePt t="27283" x="8845550" y="2527300"/>
          <p14:tracePt t="27298" x="8813800" y="2527300"/>
          <p14:tracePt t="27316" x="8788400" y="2527300"/>
          <p14:tracePt t="27331" x="8763000" y="2527300"/>
          <p14:tracePt t="27348" x="8718550" y="2527300"/>
          <p14:tracePt t="27365" x="8661400" y="2514600"/>
          <p14:tracePt t="27382" x="8591550" y="2489200"/>
          <p14:tracePt t="27399" x="8509000" y="2463800"/>
          <p14:tracePt t="27415" x="8451850" y="2444750"/>
          <p14:tracePt t="27434" x="8432800" y="2444750"/>
          <p14:tracePt t="27450" x="8420100" y="2444750"/>
          <p14:tracePt t="27507" x="8407400" y="2444750"/>
          <p14:tracePt t="27514" x="8388350" y="2444750"/>
          <p14:tracePt t="27522" x="8343900" y="2444750"/>
          <p14:tracePt t="27531" x="8261350" y="2444750"/>
          <p14:tracePt t="27548" x="8210550" y="2444750"/>
          <p14:tracePt t="27565" x="8204200" y="2444750"/>
          <p14:tracePt t="27581" x="8191500" y="2444750"/>
          <p14:tracePt t="27635" x="8185150" y="2444750"/>
          <p14:tracePt t="27642" x="8178800" y="2444750"/>
          <p14:tracePt t="27650" x="8166100" y="2444750"/>
          <p14:tracePt t="27665" x="8159750" y="2444750"/>
          <p14:tracePt t="27684" x="8147050" y="2444750"/>
          <p14:tracePt t="27707" x="8140700" y="2444750"/>
          <p14:tracePt t="27747" x="8134350" y="2451100"/>
          <p14:tracePt t="27755" x="8121650" y="2457450"/>
          <p14:tracePt t="27765" x="8096250" y="2463800"/>
          <p14:tracePt t="27782" x="8077200" y="2463800"/>
          <p14:tracePt t="27798" x="8058150" y="2470150"/>
          <p14:tracePt t="27814" x="8039100" y="2470150"/>
          <p14:tracePt t="27831" x="8013700" y="2470150"/>
          <p14:tracePt t="27848" x="7988300" y="2470150"/>
          <p14:tracePt t="27865" x="7956550" y="2470150"/>
          <p14:tracePt t="27882" x="7905750" y="2470150"/>
          <p14:tracePt t="27898" x="7842250" y="2470150"/>
          <p14:tracePt t="27915" x="7778750" y="2470150"/>
          <p14:tracePt t="27931" x="7734300" y="2470150"/>
          <p14:tracePt t="27950" x="7696200" y="2463800"/>
          <p14:tracePt t="27966" x="7670800" y="2457450"/>
          <p14:tracePt t="27983" x="7658100" y="2451100"/>
          <p14:tracePt t="27998" x="7639050" y="2444750"/>
          <p14:tracePt t="28016" x="7613650" y="2438400"/>
          <p14:tracePt t="28031" x="7594600" y="2438400"/>
          <p14:tracePt t="28048" x="7543800" y="2432050"/>
          <p14:tracePt t="28064" x="7493000" y="2419350"/>
          <p14:tracePt t="28082" x="7467600" y="2406650"/>
          <p14:tracePt t="28098" x="7454900" y="2406650"/>
          <p14:tracePt t="28114" x="7435850" y="2406650"/>
          <p14:tracePt t="28147" x="7429500" y="2406650"/>
          <p14:tracePt t="28154" x="7410450" y="2406650"/>
          <p14:tracePt t="28164" x="7353300" y="2425700"/>
          <p14:tracePt t="28183" x="7283450" y="2451100"/>
          <p14:tracePt t="28199" x="7232650" y="2457450"/>
          <p14:tracePt t="28216" x="7219950" y="2470150"/>
          <p14:tracePt t="28231" x="7213600" y="2476500"/>
          <p14:tracePt t="28247" x="7207250" y="2476500"/>
          <p14:tracePt t="28299" x="7200900" y="2482850"/>
          <p14:tracePt t="28315" x="7200900" y="2495550"/>
          <p14:tracePt t="28331" x="7181850" y="2501900"/>
          <p14:tracePt t="28443" x="7175500" y="2501900"/>
          <p14:tracePt t="28451" x="7156450" y="2508250"/>
          <p14:tracePt t="28466" x="7124700" y="2527300"/>
          <p14:tracePt t="28466" x="7112000" y="2527300"/>
          <p14:tracePt t="28485" x="7105650" y="2533650"/>
          <p14:tracePt t="28497" x="7099300" y="2533650"/>
          <p14:tracePt t="28514" x="7099300" y="2540000"/>
          <p14:tracePt t="28699" x="7099300" y="2552700"/>
          <p14:tracePt t="28707" x="7099300" y="2565400"/>
          <p14:tracePt t="28717" x="7099300" y="2628900"/>
          <p14:tracePt t="28733" x="7099300" y="2705100"/>
          <p14:tracePt t="28748" x="7099300" y="2806700"/>
          <p14:tracePt t="28765" x="7099300" y="2882900"/>
          <p14:tracePt t="28781" x="7124700" y="2940050"/>
          <p14:tracePt t="28781" x="7124700" y="2959100"/>
          <p14:tracePt t="28806" x="7143750" y="3003550"/>
          <p14:tracePt t="28821" x="7150100" y="3009900"/>
          <p14:tracePt t="28830" x="7156450" y="3060700"/>
          <p14:tracePt t="28830" x="7162800" y="3079750"/>
          <p14:tracePt t="28854" x="7162800" y="3092450"/>
          <p14:tracePt t="28864" x="7162800" y="3117850"/>
          <p14:tracePt t="28864" x="7162800" y="3130550"/>
          <p14:tracePt t="28888" x="7162800" y="3149600"/>
          <p14:tracePt t="28897" x="7156450" y="3162300"/>
          <p14:tracePt t="28919" x="7162800" y="3162300"/>
          <p14:tracePt t="29533" x="7169150" y="3162300"/>
          <p14:tracePt t="29541" x="7175500" y="3162300"/>
          <p14:tracePt t="29553" x="7188200" y="3162300"/>
          <p14:tracePt t="29565" x="7200900" y="3162300"/>
          <p14:tracePt t="29628" x="7207250" y="3155950"/>
          <p14:tracePt t="30060" x="7207250" y="3149600"/>
          <p14:tracePt t="30076" x="7219950" y="3149600"/>
          <p14:tracePt t="30085" x="7226300" y="3143250"/>
          <p14:tracePt t="30110" x="7226300" y="3136900"/>
          <p14:tracePt t="30119" x="7232650" y="3136900"/>
          <p14:tracePt t="30135" x="7245350" y="3130550"/>
          <p14:tracePt t="30147" x="7245350" y="3124200"/>
          <p14:tracePt t="30169" x="7251700" y="3124200"/>
          <p14:tracePt t="30184" x="7270750" y="3117850"/>
          <p14:tracePt t="30201" x="7283450" y="3111500"/>
          <p14:tracePt t="30201" x="7289800" y="3105150"/>
          <p14:tracePt t="30220" x="7302500" y="3105150"/>
          <p14:tracePt t="30230" x="7327900" y="3105150"/>
          <p14:tracePt t="30230" x="7340600" y="3098800"/>
          <p14:tracePt t="30253" x="7346950" y="3098800"/>
          <p14:tracePt t="30264" x="7353300" y="3092450"/>
          <p14:tracePt t="30280" x="7366000" y="3092450"/>
          <p14:tracePt t="30297" x="7385050" y="3086100"/>
          <p14:tracePt t="30297" x="7397750" y="3079750"/>
          <p14:tracePt t="30320" x="7410450" y="3073400"/>
          <p14:tracePt t="30351" x="7416800" y="3073400"/>
          <p14:tracePt t="30365" x="7423150" y="3073400"/>
          <p14:tracePt t="30372" x="7429500" y="3073400"/>
          <p14:tracePt t="30384" x="7467600" y="3073400"/>
          <p14:tracePt t="30401" x="7531100" y="3073400"/>
          <p14:tracePt t="30417" x="7600950" y="3073400"/>
          <p14:tracePt t="30417" x="7607300" y="3073400"/>
          <p14:tracePt t="30436" x="7613650" y="3073400"/>
          <p14:tracePt t="30446" x="7620000" y="3073400"/>
          <p14:tracePt t="30597" x="7626350" y="3073400"/>
          <p14:tracePt t="30604" x="7639050" y="3073400"/>
          <p14:tracePt t="30615" x="7677150" y="3073400"/>
          <p14:tracePt t="30615" x="7715250" y="3079750"/>
          <p14:tracePt t="30637" x="7740650" y="3086100"/>
          <p14:tracePt t="30646" x="7797800" y="3105150"/>
          <p14:tracePt t="30646" x="7823200" y="3105150"/>
          <p14:tracePt t="30671" x="7829550" y="3105150"/>
          <p14:tracePt t="30679" x="7835900" y="3111500"/>
          <p14:tracePt t="30700" x="7848600" y="3111500"/>
          <p14:tracePt t="30734" x="7854950" y="3111500"/>
          <p14:tracePt t="30740" x="7861300" y="3111500"/>
          <p14:tracePt t="30752" x="7867650" y="3111500"/>
          <p14:tracePt t="30764" x="7956550" y="3124200"/>
          <p14:tracePt t="30764" x="7981950" y="3130550"/>
          <p14:tracePt t="30788" x="8001000" y="3130550"/>
          <p14:tracePt t="30799" x="8026400" y="3130550"/>
          <p14:tracePt t="30820" x="8032750" y="3130550"/>
          <p14:tracePt t="31045" x="8039100" y="3130550"/>
          <p14:tracePt t="31068" x="8051800" y="3130550"/>
          <p14:tracePt t="31077" x="8058150" y="3124200"/>
          <p14:tracePt t="31180" x="8064500" y="3117850"/>
          <p14:tracePt t="31188" x="8070850" y="3117850"/>
          <p14:tracePt t="31300" x="8077200" y="3117850"/>
          <p14:tracePt t="31310" x="8083550" y="3117850"/>
          <p14:tracePt t="31317" x="8089900" y="3117850"/>
          <p14:tracePt t="31329" x="8108950" y="3117850"/>
          <p14:tracePt t="31329" x="8128000" y="3117850"/>
          <p14:tracePt t="31352" x="8140700" y="3117850"/>
          <p14:tracePt t="31362" x="8147050" y="3111500"/>
          <p14:tracePt t="31389" x="8159750" y="3111500"/>
          <p14:tracePt t="31400" x="8172450" y="3111500"/>
          <p14:tracePt t="31412" x="8248650" y="3111500"/>
          <p14:tracePt t="31412" x="8299450" y="3111500"/>
          <p14:tracePt t="31437" x="8343900" y="3111500"/>
          <p14:tracePt t="31445" x="8407400" y="3111500"/>
          <p14:tracePt t="31445" x="8426450" y="3111500"/>
          <p14:tracePt t="31470" x="8432800" y="3111500"/>
          <p14:tracePt t="31479" x="8445500" y="3111500"/>
          <p14:tracePt t="31540" x="8451850" y="3111500"/>
          <p14:tracePt t="31548" x="8470900" y="3111500"/>
          <p14:tracePt t="31556" x="8528050" y="3111500"/>
          <p14:tracePt t="31570" x="8534400" y="3111500"/>
          <p14:tracePt t="31579" x="8547100" y="3111500"/>
          <p14:tracePt t="31618" x="8553450" y="3111500"/>
          <p14:tracePt t="31626" x="8559800" y="3111500"/>
          <p14:tracePt t="31634" x="8578850" y="3111500"/>
          <p14:tracePt t="31647" x="8674100" y="3124200"/>
          <p14:tracePt t="31663" x="8782050" y="3130550"/>
          <p14:tracePt t="31679" x="8870950" y="3143250"/>
          <p14:tracePt t="31697" x="8883650" y="3143250"/>
          <p14:tracePt t="31712" x="8896350" y="3143250"/>
          <p14:tracePt t="31842" x="8909050" y="3143250"/>
          <p14:tracePt t="31875" x="8915400" y="3143250"/>
          <p14:tracePt t="31891" x="8921750" y="3143250"/>
          <p14:tracePt t="31899" x="8928100" y="3143250"/>
          <p14:tracePt t="31913" x="8947150" y="3143250"/>
          <p14:tracePt t="31929" x="8959850" y="3143250"/>
          <p14:tracePt t="31945" x="8972550" y="3143250"/>
          <p14:tracePt t="31945" x="8978900" y="3143250"/>
          <p14:tracePt t="31963" x="8997950" y="3143250"/>
          <p14:tracePt t="31978" x="9036050" y="3143250"/>
          <p14:tracePt t="31997" x="9055100" y="3143250"/>
          <p14:tracePt t="32013" x="9067800" y="3143250"/>
          <p14:tracePt t="32028" x="9074150" y="3143250"/>
          <p14:tracePt t="32045" x="9093200" y="3143250"/>
          <p14:tracePt t="32063" x="9124950" y="3143250"/>
          <p14:tracePt t="32080" x="9207500" y="3143250"/>
          <p14:tracePt t="32095" x="9410700" y="3149600"/>
          <p14:tracePt t="32112" x="9601200" y="3155950"/>
          <p14:tracePt t="32129" x="9747250" y="3155950"/>
          <p14:tracePt t="32146" x="9836150" y="3155950"/>
          <p14:tracePt t="32146" x="9842500" y="3155950"/>
          <p14:tracePt t="32163" x="9855200" y="3155950"/>
          <p14:tracePt t="32547" x="9861550" y="3155950"/>
          <p14:tracePt t="32554" x="9880600" y="3155950"/>
          <p14:tracePt t="32563" x="9899650" y="3155950"/>
          <p14:tracePt t="32577" x="9925050" y="3155950"/>
          <p14:tracePt t="32595" x="9931400" y="3155950"/>
          <p14:tracePt t="32668" x="9937750" y="3155950"/>
          <p14:tracePt t="32675" x="9944100" y="3155950"/>
          <p14:tracePt t="32683" x="9969500" y="3155950"/>
          <p14:tracePt t="32696" x="10007600" y="3155950"/>
          <p14:tracePt t="32713" x="10020300" y="3155950"/>
          <p14:tracePt t="32728" x="10033000" y="3155950"/>
          <p14:tracePt t="32771" x="10045700" y="3155950"/>
          <p14:tracePt t="32786" x="10064750" y="3155950"/>
          <p14:tracePt t="32796" x="10077450" y="3155950"/>
          <p14:tracePt t="32803" x="10102850" y="3155950"/>
          <p14:tracePt t="32811" x="10172700" y="3155950"/>
          <p14:tracePt t="32828" x="10223500" y="3155950"/>
          <p14:tracePt t="32844" x="10242550" y="3155950"/>
          <p14:tracePt t="32860" x="10248900" y="3155950"/>
          <p14:tracePt t="32923" x="10261600" y="3155950"/>
          <p14:tracePt t="32931" x="10267950" y="3149600"/>
          <p14:tracePt t="32946" x="10325100" y="3143250"/>
          <p14:tracePt t="32966" x="10331450" y="3136900"/>
          <p14:tracePt t="32977" x="10356850" y="3136900"/>
          <p14:tracePt t="32993" x="10426700" y="3124200"/>
          <p14:tracePt t="33011" x="10452100" y="3124200"/>
          <p14:tracePt t="33029" x="10464800" y="3124200"/>
          <p14:tracePt t="33043" x="10477500" y="3124200"/>
          <p14:tracePt t="33131" x="10483850" y="3124200"/>
          <p14:tracePt t="33139" x="10490200" y="3124200"/>
          <p14:tracePt t="33147" x="10496550" y="3124200"/>
          <p14:tracePt t="33162" x="10534650" y="3111500"/>
          <p14:tracePt t="33180" x="10553700" y="3111500"/>
          <p14:tracePt t="33197" x="10585450" y="3111500"/>
          <p14:tracePt t="33213" x="10623550" y="3111500"/>
          <p14:tracePt t="33227" x="10655300" y="3111500"/>
          <p14:tracePt t="33243" x="10693400" y="3111500"/>
          <p14:tracePt t="33260" x="10763250" y="3111500"/>
          <p14:tracePt t="33278" x="10801350" y="3111500"/>
          <p14:tracePt t="33293" x="10833100" y="3111500"/>
          <p14:tracePt t="33310" x="10871200" y="3111500"/>
          <p14:tracePt t="33327" x="10877550" y="3111500"/>
          <p14:tracePt t="33355" x="10890250" y="3111500"/>
          <p14:tracePt t="33379" x="10896600" y="3111500"/>
          <p14:tracePt t="33387" x="10902950" y="3111500"/>
          <p14:tracePt t="33396" x="10941050" y="3111500"/>
          <p14:tracePt t="33410" x="11125200" y="3143250"/>
          <p14:tracePt t="33427" x="11264900" y="3168650"/>
          <p14:tracePt t="33443" x="11353800" y="3175000"/>
          <p14:tracePt t="33460" x="11391900" y="3175000"/>
          <p14:tracePt t="33477" x="11404600" y="3175000"/>
          <p14:tracePt t="33493" x="11417300" y="3175000"/>
          <p14:tracePt t="33510" x="11423650" y="3175000"/>
          <p14:tracePt t="33526" x="11436350" y="3175000"/>
          <p14:tracePt t="33543" x="11468100" y="3175000"/>
          <p14:tracePt t="33560" x="11506200" y="3175000"/>
          <p14:tracePt t="33578" x="11563350" y="3181350"/>
          <p14:tracePt t="33578" x="11588750" y="3187700"/>
          <p14:tracePt t="33596" x="11626850" y="3200400"/>
          <p14:tracePt t="33609" x="11690350" y="3213100"/>
          <p14:tracePt t="33627" x="11709400" y="3219450"/>
          <p14:tracePt t="33643" x="11715750" y="3225800"/>
          <p14:tracePt t="33979" x="11715750" y="3232150"/>
          <p14:tracePt t="33996" x="11709400" y="3238500"/>
          <p14:tracePt t="34012" x="11696700" y="3251200"/>
          <p14:tracePt t="34019" x="11690350" y="3251200"/>
          <p14:tracePt t="34028" x="11677650" y="3263900"/>
          <p14:tracePt t="34045" x="11652250" y="3276600"/>
          <p14:tracePt t="34059" x="11620500" y="3295650"/>
          <p14:tracePt t="34078" x="11582400" y="3314700"/>
          <p14:tracePt t="34093" x="11499850" y="3340100"/>
          <p14:tracePt t="34111" x="11379200" y="3352800"/>
          <p14:tracePt t="34126" x="11220450" y="3359150"/>
          <p14:tracePt t="34142" x="11023600" y="3359150"/>
          <p14:tracePt t="34159" x="10807700" y="3378200"/>
          <p14:tracePt t="34176" x="10655300" y="3378200"/>
          <p14:tracePt t="34193" x="10490200" y="3378200"/>
          <p14:tracePt t="34209" x="10375900" y="3378200"/>
          <p14:tracePt t="34226" x="10217150" y="3378200"/>
          <p14:tracePt t="34243" x="10121900" y="3378200"/>
          <p14:tracePt t="34259" x="10020300" y="3378200"/>
          <p14:tracePt t="34277" x="9925050" y="3378200"/>
          <p14:tracePt t="34293" x="9810750" y="3378200"/>
          <p14:tracePt t="34309" x="9690100" y="3378200"/>
          <p14:tracePt t="34327" x="9563100" y="3378200"/>
          <p14:tracePt t="34343" x="9448800" y="3378200"/>
          <p14:tracePt t="34360" x="9340850" y="3378200"/>
          <p14:tracePt t="34375" x="9264650" y="3378200"/>
          <p14:tracePt t="34392" x="9194800" y="3384550"/>
          <p14:tracePt t="34409" x="9118600" y="3384550"/>
          <p14:tracePt t="34426" x="9036050" y="3390900"/>
          <p14:tracePt t="34442" x="8985250" y="3397250"/>
          <p14:tracePt t="34459" x="8902700" y="3397250"/>
          <p14:tracePt t="34476" x="8826500" y="3403600"/>
          <p14:tracePt t="34492" x="8712200" y="3403600"/>
          <p14:tracePt t="34509" x="8616950" y="3403600"/>
          <p14:tracePt t="34528" x="8521700" y="3429000"/>
          <p14:tracePt t="34542" x="8445500" y="3435350"/>
          <p14:tracePt t="34559" x="8375650" y="3448050"/>
          <p14:tracePt t="34575" x="8324850" y="3467100"/>
          <p14:tracePt t="34593" x="8280400" y="3479800"/>
          <p14:tracePt t="34609" x="8210550" y="3492500"/>
          <p14:tracePt t="34626" x="8140700" y="3505200"/>
          <p14:tracePt t="34626" x="8096250" y="3505200"/>
          <p14:tracePt t="34644" x="8001000" y="3505200"/>
          <p14:tracePt t="34659" x="7893050" y="3524250"/>
          <p14:tracePt t="34676" x="7804150" y="3530600"/>
          <p14:tracePt t="34692" x="7721600" y="3543300"/>
          <p14:tracePt t="34709" x="7689850" y="3543300"/>
          <p14:tracePt t="34725" x="7664450" y="3543300"/>
          <p14:tracePt t="34742" x="7632700" y="3543300"/>
          <p14:tracePt t="34759" x="7607300" y="3549650"/>
          <p14:tracePt t="34776" x="7543800" y="3549650"/>
          <p14:tracePt t="34793" x="7435850" y="3549650"/>
          <p14:tracePt t="34793" x="7372350" y="3549650"/>
          <p14:tracePt t="34811" x="7327900" y="3549650"/>
          <p14:tracePt t="34825" x="7207250" y="3524250"/>
          <p14:tracePt t="34844" x="7156450" y="3517900"/>
          <p14:tracePt t="34859" x="7118350" y="3505200"/>
          <p14:tracePt t="34875" x="7073900" y="3505200"/>
          <p14:tracePt t="34892" x="7035800" y="3505200"/>
          <p14:tracePt t="34909" x="6985000" y="3492500"/>
          <p14:tracePt t="34926" x="6965950" y="3492500"/>
          <p14:tracePt t="34943" x="6946900" y="3492500"/>
          <p14:tracePt t="34959" x="6934200" y="3492500"/>
          <p14:tracePt t="35002" x="6927850" y="3492500"/>
          <p14:tracePt t="35011" x="6908800" y="3492500"/>
          <p14:tracePt t="35019" x="6889750" y="3492500"/>
          <p14:tracePt t="35027" x="6851650" y="3498850"/>
          <p14:tracePt t="35044" x="6826250" y="3505200"/>
          <p14:tracePt t="35061" x="6819900" y="3505200"/>
          <p14:tracePt t="35082" x="6813550" y="3505200"/>
          <p14:tracePt t="35106" x="6807200" y="3505200"/>
          <p14:tracePt t="35122" x="6800850" y="3505200"/>
          <p14:tracePt t="35131" x="6788150" y="3505200"/>
          <p14:tracePt t="35142" x="6781800" y="3511550"/>
          <p14:tracePt t="35158" x="6769100" y="3517900"/>
          <p14:tracePt t="35211" x="6756400" y="3524250"/>
          <p14:tracePt t="35371" x="6750050" y="3524250"/>
          <p14:tracePt t="35395" x="6750050" y="3530600"/>
          <p14:tracePt t="35403" x="6737350" y="3530600"/>
          <p14:tracePt t="35412" x="6731000" y="3536950"/>
          <p14:tracePt t="35427" x="6711950" y="3536950"/>
          <p14:tracePt t="35442" x="6711950" y="3543300"/>
          <p14:tracePt t="35458" x="6705600" y="3543300"/>
          <p14:tracePt t="35619" x="6692900" y="3543300"/>
          <p14:tracePt t="35627" x="6699250" y="3543300"/>
          <p14:tracePt t="36291" x="6705600" y="3543300"/>
          <p14:tracePt t="36299" x="6711950" y="3543300"/>
          <p14:tracePt t="36309" x="6750050" y="3549650"/>
          <p14:tracePt t="36324" x="6788150" y="3549650"/>
          <p14:tracePt t="36341" x="6826250" y="3549650"/>
          <p14:tracePt t="36357" x="6877050" y="3549650"/>
          <p14:tracePt t="36374" x="6953250" y="3549650"/>
          <p14:tracePt t="36390" x="7029450" y="3549650"/>
          <p14:tracePt t="36407" x="7092950" y="3549650"/>
          <p14:tracePt t="36424" x="7131050" y="3549650"/>
          <p14:tracePt t="36441" x="7175500" y="3543300"/>
          <p14:tracePt t="36457" x="7207250" y="3536950"/>
          <p14:tracePt t="36474" x="7264400" y="3524250"/>
          <p14:tracePt t="36491" x="7334250" y="3511550"/>
          <p14:tracePt t="36507" x="7423150" y="3492500"/>
          <p14:tracePt t="36524" x="7550150" y="3479800"/>
          <p14:tracePt t="36540" x="7658100" y="3473450"/>
          <p14:tracePt t="36558" x="7759700" y="3454400"/>
          <p14:tracePt t="36575" x="7842250" y="3435350"/>
          <p14:tracePt t="36592" x="7918450" y="3409950"/>
          <p14:tracePt t="36608" x="8013700" y="3384550"/>
          <p14:tracePt t="36624" x="8134350" y="3365500"/>
          <p14:tracePt t="36640" x="8274050" y="3340100"/>
          <p14:tracePt t="36657" x="8382000" y="3327400"/>
          <p14:tracePt t="36657" x="8426450" y="3327400"/>
          <p14:tracePt t="36680" x="8496300" y="3308350"/>
          <p14:tracePt t="36696" x="8528050" y="3302000"/>
          <p14:tracePt t="36707" x="8566150" y="3289300"/>
          <p14:tracePt t="36724" x="8604250" y="3276600"/>
          <p14:tracePt t="36740" x="8661400" y="3270250"/>
          <p14:tracePt t="36757" x="8712200" y="3270250"/>
          <p14:tracePt t="36774" x="8731250" y="3257550"/>
          <p14:tracePt t="36792" x="8743950" y="3251200"/>
          <p14:tracePt t="36819" x="8763000" y="3251200"/>
          <p14:tracePt t="36843" x="8788400" y="3244850"/>
          <p14:tracePt t="36850" x="8807450" y="3244850"/>
          <p14:tracePt t="36859" x="8832850" y="3238500"/>
          <p14:tracePt t="36874" x="8883650" y="3232150"/>
          <p14:tracePt t="36874" x="8896350" y="3225800"/>
          <p14:tracePt t="36892" x="8915400" y="3219450"/>
          <p14:tracePt t="36907" x="8921750" y="3219450"/>
          <p14:tracePt t="36923" x="8947150" y="3213100"/>
          <p14:tracePt t="36940" x="9017000" y="3200400"/>
          <p14:tracePt t="36958" x="9074150" y="3194050"/>
          <p14:tracePt t="36975" x="9150350" y="3168650"/>
          <p14:tracePt t="36992" x="9194800" y="3155950"/>
          <p14:tracePt t="37008" x="9213850" y="3155950"/>
          <p14:tracePt t="37025" x="9239250" y="3155950"/>
          <p14:tracePt t="37041" x="9251950" y="3149600"/>
          <p14:tracePt t="37059" x="9290050" y="3143250"/>
          <p14:tracePt t="37059" x="9309100" y="3143250"/>
          <p14:tracePt t="37077" x="9328150" y="3143250"/>
          <p14:tracePt t="37091" x="9359900" y="3143250"/>
          <p14:tracePt t="37109" x="9372600" y="3136900"/>
          <p14:tracePt t="37172" x="9378950" y="3130550"/>
          <p14:tracePt t="37180" x="9385300" y="3130550"/>
          <p14:tracePt t="37193" x="9391650" y="3130550"/>
          <p14:tracePt t="37260" x="9398000" y="3130550"/>
          <p14:tracePt t="37268" x="9404350" y="3130550"/>
          <p14:tracePt t="37284" x="9417050" y="3130550"/>
          <p14:tracePt t="37620" x="9423400" y="3124200"/>
          <p14:tracePt t="37628" x="9448800" y="3111500"/>
          <p14:tracePt t="37641" x="9499600" y="3111500"/>
          <p14:tracePt t="37657" x="9531350" y="3105150"/>
          <p14:tracePt t="37674" x="9582150" y="3098800"/>
          <p14:tracePt t="37674" x="9613900" y="3098800"/>
          <p14:tracePt t="37693" x="9639300" y="3098800"/>
          <p14:tracePt t="37708" x="9645650" y="3092450"/>
          <p14:tracePt t="37860" x="9658350" y="3086100"/>
          <p14:tracePt t="37875" x="9690100" y="3086100"/>
          <p14:tracePt t="37883" x="9734550" y="3086100"/>
          <p14:tracePt t="37893" x="9785350" y="3086100"/>
          <p14:tracePt t="37907" x="9956800" y="3086100"/>
          <p14:tracePt t="37925" x="9988550" y="3086100"/>
          <p14:tracePt t="37941" x="9994900" y="3079750"/>
          <p14:tracePt t="38211" x="10001250" y="3079750"/>
          <p14:tracePt t="38220" x="10026650" y="3079750"/>
          <p14:tracePt t="38227" x="10071100" y="3079750"/>
          <p14:tracePt t="38240" x="10128250" y="3079750"/>
          <p14:tracePt t="38257" x="10134600" y="3079750"/>
          <p14:tracePt t="38273" x="10147300" y="3079750"/>
          <p14:tracePt t="38868" x="10153650" y="3079750"/>
          <p14:tracePt t="38876" x="10204450" y="3086100"/>
          <p14:tracePt t="38891" x="10350500" y="3117850"/>
          <p14:tracePt t="38891" x="10420350" y="3143250"/>
          <p14:tracePt t="38910" x="10477500" y="3162300"/>
          <p14:tracePt t="38923" x="10598150" y="3194050"/>
          <p14:tracePt t="38940" x="10610850" y="3194050"/>
          <p14:tracePt t="39188" x="10623550" y="3194050"/>
          <p14:tracePt t="39196" x="10661650" y="3194050"/>
          <p14:tracePt t="39206" x="10801350" y="3194050"/>
          <p14:tracePt t="39225" x="10979150" y="3194050"/>
          <p14:tracePt t="39241" x="11106150" y="3206750"/>
          <p14:tracePt t="39258" x="11131550" y="3206750"/>
          <p14:tracePt t="39272" x="11150600" y="3206750"/>
          <p14:tracePt t="39492" x="11156950" y="3206750"/>
          <p14:tracePt t="39500" x="11163300" y="3200400"/>
          <p14:tracePt t="39508" x="11176000" y="3194050"/>
          <p14:tracePt t="39525" x="11176000" y="3187700"/>
          <p14:tracePt t="39539" x="11220450" y="3181350"/>
          <p14:tracePt t="39555" x="11271250" y="3168650"/>
          <p14:tracePt t="39572" x="11283950" y="3155950"/>
          <p14:tracePt t="39589" x="11303000" y="3155950"/>
          <p14:tracePt t="39606" x="11303000" y="3149600"/>
          <p14:tracePt t="39622" x="11309350" y="3143250"/>
          <p14:tracePt t="39639" x="11315700" y="3136900"/>
          <p14:tracePt t="39655" x="11322050" y="3136900"/>
          <p14:tracePt t="39725" x="11328400" y="3136900"/>
          <p14:tracePt t="39732" x="11334750" y="3130550"/>
          <p14:tracePt t="39741" x="11385550" y="3130550"/>
          <p14:tracePt t="39755" x="11436350" y="3130550"/>
          <p14:tracePt t="39772" x="11480800" y="3130550"/>
          <p14:tracePt t="39788" x="11537950" y="3130550"/>
          <p14:tracePt t="39805" x="11595100" y="3130550"/>
          <p14:tracePt t="39822" x="11633200" y="3130550"/>
          <p14:tracePt t="39838" x="11677650" y="3130550"/>
          <p14:tracePt t="39856" x="11728450" y="3136900"/>
          <p14:tracePt t="39875" x="11760200" y="3149600"/>
          <p14:tracePt t="39889" x="11772900" y="3149600"/>
          <p14:tracePt t="40803" x="11772900" y="3155950"/>
          <p14:tracePt t="40932" x="11766550" y="3162300"/>
          <p14:tracePt t="40940" x="11753850" y="3162300"/>
          <p14:tracePt t="40956" x="11753850" y="3168650"/>
          <p14:tracePt t="40964" x="11741150" y="3175000"/>
          <p14:tracePt t="40973" x="11715750" y="3175000"/>
          <p14:tracePt t="40988" x="11696700" y="3175000"/>
          <p14:tracePt t="41004" x="11684000" y="3175000"/>
          <p14:tracePt t="41020" x="11664950" y="3175000"/>
          <p14:tracePt t="41038" x="11652250" y="3175000"/>
          <p14:tracePt t="41054" x="11633200" y="3175000"/>
          <p14:tracePt t="41070" x="11620500" y="3175000"/>
          <p14:tracePt t="41087" x="11595100" y="3175000"/>
          <p14:tracePt t="41104" x="11563350" y="3175000"/>
          <p14:tracePt t="41121" x="11544300" y="3175000"/>
          <p14:tracePt t="41139" x="11525250" y="3175000"/>
          <p14:tracePt t="41155" x="11468100" y="3175000"/>
          <p14:tracePt t="41173" x="11417300" y="3175000"/>
          <p14:tracePt t="41190" x="11391900" y="3175000"/>
          <p14:tracePt t="41205" x="11379200" y="3175000"/>
          <p14:tracePt t="41220" x="11360150" y="3175000"/>
          <p14:tracePt t="41237" x="11347450" y="3175000"/>
          <p14:tracePt t="41254" x="11334750" y="3181350"/>
          <p14:tracePt t="41271" x="11322050" y="3187700"/>
          <p14:tracePt t="41287" x="11283950" y="3194050"/>
          <p14:tracePt t="41304" x="11258550" y="3200400"/>
          <p14:tracePt t="41320" x="11245850" y="3206750"/>
          <p14:tracePt t="41337" x="11233150" y="3206750"/>
          <p14:tracePt t="41380" x="11220450" y="3206750"/>
          <p14:tracePt t="41404" x="11201400" y="3213100"/>
          <p14:tracePt t="41412" x="11176000" y="3225800"/>
          <p14:tracePt t="41422" x="11118850" y="3225800"/>
          <p14:tracePt t="41437" x="11068050" y="3232150"/>
          <p14:tracePt t="41455" x="11010900" y="3244850"/>
          <p14:tracePt t="41471" x="10985500" y="3244850"/>
          <p14:tracePt t="41487" x="10941050" y="3257550"/>
          <p14:tracePt t="41504" x="10902950" y="3263900"/>
          <p14:tracePt t="41520" x="10845800" y="3270250"/>
          <p14:tracePt t="41538" x="10782300" y="3282950"/>
          <p14:tracePt t="41553" x="10744200" y="3289300"/>
          <p14:tracePt t="41570" x="10706100" y="3295650"/>
          <p14:tracePt t="41587" x="10699750" y="3295650"/>
          <p14:tracePt t="41603" x="10687050" y="3295650"/>
          <p14:tracePt t="41621" x="10668000" y="3295650"/>
          <p14:tracePt t="41637" x="10604500" y="3302000"/>
          <p14:tracePt t="41654" x="10483850" y="3302000"/>
          <p14:tracePt t="41671" x="10369550" y="3308350"/>
          <p14:tracePt t="41689" x="10248900" y="3321050"/>
          <p14:tracePt t="41704" x="10160000" y="3327400"/>
          <p14:tracePt t="41720" x="10096500" y="3340100"/>
          <p14:tracePt t="41737" x="10058400" y="3346450"/>
          <p14:tracePt t="41754" x="10007600" y="3359150"/>
          <p14:tracePt t="41770" x="9975850" y="3359150"/>
          <p14:tracePt t="41770" x="9956800" y="3365500"/>
          <p14:tracePt t="41788" x="9931400" y="3365500"/>
          <p14:tracePt t="41803" x="9912350" y="3365500"/>
          <p14:tracePt t="41820" x="9906000" y="3365500"/>
          <p14:tracePt t="41877" x="9899650" y="3371850"/>
          <p14:tracePt t="41884" x="9893300" y="3371850"/>
          <p14:tracePt t="41892" x="9880600" y="3378200"/>
          <p14:tracePt t="41903" x="9861550" y="3378200"/>
          <p14:tracePt t="41921" x="9842500" y="3384550"/>
          <p14:tracePt t="41938" x="9836150" y="3390900"/>
          <p14:tracePt t="42036" x="9823450" y="3390900"/>
          <p14:tracePt t="42043" x="9810750" y="3390900"/>
          <p14:tracePt t="42060" x="9804400" y="3390900"/>
          <p14:tracePt t="42348" x="9798050" y="3390900"/>
          <p14:tracePt t="42356" x="9671050" y="3371850"/>
          <p14:tracePt t="42374" x="9594850" y="3352800"/>
          <p14:tracePt t="42389" x="9417050" y="3321050"/>
          <p14:tracePt t="42403" x="9156700" y="3270250"/>
          <p14:tracePt t="42421" x="9055100" y="3238500"/>
          <p14:tracePt t="42437" x="9048750" y="3238500"/>
          <p14:tracePt t="42564" x="9029700" y="3238500"/>
          <p14:tracePt t="42572" x="9004300" y="3238500"/>
          <p14:tracePt t="42580" x="8985250" y="3244850"/>
          <p14:tracePt t="42589" x="8915400" y="3257550"/>
          <p14:tracePt t="42605" x="8864600" y="3257550"/>
          <p14:tracePt t="42623" x="8820150" y="3257550"/>
          <p14:tracePt t="42639" x="8794750" y="3263900"/>
          <p14:tracePt t="42653" x="8769350" y="3263900"/>
          <p14:tracePt t="42670" x="8699500" y="3263900"/>
          <p14:tracePt t="42688" x="8610600" y="3263900"/>
          <p14:tracePt t="42703" x="8502650" y="3276600"/>
          <p14:tracePt t="42703" x="8451850" y="3276600"/>
          <p14:tracePt t="42728" x="8401050" y="3276600"/>
          <p14:tracePt t="42743" x="8375650" y="3276600"/>
          <p14:tracePt t="42752" x="8356600" y="3276600"/>
          <p14:tracePt t="42771" x="8350250" y="3276600"/>
          <p14:tracePt t="42871" x="8343900" y="3276600"/>
          <p14:tracePt t="42878" x="8331200" y="3276600"/>
          <p14:tracePt t="42887" x="8293100" y="3289300"/>
          <p14:tracePt t="42887" x="8286750" y="3289300"/>
          <p14:tracePt t="42911" x="8280400" y="3289300"/>
          <p14:tracePt t="42921" x="8242300" y="3308350"/>
          <p14:tracePt t="42921" x="8229600" y="3308350"/>
          <p14:tracePt t="42946" x="8216900" y="3314700"/>
          <p14:tracePt t="42953" x="8204200" y="3321050"/>
          <p14:tracePt t="42953" x="8197850" y="3321050"/>
          <p14:tracePt t="42978" x="8147050" y="3340100"/>
          <p14:tracePt t="42995" x="8115300" y="3346450"/>
          <p14:tracePt t="43005" x="8070850" y="3365500"/>
          <p14:tracePt t="43021" x="8013700" y="3371850"/>
          <p14:tracePt t="43037" x="7962900" y="3371850"/>
          <p14:tracePt t="43054" x="7943850" y="3371850"/>
          <p14:tracePt t="43070" x="7918450" y="3371850"/>
          <p14:tracePt t="43087" x="7874000" y="3378200"/>
          <p14:tracePt t="43104" x="7823200" y="3378200"/>
          <p14:tracePt t="43120" x="7772400" y="3378200"/>
          <p14:tracePt t="43138" x="7759700" y="3378200"/>
          <p14:tracePt t="43154" x="7753350" y="3378200"/>
          <p14:tracePt t="43195" x="7740650" y="3378200"/>
          <p14:tracePt t="43212" x="7734300" y="3378200"/>
          <p14:tracePt t="43221" x="7727950" y="3384550"/>
          <p14:tracePt t="43228" x="7721600" y="3390900"/>
          <p14:tracePt t="43238" x="7708900" y="3397250"/>
          <p14:tracePt t="43254" x="7702550" y="3397250"/>
          <p14:tracePt t="43307" x="7689850" y="3403600"/>
          <p14:tracePt t="43315" x="7683500" y="3403600"/>
          <p14:tracePt t="43324" x="7677150" y="3403600"/>
          <p14:tracePt t="43338" x="7658100" y="3416300"/>
          <p14:tracePt t="43355" x="7645400" y="3416300"/>
          <p14:tracePt t="43370" x="7639050" y="3416300"/>
          <p14:tracePt t="43388" x="7632700" y="3416300"/>
          <p14:tracePt t="43404" x="7594600" y="3416300"/>
          <p14:tracePt t="43404" x="7569200" y="3409950"/>
          <p14:tracePt t="43421" x="7473950" y="3359150"/>
          <p14:tracePt t="43438" x="7372350" y="3308350"/>
          <p14:tracePt t="43459" x="7277100" y="3251200"/>
          <p14:tracePt t="43474" x="7251700" y="3232150"/>
          <p14:tracePt t="43486" x="7239000" y="3225800"/>
          <p14:tracePt t="43517" x="7239000" y="3213100"/>
          <p14:tracePt t="43541" x="7226300" y="3206750"/>
          <p14:tracePt t="43557" x="7219950" y="3200400"/>
          <p14:tracePt t="43573" x="7213600" y="3194050"/>
          <p14:tracePt t="43581" x="7213600" y="3187700"/>
          <p14:tracePt t="43591" x="7213600" y="3175000"/>
          <p14:tracePt t="43604" x="7207250" y="3162300"/>
          <p14:tracePt t="43604" x="7207250" y="3149600"/>
          <p14:tracePt t="43604" x="7207250" y="3130550"/>
          <p14:tracePt t="43628" x="7200900" y="3117850"/>
          <p14:tracePt t="43642" x="7194550" y="3079750"/>
          <p14:tracePt t="43642" x="7194550" y="3073400"/>
          <p14:tracePt t="43662" x="7188200" y="3060700"/>
          <p14:tracePt t="43673" x="7175500" y="3048000"/>
          <p14:tracePt t="43693" x="7175500" y="3041650"/>
          <p14:tracePt t="43789" x="7175500" y="3028950"/>
          <p14:tracePt t="43806" x="7175500" y="3016250"/>
          <p14:tracePt t="43830" x="7169150" y="3003550"/>
          <p14:tracePt t="43845" x="7169150" y="2997200"/>
          <p14:tracePt t="43855" x="7162800" y="2984500"/>
          <p14:tracePt t="45694" x="7162800" y="2990850"/>
          <p14:tracePt t="46231" x="7162800" y="2997200"/>
          <p14:tracePt t="46238" x="7162800" y="3009900"/>
          <p14:tracePt t="46257" x="7162800" y="3022600"/>
          <p14:tracePt t="46269" x="7150100" y="3054350"/>
          <p14:tracePt t="46288" x="7150100" y="3073400"/>
          <p14:tracePt t="46305" x="7150100" y="3086100"/>
          <p14:tracePt t="46322" x="7143750" y="3105150"/>
          <p14:tracePt t="46338" x="7143750" y="3143250"/>
          <p14:tracePt t="46338" x="7143750" y="3162300"/>
          <p14:tracePt t="46359" x="7143750" y="3187700"/>
          <p14:tracePt t="46366" x="7143750" y="3238500"/>
          <p14:tracePt t="46366" x="7143750" y="3257550"/>
          <p14:tracePt t="46391" x="7143750" y="3282950"/>
          <p14:tracePt t="46401" x="7143750" y="3314700"/>
          <p14:tracePt t="46401" x="7143750" y="3333750"/>
          <p14:tracePt t="46422" x="7143750" y="3352800"/>
          <p14:tracePt t="46433" x="7143750" y="3371850"/>
          <p14:tracePt t="46433" x="7143750" y="3390900"/>
          <p14:tracePt t="46452" x="7150100" y="3409950"/>
          <p14:tracePt t="46467" x="7169150" y="3473450"/>
          <p14:tracePt t="46467" x="7175500" y="3505200"/>
          <p14:tracePt t="46485" x="7188200" y="3530600"/>
          <p14:tracePt t="46501" x="7188200" y="3536950"/>
          <p14:tracePt t="46517" x="7200900" y="3562350"/>
          <p14:tracePt t="46534" x="7207250" y="3575050"/>
          <p14:tracePt t="46550" x="7226300" y="3613150"/>
          <p14:tracePt t="46567" x="7277100" y="3676650"/>
          <p14:tracePt t="46584" x="7359650" y="3759200"/>
          <p14:tracePt t="46601" x="7423150" y="3816350"/>
          <p14:tracePt t="46618" x="7493000" y="3892550"/>
          <p14:tracePt t="46634" x="7537450" y="3930650"/>
          <p14:tracePt t="46651" x="7556500" y="3968750"/>
          <p14:tracePt t="46667" x="7588250" y="4000500"/>
          <p14:tracePt t="46686" x="7620000" y="4032250"/>
          <p14:tracePt t="46702" x="7639050" y="4051300"/>
          <p14:tracePt t="46717" x="7645400" y="4064000"/>
          <p14:tracePt t="46734" x="7645400" y="4070350"/>
          <p14:tracePt t="46763" x="7645400" y="4076700"/>
          <p14:tracePt t="46771" x="7645400" y="4089400"/>
          <p14:tracePt t="46783" x="7651750" y="4102100"/>
          <p14:tracePt t="46800" x="7645400" y="4133850"/>
          <p14:tracePt t="46817" x="7620000" y="4197350"/>
          <p14:tracePt t="46834" x="7575550" y="4241800"/>
          <p14:tracePt t="46834" x="7537450" y="4267200"/>
          <p14:tracePt t="46852" x="7505700" y="4279900"/>
          <p14:tracePt t="46866" x="7423150" y="4324350"/>
          <p14:tracePt t="46866" x="7372350" y="4343400"/>
          <p14:tracePt t="46885" x="7296150" y="4362450"/>
          <p14:tracePt t="46901" x="7219950" y="4400550"/>
          <p14:tracePt t="46918" x="7143750" y="4413250"/>
          <p14:tracePt t="46935" x="7105650" y="4419600"/>
          <p14:tracePt t="46951" x="7099300" y="4419600"/>
          <p14:tracePt t="46967" x="7086600" y="4419600"/>
          <p14:tracePt t="47091" x="7073900" y="4419600"/>
          <p14:tracePt t="47107" x="7073900" y="4413250"/>
          <p14:tracePt t="47116" x="7067550" y="4413250"/>
          <p14:tracePt t="47123" x="7061200" y="4400550"/>
          <p14:tracePt t="47133" x="7048500" y="4387850"/>
          <p14:tracePt t="47151" x="7035800" y="4368800"/>
          <p14:tracePt t="47168" x="7029450" y="4356100"/>
          <p14:tracePt t="47186" x="7016750" y="4349750"/>
          <p14:tracePt t="47201" x="7016750" y="4343400"/>
          <p14:tracePt t="47216" x="7004050" y="4324350"/>
          <p14:tracePt t="47234" x="7004050" y="4305300"/>
          <p14:tracePt t="47251" x="6978650" y="4286250"/>
          <p14:tracePt t="47251" x="6972300" y="4273550"/>
          <p14:tracePt t="47268" x="6959600" y="4260850"/>
          <p14:tracePt t="47282" x="6946900" y="4241800"/>
          <p14:tracePt t="47282" x="6940550" y="4229100"/>
          <p14:tracePt t="47301" x="6940550" y="4216400"/>
          <p14:tracePt t="47317" x="6940550" y="4203700"/>
          <p14:tracePt t="47333" x="6934200" y="4203700"/>
          <p14:tracePt t="47371" x="6927850" y="4197350"/>
          <p14:tracePt t="47420" x="6921500" y="4191000"/>
          <p14:tracePt t="47428" x="6908800" y="4184650"/>
          <p14:tracePt t="47443" x="6889750" y="4178300"/>
          <p14:tracePt t="47452" x="6877050" y="4178300"/>
          <p14:tracePt t="47467" x="6864350" y="4171950"/>
          <p14:tracePt t="47484" x="6838950" y="4165600"/>
          <p14:tracePt t="47484" x="6826250" y="4159250"/>
          <p14:tracePt t="47501" x="6826250" y="4152900"/>
          <p14:tracePt t="47517" x="6813550" y="4152900"/>
          <p14:tracePt t="47587" x="6813550" y="4146550"/>
          <p14:tracePt t="48051" x="6819900" y="4140200"/>
          <p14:tracePt t="48075" x="6826250" y="4140200"/>
          <p14:tracePt t="48084" x="6832600" y="4133850"/>
          <p14:tracePt t="48092" x="6838950" y="4133850"/>
          <p14:tracePt t="48101" x="6845300" y="4127500"/>
          <p14:tracePt t="48118" x="6858000" y="4114800"/>
          <p14:tracePt t="48134" x="6870700" y="4114800"/>
          <p14:tracePt t="48149" x="6883400" y="4108450"/>
          <p14:tracePt t="48166" x="6896100" y="4095750"/>
          <p14:tracePt t="48183" x="6915150" y="4095750"/>
          <p14:tracePt t="48200" x="6934200" y="4095750"/>
          <p14:tracePt t="48215" x="6965950" y="4095750"/>
          <p14:tracePt t="48233" x="6978650" y="4095750"/>
          <p14:tracePt t="48249" x="7010400" y="4095750"/>
          <p14:tracePt t="48267" x="7048500" y="4095750"/>
          <p14:tracePt t="48267" x="7067550" y="4095750"/>
          <p14:tracePt t="48284" x="7099300" y="4095750"/>
          <p14:tracePt t="48299" x="7245350" y="4114800"/>
          <p14:tracePt t="48299" x="7308850" y="4133850"/>
          <p14:tracePt t="48317" x="7359650" y="4133850"/>
          <p14:tracePt t="48332" x="7486650" y="4152900"/>
          <p14:tracePt t="48349" x="7512050" y="4152900"/>
          <p14:tracePt t="48366" x="7524750" y="4152900"/>
          <p14:tracePt t="48395" x="7531100" y="4152900"/>
          <p14:tracePt t="48403" x="7537450" y="4152900"/>
          <p14:tracePt t="48415" x="7569200" y="4152900"/>
          <p14:tracePt t="48433" x="7620000" y="4152900"/>
          <p14:tracePt t="48450" x="7658100" y="4152900"/>
          <p14:tracePt t="48467" x="7670800" y="4152900"/>
          <p14:tracePt t="48467" x="7677150" y="4152900"/>
          <p14:tracePt t="48485" x="7689850" y="4152900"/>
          <p14:tracePt t="48499" x="7702550" y="4152900"/>
          <p14:tracePt t="48499" x="7708900" y="4152900"/>
          <p14:tracePt t="48516" x="7727950" y="4152900"/>
          <p14:tracePt t="48533" x="7734300" y="4152900"/>
          <p14:tracePt t="48549" x="7747000" y="4152900"/>
          <p14:tracePt t="48963" x="7753350" y="4152900"/>
          <p14:tracePt t="48971" x="7759700" y="4152900"/>
          <p14:tracePt t="48982" x="7810500" y="4133850"/>
          <p14:tracePt t="49000" x="7912100" y="4102100"/>
          <p14:tracePt t="49016" x="8051800" y="4076700"/>
          <p14:tracePt t="49033" x="8159750" y="4070350"/>
          <p14:tracePt t="49049" x="8172450" y="4064000"/>
          <p14:tracePt t="49065" x="8178800" y="4064000"/>
          <p14:tracePt t="49571" x="8197850" y="4057650"/>
          <p14:tracePt t="49580" x="8242300" y="4051300"/>
          <p14:tracePt t="49588" x="8286750" y="4051300"/>
          <p14:tracePt t="49599" x="8407400" y="4044950"/>
          <p14:tracePt t="49616" x="8509000" y="4044950"/>
          <p14:tracePt t="49633" x="8547100" y="4044950"/>
          <p14:tracePt t="49649" x="8553450" y="4044950"/>
          <p14:tracePt t="49683" x="8559800" y="4044950"/>
          <p14:tracePt t="49691" x="8578850" y="4044950"/>
          <p14:tracePt t="49700" x="8655050" y="4032250"/>
          <p14:tracePt t="49716" x="8680450" y="4032250"/>
          <p14:tracePt t="49731" x="8737600" y="4032250"/>
          <p14:tracePt t="49731" x="8763000" y="4032250"/>
          <p14:tracePt t="49749" x="8801100" y="4032250"/>
          <p14:tracePt t="49765" x="8820150" y="4025900"/>
          <p14:tracePt t="49782" x="8864600" y="4013200"/>
          <p14:tracePt t="49798" x="8947150" y="4013200"/>
          <p14:tracePt t="49815" x="9067800" y="4013200"/>
          <p14:tracePt t="49831" x="9194800" y="4013200"/>
          <p14:tracePt t="49848" x="9277350" y="4013200"/>
          <p14:tracePt t="49865" x="9296400" y="4013200"/>
          <p14:tracePt t="49880" x="9309100" y="4006850"/>
          <p14:tracePt t="49897" x="9315450" y="4000500"/>
          <p14:tracePt t="49915" x="9334500" y="4000500"/>
          <p14:tracePt t="49930" x="9378950" y="3994150"/>
          <p14:tracePt t="49930" x="9423400" y="3987800"/>
          <p14:tracePt t="49949" x="9467850" y="3981450"/>
          <p14:tracePt t="49949" x="9493250" y="3975100"/>
          <p14:tracePt t="49965" x="9518650" y="3975100"/>
          <p14:tracePt t="49981" x="9525000" y="3975100"/>
          <p14:tracePt t="50019" x="9537700" y="3975100"/>
          <p14:tracePt t="50035" x="9544050" y="3962400"/>
          <p14:tracePt t="50051" x="9550400" y="3962400"/>
          <p14:tracePt t="50059" x="9556750" y="3956050"/>
          <p14:tracePt t="50067" x="9563100" y="3949700"/>
          <p14:tracePt t="50131" x="9569450" y="3949700"/>
          <p14:tracePt t="50139" x="9575800" y="3943350"/>
          <p14:tracePt t="50148" x="9626600" y="3943350"/>
          <p14:tracePt t="50165" x="9690100" y="3949700"/>
          <p14:tracePt t="50182" x="9747250" y="3962400"/>
          <p14:tracePt t="50198" x="9772650" y="3962400"/>
          <p14:tracePt t="50215" x="9779000" y="3962400"/>
          <p14:tracePt t="50251" x="9798050" y="3968750"/>
          <p14:tracePt t="50259" x="9823450" y="3968750"/>
          <p14:tracePt t="50267" x="9855200" y="3975100"/>
          <p14:tracePt t="50280" x="9944100" y="4000500"/>
          <p14:tracePt t="50298" x="10007600" y="4019550"/>
          <p14:tracePt t="50315" x="10020300" y="4025900"/>
          <p14:tracePt t="50331" x="10026650" y="4025900"/>
          <p14:tracePt t="50365" x="10033000" y="4025900"/>
          <p14:tracePt t="50371" x="10052050" y="4032250"/>
          <p14:tracePt t="50381" x="10121900" y="4038600"/>
          <p14:tracePt t="50397" x="10191750" y="4051300"/>
          <p14:tracePt t="50414" x="10261600" y="4070350"/>
          <p14:tracePt t="50431" x="10287000" y="4083050"/>
          <p14:tracePt t="50448" x="10293350" y="4083050"/>
          <p14:tracePt t="50499" x="10299700" y="4083050"/>
          <p14:tracePt t="50507" x="10318750" y="4083050"/>
          <p14:tracePt t="50516" x="10337800" y="4083050"/>
          <p14:tracePt t="50531" x="10356850" y="4083050"/>
          <p14:tracePt t="50548" x="10363200" y="4083050"/>
          <p14:tracePt t="50611" x="10375900" y="4083050"/>
          <p14:tracePt t="50619" x="10382250" y="4083050"/>
          <p14:tracePt t="50631" x="10407650" y="4083050"/>
          <p14:tracePt t="50648" x="10426700" y="4095750"/>
          <p14:tracePt t="50665" x="10439400" y="4095750"/>
          <p14:tracePt t="50681" x="10452100" y="4095750"/>
          <p14:tracePt t="50707" x="10458450" y="4095750"/>
          <p14:tracePt t="50716" x="10471150" y="4095750"/>
          <p14:tracePt t="50730" x="10509250" y="4095750"/>
          <p14:tracePt t="50730" x="10528300" y="4095750"/>
          <p14:tracePt t="50748" x="10553700" y="4095750"/>
          <p14:tracePt t="50766" x="10566400" y="4095750"/>
          <p14:tracePt t="50780" x="10572750" y="4095750"/>
          <p14:tracePt t="50843" x="10579100" y="4095750"/>
          <p14:tracePt t="50851" x="10604500" y="4102100"/>
          <p14:tracePt t="50864" x="10642600" y="4102100"/>
          <p14:tracePt t="50882" x="10687050" y="4102100"/>
          <p14:tracePt t="50898" x="10718800" y="4114800"/>
          <p14:tracePt t="50898" x="10731500" y="4114800"/>
          <p14:tracePt t="50916" x="10737850" y="4114800"/>
          <p14:tracePt t="50930" x="10750550" y="4114800"/>
          <p14:tracePt t="50964" x="10756900" y="4114800"/>
          <p14:tracePt t="50987" x="10763250" y="4114800"/>
          <p14:tracePt t="51012" x="10769600" y="4114800"/>
          <p14:tracePt t="51043" x="10782300" y="4114800"/>
          <p14:tracePt t="51051" x="10801350" y="4114800"/>
          <p14:tracePt t="51075" x="10814050" y="4114800"/>
          <p14:tracePt t="51083" x="10845800" y="4114800"/>
          <p14:tracePt t="51096" x="10934700" y="4114800"/>
          <p14:tracePt t="51114" x="10991850" y="4114800"/>
          <p14:tracePt t="51130" x="11042650" y="4114800"/>
          <p14:tracePt t="51147" x="11061700" y="4114800"/>
          <p14:tracePt t="51163" x="11068050" y="4114800"/>
          <p14:tracePt t="51181" x="11074400" y="4114800"/>
          <p14:tracePt t="51197" x="11099800" y="4102100"/>
          <p14:tracePt t="51213" x="11112500" y="4102100"/>
          <p14:tracePt t="51230" x="11137900" y="4102100"/>
          <p14:tracePt t="51248" x="11169650" y="4089400"/>
          <p14:tracePt t="51264" x="11176000" y="4083050"/>
          <p14:tracePt t="51280" x="11188700" y="4083050"/>
          <p14:tracePt t="51296" x="11195050" y="4076700"/>
          <p14:tracePt t="51313" x="11201400" y="4070350"/>
          <p14:tracePt t="51333" x="11207750" y="4070350"/>
          <p14:tracePt t="51346" x="11214100" y="4070350"/>
          <p14:tracePt t="51363" x="11220450" y="4064000"/>
          <p14:tracePt t="51403" x="11226800" y="4057650"/>
          <p14:tracePt t="51411" x="11239500" y="4057650"/>
          <p14:tracePt t="51419" x="11258550" y="4057650"/>
          <p14:tracePt t="51428" x="11283950" y="4057650"/>
          <p14:tracePt t="51446" x="11296650" y="4057650"/>
          <p14:tracePt t="51464" x="11309350" y="4057650"/>
          <p14:tracePt t="51481" x="11315700" y="4057650"/>
          <p14:tracePt t="51604" x="11322050" y="4057650"/>
          <p14:tracePt t="51612" x="11334750" y="4057650"/>
          <p14:tracePt t="51619" x="11353800" y="4057650"/>
          <p14:tracePt t="51629" x="11404600" y="4057650"/>
          <p14:tracePt t="51646" x="11442700" y="4057650"/>
          <p14:tracePt t="51663" x="11468100" y="4057650"/>
          <p14:tracePt t="51680" x="11480800" y="4057650"/>
          <p14:tracePt t="51697" x="11506200" y="4057650"/>
          <p14:tracePt t="51713" x="11518900" y="4057650"/>
          <p14:tracePt t="51730" x="11563350" y="4057650"/>
          <p14:tracePt t="51747" x="11595100" y="4057650"/>
          <p14:tracePt t="51747" x="11607800" y="4057650"/>
          <p14:tracePt t="51764" x="11614150" y="4057650"/>
          <p14:tracePt t="51780" x="11633200" y="4057650"/>
          <p14:tracePt t="51780" x="11645900" y="4057650"/>
          <p14:tracePt t="51798" x="11664950" y="4057650"/>
          <p14:tracePt t="51814" x="11709400" y="4064000"/>
          <p14:tracePt t="51830" x="11766550" y="4083050"/>
          <p14:tracePt t="51846" x="11830050" y="4108450"/>
          <p14:tracePt t="51863" x="11906250" y="4133850"/>
          <p14:tracePt t="51879" x="11938000" y="4140200"/>
          <p14:tracePt t="51896" x="11944350" y="4146550"/>
          <p14:tracePt t="51979" x="11944350" y="4159250"/>
          <p14:tracePt t="51987" x="11944350" y="4165600"/>
          <p14:tracePt t="52003" x="11938000" y="4171950"/>
          <p14:tracePt t="52013" x="11918950" y="4191000"/>
          <p14:tracePt t="52031" x="11874500" y="4216400"/>
          <p14:tracePt t="52047" x="11811000" y="4254500"/>
          <p14:tracePt t="52063" x="11709400" y="4273550"/>
          <p14:tracePt t="52080" x="11550650" y="4311650"/>
          <p14:tracePt t="52097" x="11290300" y="4337050"/>
          <p14:tracePt t="52113" x="11010900" y="4337050"/>
          <p14:tracePt t="52129" x="10699750" y="4349750"/>
          <p14:tracePt t="52146" x="10490200" y="4349750"/>
          <p14:tracePt t="52163" x="10318750" y="4368800"/>
          <p14:tracePt t="52179" x="10153650" y="4368800"/>
          <p14:tracePt t="52179" x="10064750" y="4368800"/>
          <p14:tracePt t="52197" x="9982200" y="4368800"/>
          <p14:tracePt t="52197" x="9899650" y="4368800"/>
          <p14:tracePt t="52213" x="9740900" y="4375150"/>
          <p14:tracePt t="52229" x="9588500" y="4400550"/>
          <p14:tracePt t="52246" x="9429750" y="4400550"/>
          <p14:tracePt t="52263" x="9271000" y="4425950"/>
          <p14:tracePt t="52280" x="9137650" y="4445000"/>
          <p14:tracePt t="52297" x="8997950" y="4451350"/>
          <p14:tracePt t="52313" x="8864600" y="4451350"/>
          <p14:tracePt t="52330" x="8743950" y="4464050"/>
          <p14:tracePt t="52346" x="8604250" y="4464050"/>
          <p14:tracePt t="52363" x="8464550" y="4464050"/>
          <p14:tracePt t="52363" x="8382000" y="4464050"/>
          <p14:tracePt t="52380" x="8299450" y="4464050"/>
          <p14:tracePt t="52395" x="8058150" y="4464050"/>
          <p14:tracePt t="52413" x="7931150" y="4464050"/>
          <p14:tracePt t="52429" x="7823200" y="4464050"/>
          <p14:tracePt t="52445" x="7766050" y="4470400"/>
          <p14:tracePt t="52462" x="7696200" y="4470400"/>
          <p14:tracePt t="52479" x="7569200" y="4483100"/>
          <p14:tracePt t="52496" x="7416800" y="4508500"/>
          <p14:tracePt t="52513" x="7302500" y="4527550"/>
          <p14:tracePt t="52530" x="7169150" y="4578350"/>
          <p14:tracePt t="52546" x="7073900" y="4597400"/>
          <p14:tracePt t="52562" x="7042150" y="4603750"/>
          <p14:tracePt t="52562" x="7029450" y="4610100"/>
          <p14:tracePt t="52580" x="7023100" y="4610100"/>
          <p14:tracePt t="52595" x="6991350" y="4635500"/>
          <p14:tracePt t="52613" x="6978650" y="4641850"/>
          <p14:tracePt t="52629" x="6965950" y="4654550"/>
          <p14:tracePt t="52645" x="6940550" y="4673600"/>
          <p14:tracePt t="52662" x="6915150" y="4686300"/>
          <p14:tracePt t="52679" x="6883400" y="4699000"/>
          <p14:tracePt t="52696" x="6858000" y="4711700"/>
          <p14:tracePt t="52712" x="6813550" y="4724400"/>
          <p14:tracePt t="52729" x="6788150" y="4730750"/>
          <p14:tracePt t="52747" x="6775450" y="4737100"/>
          <p14:tracePt t="52762" x="6769100" y="4737100"/>
          <p14:tracePt t="52883" x="6775450" y="4737100"/>
          <p14:tracePt t="52891" x="6788150" y="4730750"/>
          <p14:tracePt t="52899" x="6800850" y="4718050"/>
          <p14:tracePt t="52911" x="6883400" y="4699000"/>
          <p14:tracePt t="52929" x="7010400" y="4699000"/>
          <p14:tracePt t="52946" x="7131050" y="4686300"/>
          <p14:tracePt t="52963" x="7200900" y="4667250"/>
          <p14:tracePt t="52981" x="7207250" y="4660900"/>
          <p14:tracePt t="52994" x="7213600" y="4654550"/>
          <p14:tracePt t="53029" x="7219950" y="4648200"/>
          <p14:tracePt t="53035" x="7232650" y="4648200"/>
          <p14:tracePt t="53044" x="7283450" y="4648200"/>
          <p14:tracePt t="53062" x="7327900" y="4635500"/>
          <p14:tracePt t="53079" x="7397750" y="4635500"/>
          <p14:tracePt t="53096" x="7461250" y="4635500"/>
          <p14:tracePt t="53111" x="7556500" y="4635500"/>
          <p14:tracePt t="53129" x="7620000" y="4635500"/>
          <p14:tracePt t="53145" x="7658100" y="4635500"/>
          <p14:tracePt t="53161" x="7664450" y="4629150"/>
          <p14:tracePt t="53587" x="7683500" y="4629150"/>
          <p14:tracePt t="53595" x="7715250" y="4629150"/>
          <p14:tracePt t="53603" x="7759700" y="4629150"/>
          <p14:tracePt t="53612" x="7905750" y="4629150"/>
          <p14:tracePt t="53629" x="8045450" y="4629150"/>
          <p14:tracePt t="53645" x="8153400" y="4629150"/>
          <p14:tracePt t="53661" x="8166100" y="4629150"/>
          <p14:tracePt t="53678" x="8178800" y="4629150"/>
          <p14:tracePt t="53739" x="8185150" y="4629150"/>
          <p14:tracePt t="53747" x="8197850" y="4622800"/>
          <p14:tracePt t="53762" x="8204200" y="4616450"/>
          <p14:tracePt t="53779" x="8235950" y="4616450"/>
          <p14:tracePt t="53798" x="8255000" y="4616450"/>
          <p14:tracePt t="53812" x="8305800" y="4616450"/>
          <p14:tracePt t="53812" x="8312150" y="4616450"/>
          <p14:tracePt t="53829" x="8318500" y="4610100"/>
          <p14:tracePt t="53844" x="8324850" y="4603750"/>
          <p14:tracePt t="54220" x="8331200" y="4597400"/>
          <p14:tracePt t="54228" x="8343900" y="4584700"/>
          <p14:tracePt t="54245" x="8375650" y="4578350"/>
          <p14:tracePt t="54252" x="8420100" y="4559300"/>
          <p14:tracePt t="54262" x="8521700" y="4540250"/>
          <p14:tracePt t="54277" x="8591550" y="4527550"/>
          <p14:tracePt t="54295" x="8616950" y="4521200"/>
          <p14:tracePt t="54312" x="8623300" y="4514850"/>
          <p14:tracePt t="54443" x="8636000" y="4508500"/>
          <p14:tracePt t="54452" x="8661400" y="4508500"/>
          <p14:tracePt t="54462" x="8769350" y="4508500"/>
          <p14:tracePt t="54479" x="8921750" y="4508500"/>
          <p14:tracePt t="54496" x="9036050" y="4508500"/>
          <p14:tracePt t="54511" x="9061450" y="4508500"/>
          <p14:tracePt t="54526" x="9067800" y="4508500"/>
          <p14:tracePt t="54764" x="9080500" y="4508500"/>
          <p14:tracePt t="54771" x="9086850" y="4508500"/>
          <p14:tracePt t="54779" x="9118600" y="4508500"/>
          <p14:tracePt t="54794" x="9232900" y="4527550"/>
          <p14:tracePt t="54811" x="9366250" y="4533900"/>
          <p14:tracePt t="54811" x="9410700" y="4533900"/>
          <p14:tracePt t="54829" x="9442450" y="4533900"/>
          <p14:tracePt t="54829" x="9461500" y="4533900"/>
          <p14:tracePt t="54845" x="9474200" y="4533900"/>
          <p14:tracePt t="55035" x="9486900" y="4533900"/>
          <p14:tracePt t="55051" x="9493250" y="4533900"/>
          <p14:tracePt t="55060" x="9518650" y="4533900"/>
          <p14:tracePt t="55067" x="9550400" y="4533900"/>
          <p14:tracePt t="55078" x="9607550" y="4533900"/>
          <p14:tracePt t="55095" x="9677400" y="4527550"/>
          <p14:tracePt t="55110" x="9728200" y="4527550"/>
          <p14:tracePt t="55127" x="9759950" y="4527550"/>
          <p14:tracePt t="55143" x="9766300" y="4527550"/>
          <p14:tracePt t="55159" x="9772650" y="4514850"/>
          <p14:tracePt t="55227" x="9785350" y="4514850"/>
          <p14:tracePt t="55235" x="9791700" y="4514850"/>
          <p14:tracePt t="55244" x="9817100" y="4514850"/>
          <p14:tracePt t="55261" x="9874250" y="4514850"/>
          <p14:tracePt t="55278" x="9963150" y="4514850"/>
          <p14:tracePt t="55295" x="10020300" y="4514850"/>
          <p14:tracePt t="55311" x="10077450" y="4514850"/>
          <p14:tracePt t="55327" x="10096500" y="4508500"/>
          <p14:tracePt t="55344" x="10102850" y="4508500"/>
          <p14:tracePt t="55492" x="10102850" y="4502150"/>
          <p14:tracePt t="55499" x="10128250" y="4502150"/>
          <p14:tracePt t="55510" x="10191750" y="4508500"/>
          <p14:tracePt t="55527" x="10261600" y="4521200"/>
          <p14:tracePt t="55545" x="10318750" y="4533900"/>
          <p14:tracePt t="55561" x="10325100" y="4540250"/>
          <p14:tracePt t="55576" x="10331450" y="4540250"/>
          <p14:tracePt t="55908" x="10337800" y="4540250"/>
          <p14:tracePt t="55915" x="10363200" y="4540250"/>
          <p14:tracePt t="55924" x="10458450" y="4546600"/>
          <p14:tracePt t="55943" x="10566400" y="4565650"/>
          <p14:tracePt t="55959" x="10623550" y="4565650"/>
          <p14:tracePt t="55976" x="10655300" y="4565650"/>
          <p14:tracePt t="55993" x="10668000" y="4565650"/>
          <p14:tracePt t="56019" x="10674350" y="4565650"/>
          <p14:tracePt t="56035" x="10680700" y="4565650"/>
          <p14:tracePt t="56044" x="10687050" y="4565650"/>
          <p14:tracePt t="56058" x="10693400" y="4565650"/>
          <p14:tracePt t="56058" x="10699750" y="4565650"/>
          <p14:tracePt t="56077" x="10712450" y="4565650"/>
          <p14:tracePt t="56093" x="10737850" y="4565650"/>
          <p14:tracePt t="56111" x="10756900" y="4565650"/>
          <p14:tracePt t="56126" x="10756900" y="4559300"/>
          <p14:tracePt t="56142" x="10769600" y="4559300"/>
          <p14:tracePt t="56163" x="10775950" y="4559300"/>
          <p14:tracePt t="56179" x="10782300" y="4559300"/>
          <p14:tracePt t="56203" x="10788650" y="4559300"/>
          <p14:tracePt t="56212" x="10795000" y="4559300"/>
          <p14:tracePt t="56226" x="10820400" y="4559300"/>
          <p14:tracePt t="56244" x="10839450" y="4559300"/>
          <p14:tracePt t="56259" x="10871200" y="4559300"/>
          <p14:tracePt t="56276" x="10909300" y="4559300"/>
          <p14:tracePt t="56276" x="10922000" y="4559300"/>
          <p14:tracePt t="56293" x="10960100" y="4559300"/>
          <p14:tracePt t="56310" x="10979150" y="4559300"/>
          <p14:tracePt t="56326" x="10991850" y="4559300"/>
          <p14:tracePt t="56342" x="10998200" y="4559300"/>
          <p14:tracePt t="56380" x="11004550" y="4559300"/>
          <p14:tracePt t="56420" x="11010900" y="4559300"/>
          <p14:tracePt t="56444" x="11017250" y="4552950"/>
          <p14:tracePt t="56452" x="11023600" y="4552950"/>
          <p14:tracePt t="56468" x="11036300" y="4552950"/>
          <p14:tracePt t="56477" x="11049000" y="4552950"/>
          <p14:tracePt t="56493" x="11055350" y="4552950"/>
          <p14:tracePt t="56509" x="11061700" y="4552950"/>
          <p14:tracePt t="56540" x="11068050" y="4552950"/>
          <p14:tracePt t="56563" x="11074400" y="4552950"/>
          <p14:tracePt t="56571" x="11080750" y="4552950"/>
          <p14:tracePt t="56579" x="11093450" y="4552950"/>
          <p14:tracePt t="56592" x="11125200" y="4540250"/>
          <p14:tracePt t="56609" x="11163300" y="4527550"/>
          <p14:tracePt t="56626" x="11182350" y="4527550"/>
          <p14:tracePt t="56642" x="11195050" y="4521200"/>
          <p14:tracePt t="56659" x="11207750" y="4521200"/>
          <p14:tracePt t="56674" x="11220450" y="4514850"/>
          <p14:tracePt t="56674" x="11226800" y="4514850"/>
          <p14:tracePt t="56693" x="11258550" y="4508500"/>
          <p14:tracePt t="56709" x="11283950" y="4502150"/>
          <p14:tracePt t="56726" x="11303000" y="4495800"/>
          <p14:tracePt t="56742" x="11322050" y="4495800"/>
          <p14:tracePt t="56758" x="11334750" y="4495800"/>
          <p14:tracePt t="56775" x="11360150" y="4489450"/>
          <p14:tracePt t="56792" x="11398250" y="4489450"/>
          <p14:tracePt t="56809" x="11430000" y="4489450"/>
          <p14:tracePt t="56827" x="11468100" y="4489450"/>
          <p14:tracePt t="56843" x="11512550" y="4489450"/>
          <p14:tracePt t="56843" x="11525250" y="4489450"/>
          <p14:tracePt t="56860" x="11544300" y="4489450"/>
          <p14:tracePt t="56875" x="11582400" y="4489450"/>
          <p14:tracePt t="56875" x="11601450" y="4489450"/>
          <p14:tracePt t="56893" x="11626850" y="4489450"/>
          <p14:tracePt t="56893" x="11652250" y="4489450"/>
          <p14:tracePt t="56910" x="11703050" y="4489450"/>
          <p14:tracePt t="56925" x="11753850" y="4489450"/>
          <p14:tracePt t="56942" x="11766550" y="4489450"/>
          <p14:tracePt t="56979" x="11772900" y="4489450"/>
          <p14:tracePt t="56987" x="11779250" y="4489450"/>
          <p14:tracePt t="56995" x="11785600" y="4489450"/>
          <p14:tracePt t="57011" x="11791950" y="4489450"/>
          <p14:tracePt t="57195" x="11798300" y="4489450"/>
          <p14:tracePt t="57211" x="11811000" y="4489450"/>
          <p14:tracePt t="57219" x="11823700" y="4489450"/>
          <p14:tracePt t="57435" x="11830050" y="4495800"/>
          <p14:tracePt t="57443" x="11830050" y="4502150"/>
          <p14:tracePt t="57740" x="11823700" y="4508500"/>
          <p14:tracePt t="57748" x="11817350" y="4508500"/>
          <p14:tracePt t="57758" x="11804650" y="4514850"/>
          <p14:tracePt t="57773" x="11785600" y="4521200"/>
          <p14:tracePt t="57789" x="11753850" y="4533900"/>
          <p14:tracePt t="57806" x="11703050" y="4546600"/>
          <p14:tracePt t="57824" x="11601450" y="4546600"/>
          <p14:tracePt t="57840" x="11487150" y="4546600"/>
          <p14:tracePt t="57858" x="11347450" y="4546600"/>
          <p14:tracePt t="57874" x="11233150" y="4552950"/>
          <p14:tracePt t="57890" x="11112500" y="4552950"/>
          <p14:tracePt t="57906" x="11004550" y="4552950"/>
          <p14:tracePt t="57923" x="10795000" y="4552950"/>
          <p14:tracePt t="57940" x="10655300" y="4578350"/>
          <p14:tracePt t="57956" x="10521950" y="4610100"/>
          <p14:tracePt t="57973" x="10420350" y="4648200"/>
          <p14:tracePt t="57990" x="10363200" y="4660900"/>
          <p14:tracePt t="58006" x="10318750" y="4667250"/>
          <p14:tracePt t="58023" x="10287000" y="4667250"/>
          <p14:tracePt t="58040" x="10242550" y="4686300"/>
          <p14:tracePt t="58056" x="10179050" y="4692650"/>
          <p14:tracePt t="58073" x="10115550" y="4711700"/>
          <p14:tracePt t="58090" x="10039350" y="4737100"/>
          <p14:tracePt t="58090" x="10001250" y="4743450"/>
          <p14:tracePt t="58108" x="9969500" y="4743450"/>
          <p14:tracePt t="58123" x="9874250" y="4743450"/>
          <p14:tracePt t="58139" x="9817100" y="4743450"/>
          <p14:tracePt t="58156" x="9759950" y="4743450"/>
          <p14:tracePt t="58174" x="9677400" y="4743450"/>
          <p14:tracePt t="58189" x="9601200" y="4743450"/>
          <p14:tracePt t="58206" x="9563100" y="4743450"/>
          <p14:tracePt t="58222" x="9518650" y="4743450"/>
          <p14:tracePt t="58239" x="9493250" y="4743450"/>
          <p14:tracePt t="58256" x="9467850" y="4743450"/>
          <p14:tracePt t="58273" x="9423400" y="4743450"/>
          <p14:tracePt t="58289" x="9353550" y="4749800"/>
          <p14:tracePt t="58306" x="9277350" y="4749800"/>
          <p14:tracePt t="58323" x="9201150" y="4749800"/>
          <p14:tracePt t="58341" x="9182100" y="4749800"/>
          <p14:tracePt t="58356" x="9175750" y="4749800"/>
          <p14:tracePt t="58372" x="9163050" y="4749800"/>
          <p14:tracePt t="58389" x="9150350" y="4749800"/>
          <p14:tracePt t="58406" x="9118600" y="4749800"/>
          <p14:tracePt t="58423" x="9055100" y="4749800"/>
          <p14:tracePt t="58439" x="8972550" y="4749800"/>
          <p14:tracePt t="58456" x="8934450" y="4743450"/>
          <p14:tracePt t="58473" x="8921750" y="4737100"/>
          <p14:tracePt t="58489" x="8915400" y="4730750"/>
          <p14:tracePt t="58556" x="8909050" y="4730750"/>
          <p14:tracePt t="58564" x="8890000" y="4724400"/>
          <p14:tracePt t="58574" x="8832850" y="4711700"/>
          <p14:tracePt t="58591" x="8807450" y="4705350"/>
          <p14:tracePt t="58606" x="8782050" y="4699000"/>
          <p14:tracePt t="58623" x="8775700" y="4699000"/>
          <p14:tracePt t="58692" x="8769350" y="4699000"/>
          <p14:tracePt t="58700" x="8756650" y="4699000"/>
          <p14:tracePt t="58708" x="8750300" y="4699000"/>
          <p14:tracePt t="58722" x="8724900" y="4699000"/>
          <p14:tracePt t="58739" x="8705850" y="4699000"/>
          <p14:tracePt t="58755" x="8699500" y="4699000"/>
          <p14:tracePt t="58884" x="8693150" y="4699000"/>
          <p14:tracePt t="58892" x="8680450" y="4699000"/>
          <p14:tracePt t="58899" x="8667750" y="4699000"/>
          <p14:tracePt t="58908" x="8655050" y="4699000"/>
          <p14:tracePt t="58922" x="8597900" y="4686300"/>
          <p14:tracePt t="58922" x="8585200" y="4686300"/>
          <p14:tracePt t="58941" x="8572500" y="4686300"/>
          <p14:tracePt t="58956" x="8559800" y="4679950"/>
          <p14:tracePt t="59148" x="8559800" y="4673600"/>
          <p14:tracePt t="59204" x="8547100" y="4660900"/>
          <p14:tracePt t="59211" x="8528050" y="4635500"/>
          <p14:tracePt t="59221" x="8489950" y="4610100"/>
          <p14:tracePt t="59238" x="8477250" y="4578350"/>
          <p14:tracePt t="59255" x="8451850" y="4572000"/>
          <p14:tracePt t="59272" x="8445500" y="4552950"/>
          <p14:tracePt t="59324" x="8445500" y="4546600"/>
          <p14:tracePt t="59332" x="8439150" y="4533900"/>
          <p14:tracePt t="59340" x="8432800" y="4533900"/>
          <p14:tracePt t="59355" x="8420100" y="4502150"/>
          <p14:tracePt t="59372" x="8420100" y="4489450"/>
          <p14:tracePt t="59395" x="8413750" y="4483100"/>
          <p14:tracePt t="59404" x="8407400" y="4470400"/>
          <p14:tracePt t="59422" x="8401050" y="4464050"/>
          <p14:tracePt t="59438" x="8394700" y="4451350"/>
          <p14:tracePt t="59456" x="8375650" y="4445000"/>
          <p14:tracePt t="59472" x="8362950" y="4413250"/>
          <p14:tracePt t="59488" x="8343900" y="4387850"/>
          <p14:tracePt t="59505" x="8318500" y="4356100"/>
          <p14:tracePt t="59521" x="8299450" y="4318000"/>
          <p14:tracePt t="59538" x="8261350" y="4267200"/>
          <p14:tracePt t="59555" x="8210550" y="4210050"/>
          <p14:tracePt t="59572" x="8204200" y="4191000"/>
          <p14:tracePt t="59588" x="8197850" y="4184650"/>
          <p14:tracePt t="59804" x="8191500" y="4178300"/>
          <p14:tracePt t="59811" x="8178800" y="4178300"/>
          <p14:tracePt t="59821" x="8159750" y="4171950"/>
          <p14:tracePt t="59838" x="8128000" y="4140200"/>
          <p14:tracePt t="59855" x="8096250" y="4114800"/>
          <p14:tracePt t="59872" x="8070850" y="4102100"/>
          <p14:tracePt t="59890" x="8058150" y="4083050"/>
          <p14:tracePt t="59905" x="8051800" y="4076700"/>
          <p14:tracePt t="59998" x="8045450" y="4076700"/>
          <p14:tracePt t="61988" x="8051800" y="4076700"/>
          <p14:tracePt t="62132" x="8064500" y="4076700"/>
          <p14:tracePt t="62140" x="8083550" y="4083050"/>
          <p14:tracePt t="62155" x="8121650" y="4108450"/>
          <p14:tracePt t="62155" x="8128000" y="4114800"/>
          <p14:tracePt t="62173" x="8134350" y="4121150"/>
          <p14:tracePt t="62173" x="8140700" y="4127500"/>
          <p14:tracePt t="62190" x="8147050" y="4127500"/>
          <p14:tracePt t="62244" x="8159750" y="4127500"/>
          <p14:tracePt t="62260" x="8166100" y="4127500"/>
          <p14:tracePt t="62268" x="8172450" y="4127500"/>
          <p14:tracePt t="62276" x="8178800" y="4127500"/>
          <p14:tracePt t="62286" x="8191500" y="4127500"/>
          <p14:tracePt t="62348" x="8204200" y="4127500"/>
          <p14:tracePt t="62380" x="8210550" y="4127500"/>
          <p14:tracePt t="62389" x="8216900" y="4127500"/>
          <p14:tracePt t="62396" x="8223250" y="4127500"/>
          <p14:tracePt t="62405" x="8229600" y="4127500"/>
          <p14:tracePt t="62423" x="8235950" y="4127500"/>
          <p14:tracePt t="62436" x="8248650" y="4127500"/>
          <p14:tracePt t="62452" x="8261350" y="4127500"/>
          <p14:tracePt t="62468" x="8274050" y="4127500"/>
          <p14:tracePt t="62486" x="8293100" y="4127500"/>
          <p14:tracePt t="62502" x="8312150" y="4127500"/>
          <p14:tracePt t="62519" x="8337550" y="4127500"/>
          <p14:tracePt t="62538" x="8350250" y="4127500"/>
          <p14:tracePt t="62552" x="8362950" y="4127500"/>
          <p14:tracePt t="62612" x="8369300" y="4127500"/>
          <p14:tracePt t="62621" x="8375650" y="4127500"/>
          <p14:tracePt t="62628" x="8382000" y="4127500"/>
          <p14:tracePt t="62637" x="8394700" y="4127500"/>
          <p14:tracePt t="62654" x="8420100" y="4127500"/>
          <p14:tracePt t="62671" x="8426450" y="4127500"/>
          <p14:tracePt t="62724" x="8432800" y="4127500"/>
          <p14:tracePt t="62733" x="8445500" y="4127500"/>
          <p14:tracePt t="62739" x="8464550" y="4127500"/>
          <p14:tracePt t="62753" x="8496300" y="4127500"/>
          <p14:tracePt t="62770" x="8534400" y="4127500"/>
          <p14:tracePt t="62786" x="8547100" y="4127500"/>
          <p14:tracePt t="62802" x="8559800" y="4127500"/>
          <p14:tracePt t="62836" x="8566150" y="4127500"/>
          <p14:tracePt t="62844" x="8572500" y="4127500"/>
          <p14:tracePt t="62852" x="8616950" y="4127500"/>
          <p14:tracePt t="62868" x="8724900" y="4127500"/>
          <p14:tracePt t="62885" x="8839200" y="4140200"/>
          <p14:tracePt t="62903" x="8870950" y="4152900"/>
          <p14:tracePt t="62920" x="8883650" y="4152900"/>
          <p14:tracePt t="62988" x="8896350" y="4152900"/>
          <p14:tracePt t="63005" x="8909050" y="4152900"/>
          <p14:tracePt t="63108" x="8915400" y="4152900"/>
          <p14:tracePt t="63116" x="8934450" y="4152900"/>
          <p14:tracePt t="63124" x="8953500" y="4152900"/>
          <p14:tracePt t="63136" x="8985250" y="4152900"/>
          <p14:tracePt t="63155" x="8997950" y="4152900"/>
          <p14:tracePt t="63168" x="9004300" y="4152900"/>
          <p14:tracePt t="63204" x="9023350" y="4152900"/>
          <p14:tracePt t="63212" x="9074150" y="4152900"/>
          <p14:tracePt t="63220" x="9124950" y="4152900"/>
          <p14:tracePt t="63235" x="9398000" y="4152900"/>
          <p14:tracePt t="63252" x="9499600" y="4152900"/>
          <p14:tracePt t="63268" x="9525000" y="4152900"/>
          <p14:tracePt t="63285" x="9531350" y="4152900"/>
          <p14:tracePt t="63412" x="9537700" y="4152900"/>
          <p14:tracePt t="63420" x="9550400" y="4152900"/>
          <p14:tracePt t="63428" x="9569450" y="4152900"/>
          <p14:tracePt t="63437" x="9645650" y="4152900"/>
          <p14:tracePt t="63453" x="9709150" y="4152900"/>
          <p14:tracePt t="63469" x="9753600" y="4152900"/>
          <p14:tracePt t="63485" x="9766300" y="4146550"/>
          <p14:tracePt t="63501" x="9785350" y="4140200"/>
          <p14:tracePt t="63519" x="9791700" y="4140200"/>
          <p14:tracePt t="63534" x="9798050" y="4140200"/>
          <p14:tracePt t="63588" x="9804400" y="4133850"/>
          <p14:tracePt t="63596" x="9810750" y="4133850"/>
          <p14:tracePt t="63605" x="9823450" y="4133850"/>
          <p14:tracePt t="63620" x="9880600" y="4140200"/>
          <p14:tracePt t="63620" x="9918700" y="4152900"/>
          <p14:tracePt t="63637" x="9969500" y="4152900"/>
          <p14:tracePt t="63653" x="10013950" y="4152900"/>
          <p14:tracePt t="63668" x="10064750" y="4152900"/>
          <p14:tracePt t="63686" x="10115550" y="4146550"/>
          <p14:tracePt t="63702" x="10172700" y="4133850"/>
          <p14:tracePt t="63720" x="10248900" y="4127500"/>
          <p14:tracePt t="63735" x="10299700" y="4114800"/>
          <p14:tracePt t="63751" x="10325100" y="4102100"/>
          <p14:tracePt t="63768" x="10331450" y="4102100"/>
          <p14:tracePt t="63784" x="10344150" y="4102100"/>
          <p14:tracePt t="63801" x="10344150" y="4095750"/>
          <p14:tracePt t="63817" x="10356850" y="4095750"/>
          <p14:tracePt t="63835" x="10375900" y="4083050"/>
          <p14:tracePt t="63853" x="10388600" y="4083050"/>
          <p14:tracePt t="63932" x="10401300" y="4083050"/>
          <p14:tracePt t="63940" x="10407650" y="4083050"/>
          <p14:tracePt t="63951" x="10420350" y="4083050"/>
          <p14:tracePt t="63968" x="10426700" y="4070350"/>
          <p14:tracePt t="64020" x="10433050" y="4064000"/>
          <p14:tracePt t="64028" x="10452100" y="4064000"/>
          <p14:tracePt t="64036" x="10477500" y="4057650"/>
          <p14:tracePt t="64051" x="10534650" y="4044950"/>
          <p14:tracePt t="64068" x="10560050" y="4044950"/>
          <p14:tracePt t="64085" x="10572750" y="4044950"/>
          <p14:tracePt t="64101" x="10591800" y="4044950"/>
          <p14:tracePt t="64164" x="10598150" y="4044950"/>
          <p14:tracePt t="64180" x="10604500" y="4044950"/>
          <p14:tracePt t="64212" x="10617200" y="4044950"/>
          <p14:tracePt t="64243" x="10629900" y="4044950"/>
          <p14:tracePt t="64324" x="10636250" y="4044950"/>
          <p14:tracePt t="64332" x="10648950" y="4044950"/>
          <p14:tracePt t="64340" x="10674350" y="4044950"/>
          <p14:tracePt t="64352" x="10693400" y="4051300"/>
          <p14:tracePt t="64367" x="10731500" y="4051300"/>
          <p14:tracePt t="64383" x="10763250" y="4064000"/>
          <p14:tracePt t="64401" x="10795000" y="4070350"/>
          <p14:tracePt t="64417" x="10839450" y="4076700"/>
          <p14:tracePt t="64434" x="10890250" y="4083050"/>
          <p14:tracePt t="64451" x="10922000" y="4083050"/>
          <p14:tracePt t="64451" x="10941050" y="4083050"/>
          <p14:tracePt t="64469" x="10960100" y="4083050"/>
          <p14:tracePt t="64484" x="10966450" y="4083050"/>
          <p14:tracePt t="64572" x="10972800" y="4083050"/>
          <p14:tracePt t="64604" x="10985500" y="4083050"/>
          <p14:tracePt t="64612" x="11017250" y="4089400"/>
          <p14:tracePt t="64628" x="11023600" y="4089400"/>
          <p14:tracePt t="64637" x="11042650" y="4095750"/>
          <p14:tracePt t="64650" x="11080750" y="4102100"/>
          <p14:tracePt t="64669" x="11093450" y="4102100"/>
          <p14:tracePt t="64686" x="11099800" y="4102100"/>
          <p14:tracePt t="64723" x="11106150" y="4102100"/>
          <p14:tracePt t="64740" x="11118850" y="4102100"/>
          <p14:tracePt t="64748" x="11125200" y="4102100"/>
          <p14:tracePt t="64867" x="11131550" y="4095750"/>
          <p14:tracePt t="64892" x="11137900" y="4089400"/>
          <p14:tracePt t="64900" x="11144250" y="4089400"/>
          <p14:tracePt t="64940" x="11156950" y="4089400"/>
          <p14:tracePt t="64972" x="11163300" y="4089400"/>
          <p14:tracePt t="64988" x="11169650" y="4089400"/>
          <p14:tracePt t="64996" x="11176000" y="4089400"/>
          <p14:tracePt t="65004" x="11182350" y="4089400"/>
          <p14:tracePt t="65017" x="11188700" y="4089400"/>
          <p14:tracePt t="65033" x="11195050" y="4089400"/>
          <p14:tracePt t="65156" x="11201400" y="4089400"/>
          <p14:tracePt t="65268" x="11214100" y="4089400"/>
          <p14:tracePt t="65276" x="11220450" y="4089400"/>
          <p14:tracePt t="65285" x="11271250" y="4089400"/>
          <p14:tracePt t="65300" x="11322050" y="4095750"/>
          <p14:tracePt t="65317" x="11353800" y="4095750"/>
          <p14:tracePt t="65333" x="11366500" y="4095750"/>
          <p14:tracePt t="65350" x="11372850" y="4095750"/>
          <p14:tracePt t="65484" x="11385550" y="4095750"/>
          <p14:tracePt t="65516" x="11391900" y="4095750"/>
          <p14:tracePt t="65524" x="11398250" y="4095750"/>
          <p14:tracePt t="65535" x="11423650" y="4095750"/>
          <p14:tracePt t="65551" x="11480800" y="4095750"/>
          <p14:tracePt t="65566" x="11512550" y="4095750"/>
          <p14:tracePt t="65583" x="11537950" y="4095750"/>
          <p14:tracePt t="65599" x="11550650" y="4095750"/>
          <p14:tracePt t="65652" x="11557000" y="4095750"/>
          <p14:tracePt t="65692" x="11563350" y="4095750"/>
          <p14:tracePt t="65836" x="11557000" y="4095750"/>
          <p14:tracePt t="66148" x="11544300" y="4095750"/>
          <p14:tracePt t="66155" x="11537950" y="4095750"/>
          <p14:tracePt t="66165" x="11518900" y="4095750"/>
          <p14:tracePt t="66182" x="11506200" y="4102100"/>
          <p14:tracePt t="66199" x="11487150" y="4108450"/>
          <p14:tracePt t="66217" x="11442700" y="4108450"/>
          <p14:tracePt t="66232" x="11385550" y="4108450"/>
          <p14:tracePt t="66250" x="11341100" y="4108450"/>
          <p14:tracePt t="66266" x="11271250" y="4108450"/>
          <p14:tracePt t="66283" x="11233150" y="4108450"/>
          <p14:tracePt t="66299" x="11137900" y="4108450"/>
          <p14:tracePt t="66315" x="11068050" y="4127500"/>
          <p14:tracePt t="66332" x="10998200" y="4127500"/>
          <p14:tracePt t="66349" x="10902950" y="4133850"/>
          <p14:tracePt t="66365" x="10845800" y="4140200"/>
          <p14:tracePt t="66382" x="10763250" y="4140200"/>
          <p14:tracePt t="66399" x="10687050" y="4146550"/>
          <p14:tracePt t="66415" x="10629900" y="4146550"/>
          <p14:tracePt t="66433" x="10572750" y="4146550"/>
          <p14:tracePt t="66451" x="10515600" y="4146550"/>
          <p14:tracePt t="66451" x="10490200" y="4146550"/>
          <p14:tracePt t="66468" x="10471150" y="4146550"/>
          <p14:tracePt t="66482" x="10426700" y="4152900"/>
          <p14:tracePt t="66499" x="10388600" y="4159250"/>
          <p14:tracePt t="66499" x="10356850" y="4165600"/>
          <p14:tracePt t="66517" x="10306050" y="4165600"/>
          <p14:tracePt t="66534" x="10248900" y="4165600"/>
          <p14:tracePt t="66549" x="10172700" y="4165600"/>
          <p14:tracePt t="66565" x="10121900" y="4165600"/>
          <p14:tracePt t="66583" x="10071100" y="4171950"/>
          <p14:tracePt t="66599" x="10013950" y="4178300"/>
          <p14:tracePt t="66615" x="9969500" y="4178300"/>
          <p14:tracePt t="66632" x="9944100" y="4178300"/>
          <p14:tracePt t="66649" x="9918700" y="4184650"/>
          <p14:tracePt t="66665" x="9899650" y="4184650"/>
          <p14:tracePt t="66682" x="9861550" y="4191000"/>
          <p14:tracePt t="66682" x="9842500" y="4197350"/>
          <p14:tracePt t="66701" x="9823450" y="4203700"/>
          <p14:tracePt t="66717" x="9810750" y="4203700"/>
          <p14:tracePt t="66732" x="9798050" y="4210050"/>
          <p14:tracePt t="66748" x="9785350" y="4216400"/>
          <p14:tracePt t="66766" x="9759950" y="4216400"/>
          <p14:tracePt t="66782" x="9715500" y="4229100"/>
          <p14:tracePt t="66800" x="9658350" y="4241800"/>
          <p14:tracePt t="66815" x="9588500" y="4248150"/>
          <p14:tracePt t="66832" x="9537700" y="4260850"/>
          <p14:tracePt t="66848" x="9480550" y="4267200"/>
          <p14:tracePt t="66865" x="9448800" y="4267200"/>
          <p14:tracePt t="66882" x="9398000" y="4267200"/>
          <p14:tracePt t="66898" x="9309100" y="4267200"/>
          <p14:tracePt t="66898" x="9271000" y="4267200"/>
          <p14:tracePt t="66917" x="9182100" y="4279900"/>
          <p14:tracePt t="66932" x="9061450" y="4279900"/>
          <p14:tracePt t="66948" x="8991600" y="4279900"/>
          <p14:tracePt t="66965" x="8915400" y="4279900"/>
          <p14:tracePt t="66982" x="8864600" y="4279900"/>
          <p14:tracePt t="67001" x="8832850" y="4279900"/>
          <p14:tracePt t="67015" x="8794750" y="4286250"/>
          <p14:tracePt t="67032" x="8756650" y="4286250"/>
          <p14:tracePt t="67048" x="8693150" y="4286250"/>
          <p14:tracePt t="67065" x="8623300" y="4286250"/>
          <p14:tracePt t="67082" x="8521700" y="4286250"/>
          <p14:tracePt t="67098" x="8470900" y="4292600"/>
          <p14:tracePt t="67115" x="8407400" y="4292600"/>
          <p14:tracePt t="67132" x="8375650" y="4292600"/>
          <p14:tracePt t="67148" x="8369300" y="4292600"/>
          <p14:tracePt t="67165" x="8350250" y="4292600"/>
          <p14:tracePt t="67181" x="8305800" y="4292600"/>
          <p14:tracePt t="67198" x="8242300" y="4292600"/>
          <p14:tracePt t="67217" x="8178800" y="4292600"/>
          <p14:tracePt t="67232" x="8134350" y="4292600"/>
          <p14:tracePt t="67249" x="8115300" y="4292600"/>
          <p14:tracePt t="67265" x="8102600" y="4292600"/>
          <p14:tracePt t="67283" x="8077200" y="4298950"/>
          <p14:tracePt t="67300" x="8039100" y="4311650"/>
          <p14:tracePt t="67315" x="7956550" y="4330700"/>
          <p14:tracePt t="67331" x="7924800" y="4337050"/>
          <p14:tracePt t="67348" x="7893050" y="4343400"/>
          <p14:tracePt t="67364" x="7886700" y="4349750"/>
          <p14:tracePt t="67381" x="7874000" y="4349750"/>
          <p14:tracePt t="67398" x="7861300" y="4349750"/>
          <p14:tracePt t="67414" x="7835900" y="4368800"/>
          <p14:tracePt t="67431" x="7810500" y="4387850"/>
          <p14:tracePt t="67448" x="7759700" y="4400550"/>
          <p14:tracePt t="67465" x="7727950" y="4413250"/>
          <p14:tracePt t="67481" x="7702550" y="4425950"/>
          <p14:tracePt t="67499" x="7664450" y="4432300"/>
          <p14:tracePt t="67515" x="7626350" y="4445000"/>
          <p14:tracePt t="67534" x="7588250" y="4451350"/>
          <p14:tracePt t="67548" x="7575550" y="4464050"/>
          <p14:tracePt t="67564" x="7543800" y="4470400"/>
          <p14:tracePt t="67581" x="7518400" y="4483100"/>
          <p14:tracePt t="67598" x="7480300" y="4489450"/>
          <p14:tracePt t="67614" x="7448550" y="4508500"/>
          <p14:tracePt t="67631" x="7397750" y="4521200"/>
          <p14:tracePt t="67648" x="7359650" y="4527550"/>
          <p14:tracePt t="67664" x="7315200" y="4533900"/>
          <p14:tracePt t="67681" x="7277100" y="4533900"/>
          <p14:tracePt t="67698" x="7258050" y="4533900"/>
          <p14:tracePt t="67715" x="7239000" y="4546600"/>
          <p14:tracePt t="67715" x="7232650" y="4546600"/>
          <p14:tracePt t="67733" x="7207250" y="4546600"/>
          <p14:tracePt t="67748" x="7181850" y="4546600"/>
          <p14:tracePt t="67764" x="7143750" y="4546600"/>
          <p14:tracePt t="67781" x="7080250" y="4546600"/>
          <p14:tracePt t="67798" x="7023100" y="4546600"/>
          <p14:tracePt t="67814" x="6985000" y="4546600"/>
          <p14:tracePt t="67831" x="6978650" y="4546600"/>
          <p14:tracePt t="68116" x="6972300" y="4552950"/>
          <p14:tracePt t="68140" x="6965950" y="4559300"/>
          <p14:tracePt t="68149" x="6965950" y="4565650"/>
          <p14:tracePt t="68163" x="6965950" y="4578350"/>
          <p14:tracePt t="68748" x="6965950" y="4584700"/>
          <p14:tracePt t="68756" x="6978650" y="4591050"/>
          <p14:tracePt t="68765" x="6997700" y="4610100"/>
          <p14:tracePt t="68783" x="7029450" y="4622800"/>
          <p14:tracePt t="68798" x="7048500" y="4635500"/>
          <p14:tracePt t="68815" x="7061200" y="4641850"/>
          <p14:tracePt t="68830" x="7067550" y="4641850"/>
          <p14:tracePt t="68916" x="7073900" y="4641850"/>
          <p14:tracePt t="68934" x="7086600" y="4635500"/>
          <p14:tracePt t="69004" x="7092950" y="4629150"/>
          <p14:tracePt t="69140" x="7099300" y="4629150"/>
          <p14:tracePt t="69188" x="7105650" y="4622800"/>
          <p14:tracePt t="69244" x="7118350" y="4622800"/>
          <p14:tracePt t="69252" x="7124700" y="4622800"/>
          <p14:tracePt t="69269" x="7131050" y="4622800"/>
          <p14:tracePt t="69284" x="7143750" y="4622800"/>
          <p14:tracePt t="69298" x="7150100" y="4616450"/>
          <p14:tracePt t="69356" x="7156450" y="4616450"/>
          <p14:tracePt t="69364" x="7169150" y="4616450"/>
          <p14:tracePt t="69372" x="7181850" y="4616450"/>
          <p14:tracePt t="69379" x="7200900" y="4616450"/>
          <p14:tracePt t="69396" x="7207250" y="4616450"/>
          <p14:tracePt t="69413" x="7213600" y="4610100"/>
          <p14:tracePt t="69459" x="7219950" y="4597400"/>
          <p14:tracePt t="69467" x="7232650" y="4597400"/>
          <p14:tracePt t="69483" x="7258050" y="4597400"/>
          <p14:tracePt t="69500" x="7264400" y="4597400"/>
          <p14:tracePt t="69513" x="7302500" y="4597400"/>
          <p14:tracePt t="69513" x="7308850" y="4597400"/>
          <p14:tracePt t="69532" x="7315200" y="4597400"/>
          <p14:tracePt t="69555" x="7321550" y="4591050"/>
          <p14:tracePt t="69579" x="7327900" y="4584700"/>
          <p14:tracePt t="69588" x="7334250" y="4578350"/>
          <p14:tracePt t="69596" x="7372350" y="4572000"/>
          <p14:tracePt t="69612" x="7391400" y="4565650"/>
          <p14:tracePt t="69629" x="7404100" y="4559300"/>
          <p14:tracePt t="69733" x="7410450" y="4552950"/>
          <p14:tracePt t="69749" x="7416800" y="4552950"/>
          <p14:tracePt t="69796" x="7423150" y="4552950"/>
          <p14:tracePt t="69803" x="7435850" y="4552950"/>
          <p14:tracePt t="69813" x="7480300" y="4552950"/>
          <p14:tracePt t="69831" x="7512050" y="4552950"/>
          <p14:tracePt t="69846" x="7531100" y="4552950"/>
          <p14:tracePt t="69863" x="7537450" y="4552950"/>
          <p14:tracePt t="69932" x="7550150" y="4552950"/>
          <p14:tracePt t="69939" x="7575550" y="4552950"/>
          <p14:tracePt t="69956" x="7588250" y="4552950"/>
          <p14:tracePt t="69965" x="7600950" y="4552950"/>
          <p14:tracePt t="69979" x="7607300" y="4565650"/>
          <p14:tracePt t="69996" x="7613650" y="4565650"/>
          <p14:tracePt t="70051" x="7626350" y="4565650"/>
          <p14:tracePt t="70060" x="7639050" y="4572000"/>
          <p14:tracePt t="70068" x="7645400" y="4572000"/>
          <p14:tracePt t="70079" x="7670800" y="4578350"/>
          <p14:tracePt t="70096" x="7677150" y="4578350"/>
          <p14:tracePt t="70112" x="7696200" y="4584700"/>
          <p14:tracePt t="70129" x="7708900" y="4584700"/>
          <p14:tracePt t="70483" x="7721600" y="4584700"/>
          <p14:tracePt t="70499" x="7727950" y="4584700"/>
          <p14:tracePt t="70507" x="7747000" y="4584700"/>
          <p14:tracePt t="70516" x="7772400" y="4584700"/>
          <p14:tracePt t="70528" x="7835900" y="4584700"/>
          <p14:tracePt t="70545" x="7899400" y="4584700"/>
          <p14:tracePt t="70562" x="7924800" y="4584700"/>
          <p14:tracePt t="70578" x="7931150" y="4578350"/>
          <p14:tracePt t="70643" x="7943850" y="4572000"/>
          <p14:tracePt t="70651" x="7969250" y="4572000"/>
          <p14:tracePt t="70661" x="8007350" y="4565650"/>
          <p14:tracePt t="70678" x="8032750" y="4565650"/>
          <p14:tracePt t="70696" x="8039100" y="4565650"/>
          <p14:tracePt t="70747" x="8045450" y="4552950"/>
          <p14:tracePt t="70755" x="8058150" y="4552950"/>
          <p14:tracePt t="70764" x="8083550" y="4552950"/>
          <p14:tracePt t="70778" x="8153400" y="4552950"/>
          <p14:tracePt t="70795" x="8318500" y="4552950"/>
          <p14:tracePt t="70814" x="8350250" y="4552950"/>
          <p14:tracePt t="70828" x="8388350" y="4546600"/>
          <p14:tracePt t="70845" x="8413750" y="4546600"/>
          <p14:tracePt t="70861" x="8439150" y="4527550"/>
          <p14:tracePt t="70878" x="8483600" y="4514850"/>
          <p14:tracePt t="70895" x="8521700" y="4508500"/>
          <p14:tracePt t="70912" x="8547100" y="4495800"/>
          <p14:tracePt t="70929" x="8572500" y="4489450"/>
          <p14:tracePt t="70945" x="8578850" y="4489450"/>
          <p14:tracePt t="70962" x="8585200" y="4476750"/>
          <p14:tracePt t="70978" x="8604250" y="4476750"/>
          <p14:tracePt t="70995" x="8648700" y="4464050"/>
          <p14:tracePt t="71013" x="8693150" y="4457700"/>
          <p14:tracePt t="71030" x="8712200" y="4457700"/>
          <p14:tracePt t="71046" x="8718550" y="4457700"/>
          <p14:tracePt t="71061" x="8731250" y="4457700"/>
          <p14:tracePt t="71078" x="8756650" y="4457700"/>
          <p14:tracePt t="71094" x="8788400" y="4464050"/>
          <p14:tracePt t="71111" x="8820150" y="4476750"/>
          <p14:tracePt t="71128" x="8851900" y="4476750"/>
          <p14:tracePt t="72913" x="8851900" y="4483100"/>
          <p14:tracePt t="73380" x="8864600" y="4483100"/>
          <p14:tracePt t="73388" x="8877300" y="4483100"/>
          <p14:tracePt t="73396" x="8883650" y="4483100"/>
          <p14:tracePt t="73411" x="8896350" y="4483100"/>
          <p14:tracePt t="73427" x="8902700" y="4483100"/>
          <p14:tracePt t="73716" x="8909050" y="4476750"/>
          <p14:tracePt t="73724" x="8921750" y="4476750"/>
          <p14:tracePt t="73740" x="8928100" y="4470400"/>
          <p14:tracePt t="73749" x="8934450" y="4464050"/>
          <p14:tracePt t="73764" x="8940800" y="4457700"/>
          <p14:tracePt t="73964" x="8947150" y="4457700"/>
          <p14:tracePt t="73980" x="8953500" y="4457700"/>
          <p14:tracePt t="74012" x="8966200" y="4451350"/>
          <p14:tracePt t="74060" x="8966200" y="4445000"/>
          <p14:tracePt t="74068" x="8978900" y="4445000"/>
          <p14:tracePt t="74077" x="9036050" y="4438650"/>
          <p14:tracePt t="74093" x="9080500" y="4425950"/>
          <p14:tracePt t="74108" x="9105900" y="4425950"/>
          <p14:tracePt t="74127" x="9124950" y="4419600"/>
          <p14:tracePt t="74143" x="9137650" y="4413250"/>
          <p14:tracePt t="74251" x="9144000" y="4413250"/>
          <p14:tracePt t="74267" x="9150350" y="4413250"/>
          <p14:tracePt t="74277" x="9156700" y="4413250"/>
          <p14:tracePt t="74284" x="9163050" y="4406900"/>
          <p14:tracePt t="74292" x="9169400" y="4406900"/>
          <p14:tracePt t="74428" x="9182100" y="4400550"/>
          <p14:tracePt t="74435" x="9182100" y="4394200"/>
          <p14:tracePt t="74444" x="9194800" y="4394200"/>
          <p14:tracePt t="74460" x="9201150" y="4394200"/>
          <p14:tracePt t="74477" x="9207500" y="4394200"/>
          <p14:tracePt t="74500" x="9213850" y="4394200"/>
          <p14:tracePt t="74523" x="9220200" y="4387850"/>
          <p14:tracePt t="74555" x="9226550" y="4381500"/>
          <p14:tracePt t="74636" x="9239250" y="4381500"/>
          <p14:tracePt t="74652" x="9258300" y="4381500"/>
          <p14:tracePt t="74660" x="9283700" y="4387850"/>
          <p14:tracePt t="74668" x="9321800" y="4394200"/>
          <p14:tracePt t="74676" x="9378950" y="4406900"/>
          <p14:tracePt t="74693" x="9429750" y="4425950"/>
          <p14:tracePt t="74709" x="9455150" y="4432300"/>
          <p14:tracePt t="74725" x="9461500" y="4438650"/>
          <p14:tracePt t="74788" x="9474200" y="4445000"/>
          <p14:tracePt t="74796" x="9493250" y="4457700"/>
          <p14:tracePt t="74808" x="9544050" y="4483100"/>
          <p14:tracePt t="74826" x="9588500" y="4502150"/>
          <p14:tracePt t="74844" x="9613900" y="4514850"/>
          <p14:tracePt t="74844" x="9620250" y="4521200"/>
          <p14:tracePt t="74862" x="9632950" y="4521200"/>
          <p14:tracePt t="74923" x="9639300" y="4533900"/>
          <p14:tracePt t="74931" x="9658350" y="4540250"/>
          <p14:tracePt t="74941" x="9690100" y="4552950"/>
          <p14:tracePt t="74959" x="9702800" y="4559300"/>
          <p14:tracePt t="74975" x="9728200" y="4572000"/>
          <p14:tracePt t="74992" x="9734550" y="4578350"/>
          <p14:tracePt t="75076" x="9740900" y="4578350"/>
          <p14:tracePt t="75084" x="9747250" y="4584700"/>
          <p14:tracePt t="75093" x="9785350" y="4622800"/>
          <p14:tracePt t="75111" x="9823450" y="4673600"/>
          <p14:tracePt t="75126" x="9874250" y="4718050"/>
          <p14:tracePt t="75141" x="9912350" y="4762500"/>
          <p14:tracePt t="75157" x="9937750" y="4794250"/>
          <p14:tracePt t="75174" x="9950450" y="4826000"/>
          <p14:tracePt t="75191" x="9956800" y="4838700"/>
          <p14:tracePt t="75208" x="9969500" y="4838700"/>
          <p14:tracePt t="75372" x="9975850" y="4838700"/>
          <p14:tracePt t="75388" x="9982200" y="4838700"/>
          <p14:tracePt t="75395" x="9994900" y="4838700"/>
          <p14:tracePt t="75407" x="10007600" y="4838700"/>
          <p14:tracePt t="75424" x="10033000" y="4838700"/>
          <p14:tracePt t="75441" x="10052050" y="4838700"/>
          <p14:tracePt t="75458" x="10071100" y="4838700"/>
          <p14:tracePt t="75474" x="10071100" y="4832350"/>
          <p14:tracePt t="75490" x="10115550" y="4826000"/>
          <p14:tracePt t="75507" x="10153650" y="4813300"/>
          <p14:tracePt t="75524" x="10185400" y="4806950"/>
          <p14:tracePt t="75540" x="10204450" y="4806950"/>
          <p14:tracePt t="75557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ভবিষ্য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ত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মূল্য ও বার্ষিক 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চক্রবৃদ্ধিকরণঃ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প্রথম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বছরের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সুদাসলকে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দ্বিতীয়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বছরের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আসল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ধরে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তার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উপর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দ্বিতীয়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বছরের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ধার্য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কার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প্রক্রিয়াকে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বলা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হয়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চক্রবৃদ্ধিকরণ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পদ্ধতি।</m:t>
                      </m:r>
                    </m:oMath>
                  </m:oMathPara>
                </a14:m>
                <a:endParaRPr lang="bn-IN" sz="2400" dirty="0">
                  <a:solidFill>
                    <a:srgbClr val="000000"/>
                  </a:solidFill>
                  <a:latin typeface="Vrinda" pitchFamily="34" charset="0"/>
                  <a:ea typeface="Times New Roman" pitchFamily="18" charset="0"/>
                  <a:cs typeface="Vrinda" pitchFamily="34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আসলের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উপর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যে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প্রদান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করা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হয়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তাকে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চক্রবৃদ্ধি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বলা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হয়।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</m:oMath>
                  </m:oMathPara>
                </a14:m>
                <a:endParaRPr lang="bn-IN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Vrinda" pitchFamily="34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কিন্তু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সরল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সুদের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ক্ষেত্রে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কেবল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আসলের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উপর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সুদ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গণনা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করা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হয়।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bn-IN" sz="2800" dirty="0">
                  <a:solidFill>
                    <a:srgbClr val="000000"/>
                  </a:solidFill>
                  <a:latin typeface="Calibri"/>
                  <a:ea typeface="Times New Roman" pitchFamily="18" charset="0"/>
                  <a:cs typeface="Arial" pitchFamily="34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কখন</m:t>
                      </m:r>
                      <m:r>
                        <m:rPr>
                          <m:nor/>
                        </m:rPr>
                        <a:rPr lang="bn-BD" sz="2800" dirty="0">
                          <a:solidFill>
                            <a:srgbClr val="002060"/>
                          </a:solidFill>
                        </a:rPr>
                        <m:t>ো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 কখন</m:t>
                      </m:r>
                      <m:r>
                        <m:rPr>
                          <m:nor/>
                        </m:rPr>
                        <a:rPr lang="bn-BD" sz="2800" dirty="0">
                          <a:solidFill>
                            <a:srgbClr val="002060"/>
                          </a:solidFill>
                        </a:rPr>
                        <m:t>ো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 বছরে একাধিকবার চক্রবৃদ্ধি হতে পারে।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যেমন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ব্যাংকে টাকা রাখলে মাসিক ভিত্তিতে চক্রবৃদ্ধি হয়। অর্থ্যা্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ৎ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 বছরে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১২ </m:t>
                      </m:r>
                      <m:r>
                        <m:rPr>
                          <m:nor/>
                        </m:rPr>
                        <a:rPr lang="bn-IN" sz="2800" dirty="0">
                          <a:solidFill>
                            <a:srgbClr val="002060"/>
                          </a:solidFill>
                        </a:rPr>
                        <m:t>বার চক্রবৃদ্ধি হয়।</m:t>
                      </m:r>
                    </m:oMath>
                  </m:oMathPara>
                </a14:m>
                <a:endParaRPr lang="bn-IN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Same Side Corner Rectangle 6"/>
              <p:cNvSpPr/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বর্তমান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মূল্য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ও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বার্ষিক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বাট্টাকরণ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ঃ</m:t>
                      </m:r>
                      <m:r>
                        <m:rPr>
                          <m:nor/>
                        </m:rPr>
                        <a:rPr lang="bn-IN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ভবিষ্যত মূল্য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ও সুদের হার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জানা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Vrinda" pitchFamily="34" charset="0"/>
                          <a:ea typeface="Times New Roman" pitchFamily="18" charset="0"/>
                          <a:cs typeface="Vrinda" pitchFamily="34" charset="0"/>
                        </a:rPr>
                        <m:t>থাকলে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  <a:cs typeface="Vrind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400" dirty="0">
                          <a:solidFill>
                            <a:srgbClr val="000000"/>
                          </a:solidFill>
                        </a:rPr>
                        <m:t>আমরা বর্তমান মূল্য বের করতে পারি। একে বলে বাট্টাকরণ প্রক্রিয়া। 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200" dirty="0">
                          <a:solidFill>
                            <a:srgbClr val="002060"/>
                          </a:solidFill>
                        </a:rPr>
                        <m:t>বাট্টাকরণ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পদ্ধতিতে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ঠিক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বিপরীতভাবে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প্রতিবছর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ভবিষ্য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ৎ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সুদাসলকে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সুদের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হার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দিয়ে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ভাগ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করে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বর্তমান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মূল্য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নির্ধারণ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করা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হয়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00206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m:t>। 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SutonnyOMJ" panose="01010600010101010101" pitchFamily="2" charset="0"/>
                  <a:cs typeface="SutonnyOMJ" panose="01010600010101010101" pitchFamily="2" charset="0"/>
                </a:endParaRPr>
              </a:p>
            </p:txBody>
          </p:sp>
        </mc:Choice>
        <mc:Fallback xmlns="">
          <p:sp>
            <p:nvSpPr>
              <p:cNvPr id="7" name="Snip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695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252">
        <p15:prstTrans prst="pageCurlDouble"/>
      </p:transition>
    </mc:Choice>
    <mc:Fallback xmlns="">
      <p:transition spd="slow" advTm="88252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5" x="1530350" y="2171700"/>
          <p14:tracePt t="973" x="1530350" y="2159000"/>
          <p14:tracePt t="1204" x="1530350" y="2146300"/>
          <p14:tracePt t="1245" x="1536700" y="2133600"/>
          <p14:tracePt t="1340" x="1549400" y="2133600"/>
          <p14:tracePt t="1388" x="1555750" y="2127250"/>
          <p14:tracePt t="1460" x="1562100" y="2127250"/>
          <p14:tracePt t="1484" x="1574800" y="2127250"/>
          <p14:tracePt t="1492" x="1574800" y="2120900"/>
          <p14:tracePt t="1548" x="1581150" y="2120900"/>
          <p14:tracePt t="1556" x="1593850" y="2120900"/>
          <p14:tracePt t="1564" x="1606550" y="2120900"/>
          <p14:tracePt t="1580" x="1631950" y="2120900"/>
          <p14:tracePt t="1597" x="1651000" y="2120900"/>
          <p14:tracePt t="1615" x="1663700" y="2120900"/>
          <p14:tracePt t="1756" x="1670050" y="2120900"/>
          <p14:tracePt t="1764" x="1676400" y="2120900"/>
          <p14:tracePt t="1772" x="1682750" y="2114550"/>
          <p14:tracePt t="1804" x="1689100" y="2114550"/>
          <p14:tracePt t="1812" x="1695450" y="2114550"/>
          <p14:tracePt t="1820" x="1708150" y="2114550"/>
          <p14:tracePt t="1830" x="1727200" y="2114550"/>
          <p14:tracePt t="1848" x="1733550" y="2114550"/>
          <p14:tracePt t="1865" x="1739900" y="2114550"/>
          <p14:tracePt t="2172" x="1752600" y="2114550"/>
          <p14:tracePt t="2180" x="1758950" y="2114550"/>
          <p14:tracePt t="2188" x="1778000" y="2114550"/>
          <p14:tracePt t="2199" x="1835150" y="2114550"/>
          <p14:tracePt t="2214" x="1860550" y="2114550"/>
          <p14:tracePt t="2233" x="1873250" y="2114550"/>
          <p14:tracePt t="2677" x="1879600" y="2114550"/>
          <p14:tracePt t="2684" x="1905000" y="2114550"/>
          <p14:tracePt t="2699" x="1924050" y="2114550"/>
          <p14:tracePt t="2712" x="1943100" y="2114550"/>
          <p14:tracePt t="2729" x="1949450" y="2114550"/>
          <p14:tracePt t="2746" x="1955800" y="2114550"/>
          <p14:tracePt t="2820" x="1962150" y="2114550"/>
          <p14:tracePt t="2828" x="1981200" y="2114550"/>
          <p14:tracePt t="2836" x="2006600" y="2114550"/>
          <p14:tracePt t="2845" x="2051050" y="2114550"/>
          <p14:tracePt t="2862" x="2114550" y="2114550"/>
          <p14:tracePt t="2879" x="2165350" y="2114550"/>
          <p14:tracePt t="2896" x="2197100" y="2114550"/>
          <p14:tracePt t="2913" x="2228850" y="2114550"/>
          <p14:tracePt t="2929" x="2247900" y="2114550"/>
          <p14:tracePt t="2945" x="2254250" y="2108200"/>
          <p14:tracePt t="2962" x="2292350" y="2108200"/>
          <p14:tracePt t="2978" x="2432050" y="2108200"/>
          <p14:tracePt t="2995" x="2559050" y="2108200"/>
          <p14:tracePt t="3011" x="2673350" y="2108200"/>
          <p14:tracePt t="3027" x="2743200" y="2108200"/>
          <p14:tracePt t="3044" x="2755900" y="2108200"/>
          <p14:tracePt t="3061" x="2755900" y="2101850"/>
          <p14:tracePt t="3107" x="2762250" y="2101850"/>
          <p14:tracePt t="3115" x="2774950" y="2095500"/>
          <p14:tracePt t="3123" x="2813050" y="2082800"/>
          <p14:tracePt t="3131" x="2863850" y="2076450"/>
          <p14:tracePt t="3131" x="2914650" y="2051050"/>
          <p14:tracePt t="3147" x="3003550" y="2038350"/>
          <p14:tracePt t="3165" x="3054350" y="2032000"/>
          <p14:tracePt t="3181" x="3086100" y="2019300"/>
          <p14:tracePt t="3195" x="3111500" y="2006600"/>
          <p14:tracePt t="3211" x="3124200" y="2006600"/>
          <p14:tracePt t="3228" x="3136900" y="2006600"/>
          <p14:tracePt t="3244" x="3149600" y="2006600"/>
          <p14:tracePt t="3261" x="3162300" y="2000250"/>
          <p14:tracePt t="3278" x="3168650" y="1993900"/>
          <p14:tracePt t="3315" x="3175000" y="1981200"/>
          <p14:tracePt t="3323" x="3200400" y="1968500"/>
          <p14:tracePt t="3332" x="3219450" y="1962150"/>
          <p14:tracePt t="3344" x="3263900" y="1930400"/>
          <p14:tracePt t="3361" x="3327400" y="1898650"/>
          <p14:tracePt t="3377" x="3390900" y="1866900"/>
          <p14:tracePt t="3396" x="3409950" y="1854200"/>
          <p14:tracePt t="3413" x="3416300" y="1847850"/>
          <p14:tracePt t="3429" x="3429000" y="1841500"/>
          <p14:tracePt t="3475" x="3429000" y="1828800"/>
          <p14:tracePt t="3483" x="3429000" y="1822450"/>
          <p14:tracePt t="3497" x="3441700" y="1797050"/>
          <p14:tracePt t="3514" x="3498850" y="1790700"/>
          <p14:tracePt t="3531" x="3530600" y="1778000"/>
          <p14:tracePt t="3545" x="3536950" y="1778000"/>
          <p14:tracePt t="3561" x="3549650" y="1778000"/>
          <p14:tracePt t="3643" x="3568700" y="1778000"/>
          <p14:tracePt t="3659" x="3575050" y="1778000"/>
          <p14:tracePt t="3667" x="3581400" y="1778000"/>
          <p14:tracePt t="3931" x="3600450" y="1778000"/>
          <p14:tracePt t="3939" x="3619500" y="1778000"/>
          <p14:tracePt t="3947" x="3651250" y="1778000"/>
          <p14:tracePt t="3960" x="3702050" y="1778000"/>
          <p14:tracePt t="3960" x="3721100" y="1778000"/>
          <p14:tracePt t="3979" x="3752850" y="1778000"/>
          <p14:tracePt t="3994" x="3822700" y="1778000"/>
          <p14:tracePt t="3994" x="3841750" y="1778000"/>
          <p14:tracePt t="4011" x="3879850" y="1778000"/>
          <p14:tracePt t="4027" x="3905250" y="1778000"/>
          <p14:tracePt t="4043" x="3917950" y="1778000"/>
          <p14:tracePt t="4155" x="3924300" y="1778000"/>
          <p14:tracePt t="4163" x="3949700" y="1778000"/>
          <p14:tracePt t="4171" x="3981450" y="1778000"/>
          <p14:tracePt t="4182" x="4032250" y="1778000"/>
          <p14:tracePt t="4197" x="4083050" y="1778000"/>
          <p14:tracePt t="4213" x="4051300" y="1568450"/>
          <p14:tracePt t="4230" x="4051300" y="1498600"/>
          <p14:tracePt t="4246" x="4095750" y="1498600"/>
          <p14:tracePt t="4262" x="4133850" y="1498600"/>
          <p14:tracePt t="4277" x="4146550" y="1498600"/>
          <p14:tracePt t="4293" x="4159250" y="1498600"/>
          <p14:tracePt t="4339" x="4159250" y="1492250"/>
          <p14:tracePt t="4347" x="4152900" y="1473200"/>
          <p14:tracePt t="4355" x="4152900" y="1454150"/>
          <p14:tracePt t="4365" x="4152900" y="1435100"/>
          <p14:tracePt t="4378" x="4152900" y="1422400"/>
          <p14:tracePt t="4394" x="4152900" y="1409700"/>
          <p14:tracePt t="4394" x="4165600" y="1409700"/>
          <p14:tracePt t="4413" x="4165600" y="1403350"/>
          <p14:tracePt t="4427" x="4171950" y="1403350"/>
          <p14:tracePt t="4443" x="4191000" y="1397000"/>
          <p14:tracePt t="4460" x="4241800" y="1390650"/>
          <p14:tracePt t="4480" x="4292600" y="1390650"/>
          <p14:tracePt t="4493" x="4330700" y="1390650"/>
          <p14:tracePt t="4510" x="4356100" y="1390650"/>
          <p14:tracePt t="4526" x="4381500" y="1390650"/>
          <p14:tracePt t="4543" x="4387850" y="1390650"/>
          <p14:tracePt t="4675" x="4400550" y="1403350"/>
          <p14:tracePt t="4683" x="4413250" y="1403350"/>
          <p14:tracePt t="4694" x="4432300" y="1422400"/>
          <p14:tracePt t="4713" x="4470400" y="1447800"/>
          <p14:tracePt t="4730" x="4483100" y="1454150"/>
          <p14:tracePt t="4745" x="4489450" y="1454150"/>
          <p14:tracePt t="4760" x="4495800" y="1460500"/>
          <p14:tracePt t="4776" x="4508500" y="1473200"/>
          <p14:tracePt t="4819" x="4514850" y="1473200"/>
          <p14:tracePt t="4835" x="4527550" y="1473200"/>
          <p14:tracePt t="4843" x="4540250" y="1485900"/>
          <p14:tracePt t="4851" x="4552950" y="1492250"/>
          <p14:tracePt t="4860" x="4578350" y="1504950"/>
          <p14:tracePt t="4879" x="4591050" y="1504950"/>
          <p14:tracePt t="4893" x="4591050" y="1517650"/>
          <p14:tracePt t="4915" x="4603750" y="1517650"/>
          <p14:tracePt t="4939" x="4610100" y="1524000"/>
          <p14:tracePt t="4947" x="4629150" y="1536700"/>
          <p14:tracePt t="4962" x="4654550" y="1555750"/>
          <p14:tracePt t="4962" x="4667250" y="1562100"/>
          <p14:tracePt t="4979" x="4686300" y="1568450"/>
          <p14:tracePt t="4994" x="4711700" y="1574800"/>
          <p14:tracePt t="5010" x="4730750" y="1574800"/>
          <p14:tracePt t="5010" x="4737100" y="1581150"/>
          <p14:tracePt t="5029" x="4749800" y="1587500"/>
          <p14:tracePt t="5052" x="4756150" y="1593850"/>
          <p14:tracePt t="5060" x="4806950" y="1606550"/>
          <p14:tracePt t="5077" x="4908550" y="1638300"/>
          <p14:tracePt t="5094" x="5010150" y="1670050"/>
          <p14:tracePt t="5110" x="5060950" y="1676400"/>
          <p14:tracePt t="5127" x="5073650" y="1682750"/>
          <p14:tracePt t="5144" x="5073650" y="1689100"/>
          <p14:tracePt t="5516" x="5067300" y="1701800"/>
          <p14:tracePt t="5524" x="5054600" y="1701800"/>
          <p14:tracePt t="5532" x="5041900" y="1701800"/>
          <p14:tracePt t="5547" x="5022850" y="1708150"/>
          <p14:tracePt t="5560" x="4965700" y="1720850"/>
          <p14:tracePt t="5577" x="4876800" y="1733550"/>
          <p14:tracePt t="5594" x="4768850" y="1771650"/>
          <p14:tracePt t="5610" x="4635500" y="1790700"/>
          <p14:tracePt t="5626" x="4476750" y="1790700"/>
          <p14:tracePt t="5643" x="4222750" y="1797050"/>
          <p14:tracePt t="5660" x="4051300" y="1816100"/>
          <p14:tracePt t="5677" x="3886200" y="1816100"/>
          <p14:tracePt t="5694" x="3683000" y="1816100"/>
          <p14:tracePt t="5712" x="3505200" y="1816100"/>
          <p14:tracePt t="5727" x="3346450" y="1816100"/>
          <p14:tracePt t="5745" x="3213100" y="1816100"/>
          <p14:tracePt t="5762" x="3079750" y="1835150"/>
          <p14:tracePt t="5776" x="2978150" y="1860550"/>
          <p14:tracePt t="5793" x="2901950" y="1873250"/>
          <p14:tracePt t="5810" x="2813050" y="1898650"/>
          <p14:tracePt t="5827" x="2622550" y="1936750"/>
          <p14:tracePt t="5845" x="2501900" y="1968500"/>
          <p14:tracePt t="5860" x="2349500" y="2006600"/>
          <p14:tracePt t="5878" x="2216150" y="2044700"/>
          <p14:tracePt t="5893" x="2127250" y="2070100"/>
          <p14:tracePt t="5910" x="2057400" y="2089150"/>
          <p14:tracePt t="5929" x="2000250" y="2101850"/>
          <p14:tracePt t="5943" x="1949450" y="2120900"/>
          <p14:tracePt t="5961" x="1911350" y="2120900"/>
          <p14:tracePt t="5978" x="1905000" y="2127250"/>
          <p14:tracePt t="5993" x="1898650" y="2133600"/>
          <p14:tracePt t="6028" x="1892300" y="2133600"/>
          <p14:tracePt t="6036" x="1885950" y="2133600"/>
          <p14:tracePt t="6045" x="1854200" y="2133600"/>
          <p14:tracePt t="6059" x="1714500" y="2133600"/>
          <p14:tracePt t="6076" x="1587500" y="2133600"/>
          <p14:tracePt t="6092" x="1498600" y="2133600"/>
          <p14:tracePt t="6109" x="1466850" y="2133600"/>
          <p14:tracePt t="6126" x="1454150" y="2133600"/>
          <p14:tracePt t="6143" x="1447800" y="2133600"/>
          <p14:tracePt t="6164" x="1441450" y="2133600"/>
          <p14:tracePt t="6178" x="1403350" y="2120900"/>
          <p14:tracePt t="6194" x="1371600" y="2108200"/>
          <p14:tracePt t="6210" x="1327150" y="2089150"/>
          <p14:tracePt t="6210" x="1308100" y="2082800"/>
          <p14:tracePt t="6228" x="1289050" y="2076450"/>
          <p14:tracePt t="6245" x="1276350" y="2076450"/>
          <p14:tracePt t="6380" x="1270000" y="2076450"/>
          <p14:tracePt t="6404" x="1276350" y="2076450"/>
          <p14:tracePt t="6956" x="1282700" y="2076450"/>
          <p14:tracePt t="6972" x="1289050" y="2070100"/>
          <p14:tracePt t="6980" x="1301750" y="2070100"/>
          <p14:tracePt t="6993" x="1314450" y="2070100"/>
          <p14:tracePt t="7010" x="1333500" y="2063750"/>
          <p14:tracePt t="7025" x="1358900" y="2063750"/>
          <p14:tracePt t="7042" x="1409700" y="2063750"/>
          <p14:tracePt t="7058" x="1485900" y="2063750"/>
          <p14:tracePt t="7075" x="1530350" y="2063750"/>
          <p14:tracePt t="7092" x="1587500" y="2063750"/>
          <p14:tracePt t="7109" x="1593850" y="2063750"/>
          <p14:tracePt t="7125" x="1606550" y="2063750"/>
          <p14:tracePt t="7164" x="1612900" y="2063750"/>
          <p14:tracePt t="7172" x="1625600" y="2063750"/>
          <p14:tracePt t="7180" x="1638300" y="2063750"/>
          <p14:tracePt t="7192" x="1708150" y="2063750"/>
          <p14:tracePt t="7210" x="1797050" y="2063750"/>
          <p14:tracePt t="7226" x="1854200" y="2063750"/>
          <p14:tracePt t="7242" x="1860550" y="2057400"/>
          <p14:tracePt t="7300" x="1866900" y="2057400"/>
          <p14:tracePt t="7308" x="1879600" y="2057400"/>
          <p14:tracePt t="7316" x="1905000" y="2057400"/>
          <p14:tracePt t="7325" x="1936750" y="2057400"/>
          <p14:tracePt t="7343" x="1949450" y="2057400"/>
          <p14:tracePt t="7428" x="1962150" y="2057400"/>
          <p14:tracePt t="7469" x="1974850" y="2057400"/>
          <p14:tracePt t="7484" x="1981200" y="2057400"/>
          <p14:tracePt t="7492" x="2006600" y="2057400"/>
          <p14:tracePt t="7500" x="2051050" y="2057400"/>
          <p14:tracePt t="7511" x="2101850" y="2057400"/>
          <p14:tracePt t="7525" x="2165350" y="2076450"/>
          <p14:tracePt t="7541" x="2197100" y="2089150"/>
          <p14:tracePt t="7558" x="2209800" y="2089150"/>
          <p14:tracePt t="7574" x="2222500" y="2089150"/>
          <p14:tracePt t="7628" x="2254250" y="2089150"/>
          <p14:tracePt t="7645" x="2286000" y="2089150"/>
          <p14:tracePt t="7652" x="2298700" y="2089150"/>
          <p14:tracePt t="7660" x="2330450" y="2089150"/>
          <p14:tracePt t="7674" x="2432050" y="2082800"/>
          <p14:tracePt t="7692" x="2476500" y="2070100"/>
          <p14:tracePt t="7709" x="2495550" y="2070100"/>
          <p14:tracePt t="7727" x="2514600" y="2057400"/>
          <p14:tracePt t="7742" x="2552700" y="2057400"/>
          <p14:tracePt t="7758" x="2590800" y="2057400"/>
          <p14:tracePt t="7776" x="2641600" y="2057400"/>
          <p14:tracePt t="7791" x="2647950" y="2057400"/>
          <p14:tracePt t="7808" x="2660650" y="2057400"/>
          <p14:tracePt t="7825" x="2667000" y="2057400"/>
          <p14:tracePt t="7861" x="2686050" y="2057400"/>
          <p14:tracePt t="7869" x="2736850" y="2057400"/>
          <p14:tracePt t="7878" x="2870200" y="2057400"/>
          <p14:tracePt t="7892" x="3041650" y="2063750"/>
          <p14:tracePt t="7908" x="3181350" y="2089150"/>
          <p14:tracePt t="7924" x="3213100" y="2089150"/>
          <p14:tracePt t="7941" x="3225800" y="2089150"/>
          <p14:tracePt t="8124" x="3232150" y="2089150"/>
          <p14:tracePt t="8132" x="3238500" y="2089150"/>
          <p14:tracePt t="8141" x="3251200" y="2089150"/>
          <p14:tracePt t="8158" x="3263900" y="2089150"/>
          <p14:tracePt t="8228" x="3270250" y="2089150"/>
          <p14:tracePt t="8236" x="3289300" y="2089150"/>
          <p14:tracePt t="8245" x="3314700" y="2089150"/>
          <p14:tracePt t="8259" x="3378200" y="2089150"/>
          <p14:tracePt t="8274" x="3416300" y="2089150"/>
          <p14:tracePt t="8291" x="3454400" y="2089150"/>
          <p14:tracePt t="8308" x="3473450" y="2089150"/>
          <p14:tracePt t="8324" x="3543300" y="2089150"/>
          <p14:tracePt t="8341" x="3625850" y="2089150"/>
          <p14:tracePt t="8357" x="3746500" y="2089150"/>
          <p14:tracePt t="8374" x="3816350" y="2108200"/>
          <p14:tracePt t="8391" x="3835400" y="2114550"/>
          <p14:tracePt t="8407" x="3841750" y="2120900"/>
          <p14:tracePt t="8444" x="3854450" y="2120900"/>
          <p14:tracePt t="8452" x="3886200" y="2120900"/>
          <p14:tracePt t="8460" x="3943350" y="2127250"/>
          <p14:tracePt t="8474" x="4032250" y="2146300"/>
          <p14:tracePt t="8474" x="4076700" y="2159000"/>
          <p14:tracePt t="8493" x="4133850" y="2171700"/>
          <p14:tracePt t="8510" x="4165600" y="2171700"/>
          <p14:tracePt t="8525" x="4178300" y="2171700"/>
          <p14:tracePt t="8540" x="4197350" y="2171700"/>
          <p14:tracePt t="8557" x="4241800" y="2171700"/>
          <p14:tracePt t="8574" x="4286250" y="2171700"/>
          <p14:tracePt t="8591" x="4311650" y="2171700"/>
          <p14:tracePt t="8607" x="4324350" y="2171700"/>
          <p14:tracePt t="8624" x="4330700" y="2171700"/>
          <p14:tracePt t="8644" x="4337050" y="2171700"/>
          <p14:tracePt t="8657" x="4356100" y="2171700"/>
          <p14:tracePt t="8674" x="4406900" y="2159000"/>
          <p14:tracePt t="8690" x="4489450" y="2139950"/>
          <p14:tracePt t="8709" x="4533900" y="2127250"/>
          <p14:tracePt t="8725" x="4572000" y="2120900"/>
          <p14:tracePt t="8743" x="4629150" y="2114550"/>
          <p14:tracePt t="8759" x="4737100" y="2114550"/>
          <p14:tracePt t="8774" x="4813300" y="2114550"/>
          <p14:tracePt t="8791" x="4832350" y="2114550"/>
          <p14:tracePt t="8807" x="4832350" y="2120900"/>
          <p14:tracePt t="8900" x="4826000" y="2127250"/>
          <p14:tracePt t="8907" x="4819650" y="2133600"/>
          <p14:tracePt t="8916" x="4813300" y="2146300"/>
          <p14:tracePt t="8924" x="4781550" y="2159000"/>
          <p14:tracePt t="8940" x="4756150" y="2171700"/>
          <p14:tracePt t="8957" x="4699000" y="2178050"/>
          <p14:tracePt t="8974" x="4603750" y="2178050"/>
          <p14:tracePt t="8990" x="4464050" y="2178050"/>
          <p14:tracePt t="9007" x="4286250" y="2178050"/>
          <p14:tracePt t="9024" x="4095750" y="2178050"/>
          <p14:tracePt t="9040" x="3898900" y="2178050"/>
          <p14:tracePt t="9056" x="3676650" y="2178050"/>
          <p14:tracePt t="9072" x="3467100" y="2178050"/>
          <p14:tracePt t="9089" x="3270250" y="2178050"/>
          <p14:tracePt t="9106" x="3035300" y="2178050"/>
          <p14:tracePt t="9123" x="2927350" y="2203450"/>
          <p14:tracePt t="9139" x="2838450" y="2203450"/>
          <p14:tracePt t="9156" x="2755900" y="2222500"/>
          <p14:tracePt t="9172" x="2660650" y="2228850"/>
          <p14:tracePt t="9189" x="2552700" y="2241550"/>
          <p14:tracePt t="9206" x="2400300" y="2247900"/>
          <p14:tracePt t="9223" x="2298700" y="2247900"/>
          <p14:tracePt t="9241" x="2190750" y="2247900"/>
          <p14:tracePt t="9256" x="2101850" y="2260600"/>
          <p14:tracePt t="9273" x="2006600" y="2260600"/>
          <p14:tracePt t="9290" x="1930400" y="2260600"/>
          <p14:tracePt t="9306" x="1841500" y="2260600"/>
          <p14:tracePt t="9324" x="1809750" y="2260600"/>
          <p14:tracePt t="9339" x="1797050" y="2260600"/>
          <p14:tracePt t="9387" x="1778000" y="2260600"/>
          <p14:tracePt t="9396" x="1739900" y="2266950"/>
          <p14:tracePt t="9408" x="1657350" y="2292350"/>
          <p14:tracePt t="9425" x="1543050" y="2305050"/>
          <p14:tracePt t="9439" x="1454150" y="2305050"/>
          <p14:tracePt t="9456" x="1377950" y="2305050"/>
          <p14:tracePt t="9473" x="1327150" y="2311400"/>
          <p14:tracePt t="9489" x="1282700" y="2317750"/>
          <p14:tracePt t="9507" x="1250950" y="2330450"/>
          <p14:tracePt t="9507" x="1244600" y="2330450"/>
          <p14:tracePt t="9523" x="1231900" y="2336800"/>
          <p14:tracePt t="9539" x="1225550" y="2349500"/>
          <p14:tracePt t="9811" x="1225550" y="2355850"/>
          <p14:tracePt t="9827" x="1231900" y="2362200"/>
          <p14:tracePt t="9835" x="1238250" y="2362200"/>
          <p14:tracePt t="9843" x="1250950" y="2368550"/>
          <p14:tracePt t="9855" x="1320800" y="2381250"/>
          <p14:tracePt t="9855" x="1365250" y="2387600"/>
          <p14:tracePt t="9876" x="1403350" y="2400300"/>
          <p14:tracePt t="9890" x="1492250" y="2419350"/>
          <p14:tracePt t="9890" x="1555750" y="2419350"/>
          <p14:tracePt t="9908" x="1593850" y="2419350"/>
          <p14:tracePt t="9922" x="1708150" y="2419350"/>
          <p14:tracePt t="9939" x="1733550" y="2419350"/>
          <p14:tracePt t="9955" x="1746250" y="2419350"/>
          <p14:tracePt t="10011" x="1758950" y="2419350"/>
          <p14:tracePt t="10027" x="1771650" y="2419350"/>
          <p14:tracePt t="10035" x="1797050" y="2413000"/>
          <p14:tracePt t="10042" x="1822450" y="2406650"/>
          <p14:tracePt t="10056" x="1898650" y="2400300"/>
          <p14:tracePt t="10073" x="1993900" y="2400300"/>
          <p14:tracePt t="10088" x="2089150" y="2368550"/>
          <p14:tracePt t="10105" x="2159000" y="2355850"/>
          <p14:tracePt t="10122" x="2222500" y="2343150"/>
          <p14:tracePt t="10139" x="2235200" y="2343150"/>
          <p14:tracePt t="10154" x="2247900" y="2343150"/>
          <p14:tracePt t="10235" x="2254250" y="2343150"/>
          <p14:tracePt t="10244" x="2273300" y="2343150"/>
          <p14:tracePt t="10257" x="2387600" y="2374900"/>
          <p14:tracePt t="10257" x="2476500" y="2381250"/>
          <p14:tracePt t="10275" x="2571750" y="2400300"/>
          <p14:tracePt t="10288" x="2749550" y="2419350"/>
          <p14:tracePt t="10304" x="2870200" y="2419350"/>
          <p14:tracePt t="10322" x="2914650" y="2419350"/>
          <p14:tracePt t="10338" x="2927350" y="2419350"/>
          <p14:tracePt t="10499" x="2927350" y="2425700"/>
          <p14:tracePt t="10508" x="2952750" y="2425700"/>
          <p14:tracePt t="10515" x="2984500" y="2425700"/>
          <p14:tracePt t="10525" x="3016250" y="2425700"/>
          <p14:tracePt t="10538" x="3124200" y="2425700"/>
          <p14:tracePt t="10556" x="3194050" y="2425700"/>
          <p14:tracePt t="10571" x="3200400" y="2425700"/>
          <p14:tracePt t="10588" x="3213100" y="2425700"/>
          <p14:tracePt t="10747" x="3225800" y="2425700"/>
          <p14:tracePt t="10763" x="3238500" y="2425700"/>
          <p14:tracePt t="10771" x="3263900" y="2425700"/>
          <p14:tracePt t="10787" x="3289300" y="2413000"/>
          <p14:tracePt t="10795" x="3295650" y="2413000"/>
          <p14:tracePt t="10804" x="3308350" y="2413000"/>
          <p14:tracePt t="10821" x="3321050" y="2413000"/>
          <p14:tracePt t="10947" x="3333750" y="2413000"/>
          <p14:tracePt t="11027" x="3352800" y="2413000"/>
          <p14:tracePt t="11043" x="3371850" y="2413000"/>
          <p14:tracePt t="11052" x="3384550" y="2413000"/>
          <p14:tracePt t="11058" x="3403600" y="2413000"/>
          <p14:tracePt t="11071" x="3429000" y="2413000"/>
          <p14:tracePt t="11089" x="3441700" y="2413000"/>
          <p14:tracePt t="11104" x="3448050" y="2406650"/>
          <p14:tracePt t="11203" x="3454400" y="2400300"/>
          <p14:tracePt t="11212" x="3467100" y="2400300"/>
          <p14:tracePt t="11223" x="3479800" y="2393950"/>
          <p14:tracePt t="11241" x="3486150" y="2393950"/>
          <p14:tracePt t="11255" x="3505200" y="2393950"/>
          <p14:tracePt t="11272" x="3517900" y="2393950"/>
          <p14:tracePt t="11291" x="3536950" y="2393950"/>
          <p14:tracePt t="11304" x="3568700" y="2387600"/>
          <p14:tracePt t="11321" x="3600450" y="2387600"/>
          <p14:tracePt t="11321" x="3613150" y="2381250"/>
          <p14:tracePt t="11339" x="3625850" y="2381250"/>
          <p14:tracePt t="11411" x="3632200" y="2381250"/>
          <p14:tracePt t="11419" x="3638550" y="2381250"/>
          <p14:tracePt t="11427" x="3651250" y="2381250"/>
          <p14:tracePt t="11438" x="3663950" y="2381250"/>
          <p14:tracePt t="11455" x="3676650" y="2381250"/>
          <p14:tracePt t="11473" x="3689350" y="2381250"/>
          <p14:tracePt t="11491" x="3695700" y="2381250"/>
          <p14:tracePt t="11523" x="3702050" y="2381250"/>
          <p14:tracePt t="11531" x="3714750" y="2381250"/>
          <p14:tracePt t="11539" x="3733800" y="2381250"/>
          <p14:tracePt t="11553" x="3797300" y="2381250"/>
          <p14:tracePt t="11572" x="3816350" y="2381250"/>
          <p14:tracePt t="11587" x="3829050" y="2381250"/>
          <p14:tracePt t="11724" x="3835400" y="2381250"/>
          <p14:tracePt t="11740" x="3848100" y="2381250"/>
          <p14:tracePt t="11746" x="3867150" y="2381250"/>
          <p14:tracePt t="11756" x="3911600" y="2381250"/>
          <p14:tracePt t="11772" x="3949700" y="2381250"/>
          <p14:tracePt t="11788" x="3956050" y="2381250"/>
          <p14:tracePt t="11804" x="3962400" y="2381250"/>
          <p14:tracePt t="11939" x="3968750" y="2381250"/>
          <p14:tracePt t="11947" x="3975100" y="2381250"/>
          <p14:tracePt t="11957" x="4057650" y="2381250"/>
          <p14:tracePt t="11975" x="4235450" y="2381250"/>
          <p14:tracePt t="11989" x="4375150" y="2400300"/>
          <p14:tracePt t="12005" x="4476750" y="2419350"/>
          <p14:tracePt t="12020" x="4502150" y="2425700"/>
          <p14:tracePt t="12037" x="4508500" y="2432050"/>
          <p14:tracePt t="12139" x="4508500" y="2438400"/>
          <p14:tracePt t="12147" x="4502150" y="2444750"/>
          <p14:tracePt t="12155" x="4489450" y="2444750"/>
          <p14:tracePt t="12171" x="4470400" y="2463800"/>
          <p14:tracePt t="12187" x="4438650" y="2482850"/>
          <p14:tracePt t="12204" x="4394200" y="2495550"/>
          <p14:tracePt t="12220" x="4305300" y="2520950"/>
          <p14:tracePt t="12237" x="4197350" y="2540000"/>
          <p14:tracePt t="12254" x="4095750" y="2565400"/>
          <p14:tracePt t="12272" x="3987800" y="2590800"/>
          <p14:tracePt t="12287" x="3898900" y="2609850"/>
          <p14:tracePt t="12304" x="3816350" y="2628900"/>
          <p14:tracePt t="12320" x="3727450" y="2641600"/>
          <p14:tracePt t="12338" x="3625850" y="2667000"/>
          <p14:tracePt t="12353" x="3505200" y="2686050"/>
          <p14:tracePt t="12370" x="3352800" y="2730500"/>
          <p14:tracePt t="12387" x="3238500" y="2749550"/>
          <p14:tracePt t="12403" x="3149600" y="2774950"/>
          <p14:tracePt t="12420" x="3073400" y="2787650"/>
          <p14:tracePt t="12436" x="3003550" y="2794000"/>
          <p14:tracePt t="12453" x="2971800" y="2794000"/>
          <p14:tracePt t="12470" x="2946400" y="2794000"/>
          <p14:tracePt t="12486" x="2921000" y="2794000"/>
          <p14:tracePt t="12503" x="2908300" y="2794000"/>
          <p14:tracePt t="12520" x="2882900" y="2794000"/>
          <p14:tracePt t="12536" x="2832100" y="2794000"/>
          <p14:tracePt t="12554" x="2787650" y="2806700"/>
          <p14:tracePt t="12570" x="2749550" y="2813050"/>
          <p14:tracePt t="12570" x="2736850" y="2813050"/>
          <p14:tracePt t="12588" x="2705100" y="2813050"/>
          <p14:tracePt t="12603" x="2686050" y="2813050"/>
          <p14:tracePt t="12619" x="2673350" y="2813050"/>
          <p14:tracePt t="12636" x="2635250" y="2825750"/>
          <p14:tracePt t="12653" x="2590800" y="2838450"/>
          <p14:tracePt t="12670" x="2527300" y="2851150"/>
          <p14:tracePt t="12687" x="2495550" y="2863850"/>
          <p14:tracePt t="12704" x="2489200" y="2863850"/>
          <p14:tracePt t="12719" x="2482850" y="2863850"/>
          <p14:tracePt t="12762" x="2476500" y="2863850"/>
          <p14:tracePt t="12772" x="2470150" y="2863850"/>
          <p14:tracePt t="12779" x="2457450" y="2870200"/>
          <p14:tracePt t="12788" x="2444750" y="2876550"/>
          <p14:tracePt t="12804" x="2432050" y="2882900"/>
          <p14:tracePt t="12859" x="2432050" y="2876550"/>
          <p14:tracePt t="13195" x="2444750" y="2876550"/>
          <p14:tracePt t="13203" x="2451100" y="2870200"/>
          <p14:tracePt t="13211" x="2457450" y="2870200"/>
          <p14:tracePt t="13219" x="2489200" y="2857500"/>
          <p14:tracePt t="13236" x="2527300" y="2851150"/>
          <p14:tracePt t="13252" x="2590800" y="2851150"/>
          <p14:tracePt t="13270" x="2635250" y="2844800"/>
          <p14:tracePt t="13287" x="2686050" y="2844800"/>
          <p14:tracePt t="13303" x="2724150" y="2844800"/>
          <p14:tracePt t="13321" x="2762250" y="2844800"/>
          <p14:tracePt t="13336" x="2774950" y="2844800"/>
          <p14:tracePt t="13353" x="2781300" y="2844800"/>
          <p14:tracePt t="13411" x="2794000" y="2844800"/>
          <p14:tracePt t="13419" x="2806700" y="2838450"/>
          <p14:tracePt t="13427" x="2825750" y="2832100"/>
          <p14:tracePt t="13437" x="2895600" y="2832100"/>
          <p14:tracePt t="13452" x="2959100" y="2832100"/>
          <p14:tracePt t="13469" x="2990850" y="2832100"/>
          <p14:tracePt t="13486" x="3009900" y="2832100"/>
          <p14:tracePt t="13502" x="3022600" y="2832100"/>
          <p14:tracePt t="13518" x="3028950" y="2832100"/>
          <p14:tracePt t="13659" x="3041650" y="2832100"/>
          <p14:tracePt t="13692" x="3041650" y="2838450"/>
          <p14:tracePt t="13947" x="3035300" y="2844800"/>
          <p14:tracePt t="13955" x="3028950" y="2844800"/>
          <p14:tracePt t="13970" x="3016250" y="2851150"/>
          <p14:tracePt t="13985" x="3009900" y="2857500"/>
          <p14:tracePt t="14002" x="2978150" y="2882900"/>
          <p14:tracePt t="14002" x="2952750" y="2895600"/>
          <p14:tracePt t="14019" x="2870200" y="2927350"/>
          <p14:tracePt t="14036" x="2768600" y="2959100"/>
          <p14:tracePt t="14053" x="2641600" y="2997200"/>
          <p14:tracePt t="14069" x="2533650" y="3016250"/>
          <p14:tracePt t="14086" x="2432050" y="3035300"/>
          <p14:tracePt t="14102" x="2374900" y="3060700"/>
          <p14:tracePt t="14119" x="2311400" y="3067050"/>
          <p14:tracePt t="14135" x="2228850" y="3086100"/>
          <p14:tracePt t="14152" x="2108200" y="3105150"/>
          <p14:tracePt t="14168" x="2000250" y="3124200"/>
          <p14:tracePt t="14185" x="1905000" y="3155950"/>
          <p14:tracePt t="14201" x="1841500" y="3168650"/>
          <p14:tracePt t="14201" x="1816100" y="3175000"/>
          <p14:tracePt t="14219" x="1746250" y="3200400"/>
          <p14:tracePt t="14235" x="1676400" y="3219450"/>
          <p14:tracePt t="14252" x="1593850" y="3225800"/>
          <p14:tracePt t="14268" x="1555750" y="3238500"/>
          <p14:tracePt t="14284" x="1524000" y="3251200"/>
          <p14:tracePt t="14302" x="1492250" y="3251200"/>
          <p14:tracePt t="14319" x="1479550" y="3257550"/>
          <p14:tracePt t="14335" x="1473200" y="3263900"/>
          <p14:tracePt t="14351" x="1466850" y="3276600"/>
          <p14:tracePt t="14369" x="1447800" y="3276600"/>
          <p14:tracePt t="14385" x="1416050" y="3289300"/>
          <p14:tracePt t="14401" x="1403350" y="3295650"/>
          <p14:tracePt t="14418" x="1390650" y="3295650"/>
          <p14:tracePt t="14627" x="1403350" y="3289300"/>
          <p14:tracePt t="14642" x="1403350" y="3282950"/>
          <p14:tracePt t="14650" x="1403350" y="3276600"/>
          <p14:tracePt t="14660" x="1409700" y="3270250"/>
          <p14:tracePt t="14668" x="1428750" y="3257550"/>
          <p14:tracePt t="14684" x="1447800" y="3251200"/>
          <p14:tracePt t="14701" x="1504950" y="3238500"/>
          <p14:tracePt t="14718" x="1593850" y="3232150"/>
          <p14:tracePt t="14735" x="1708150" y="3232150"/>
          <p14:tracePt t="14752" x="1835150" y="3232150"/>
          <p14:tracePt t="14768" x="1924050" y="3232150"/>
          <p14:tracePt t="14768" x="1943100" y="3232150"/>
          <p14:tracePt t="14787" x="1949450" y="3232150"/>
          <p14:tracePt t="14835" x="1974850" y="3225800"/>
          <p14:tracePt t="14843" x="2032000" y="3213100"/>
          <p14:tracePt t="14854" x="2146300" y="3206750"/>
          <p14:tracePt t="14873" x="2286000" y="3219450"/>
          <p14:tracePt t="14886" x="2374900" y="3219450"/>
          <p14:tracePt t="14901" x="2393950" y="3219450"/>
          <p14:tracePt t="14917" x="2400300" y="3219450"/>
          <p14:tracePt t="14955" x="2406650" y="3219450"/>
          <p14:tracePt t="14963" x="2413000" y="3219450"/>
          <p14:tracePt t="14972" x="2425700" y="3219450"/>
          <p14:tracePt t="14984" x="2451100" y="3219450"/>
          <p14:tracePt t="15001" x="2463800" y="3219450"/>
          <p14:tracePt t="15018" x="2470150" y="3219450"/>
          <p14:tracePt t="15084" x="2489200" y="3219450"/>
          <p14:tracePt t="15092" x="2520950" y="3219450"/>
          <p14:tracePt t="15103" x="2641600" y="3232150"/>
          <p14:tracePt t="15120" x="2781300" y="3263900"/>
          <p14:tracePt t="15137" x="2921000" y="3289300"/>
          <p14:tracePt t="15151" x="3022600" y="3308350"/>
          <p14:tracePt t="15167" x="3048000" y="3308350"/>
          <p14:tracePt t="15184" x="3060700" y="3308350"/>
          <p14:tracePt t="15201" x="3067050" y="3308350"/>
          <p14:tracePt t="15244" x="3073400" y="3308350"/>
          <p14:tracePt t="15299" x="3086100" y="3308350"/>
          <p14:tracePt t="15307" x="3117850" y="3302000"/>
          <p14:tracePt t="15323" x="3143250" y="3295650"/>
          <p14:tracePt t="15336" x="3194050" y="3289300"/>
          <p14:tracePt t="15336" x="3219450" y="3289300"/>
          <p14:tracePt t="15355" x="3251200" y="3282950"/>
          <p14:tracePt t="15370" x="3314700" y="3270250"/>
          <p14:tracePt t="15385" x="3359150" y="3270250"/>
          <p14:tracePt t="15400" x="3397250" y="3270250"/>
          <p14:tracePt t="15417" x="3429000" y="3263900"/>
          <p14:tracePt t="15434" x="3473450" y="3251200"/>
          <p14:tracePt t="15450" x="3498850" y="3244850"/>
          <p14:tracePt t="15467" x="3517900" y="3232150"/>
          <p14:tracePt t="15484" x="3530600" y="3232150"/>
          <p14:tracePt t="15500" x="3543300" y="3232150"/>
          <p14:tracePt t="15531" x="3549650" y="3232150"/>
          <p14:tracePt t="15539" x="3556000" y="3232150"/>
          <p14:tracePt t="15550" x="3568700" y="3232150"/>
          <p14:tracePt t="15568" x="3587750" y="3232150"/>
          <p14:tracePt t="15585" x="3606800" y="3232150"/>
          <p14:tracePt t="15600" x="3619500" y="3225800"/>
          <p14:tracePt t="15619" x="3625850" y="3225800"/>
          <p14:tracePt t="15651" x="3632200" y="3225800"/>
          <p14:tracePt t="15667" x="3644900" y="3225800"/>
          <p14:tracePt t="15675" x="3657600" y="3225800"/>
          <p14:tracePt t="15699" x="3663950" y="3225800"/>
          <p14:tracePt t="15795" x="3670300" y="3225800"/>
          <p14:tracePt t="15812" x="3676650" y="3225800"/>
          <p14:tracePt t="15827" x="3683000" y="3225800"/>
          <p14:tracePt t="15836" x="3702050" y="3225800"/>
          <p14:tracePt t="15853" x="3721100" y="3225800"/>
          <p14:tracePt t="15869" x="3733800" y="3225800"/>
          <p14:tracePt t="15883" x="3752850" y="3225800"/>
          <p14:tracePt t="15900" x="3778250" y="3225800"/>
          <p14:tracePt t="15917" x="3797300" y="3225800"/>
          <p14:tracePt t="15933" x="3810000" y="3225800"/>
          <p14:tracePt t="15950" x="3822700" y="3225800"/>
          <p14:tracePt t="15966" x="3835400" y="3225800"/>
          <p14:tracePt t="15983" x="3848100" y="3225800"/>
          <p14:tracePt t="16004" x="3854450" y="3225800"/>
          <p14:tracePt t="16036" x="3860800" y="3225800"/>
          <p14:tracePt t="16067" x="3867150" y="3225800"/>
          <p14:tracePt t="16075" x="3873500" y="3225800"/>
          <p14:tracePt t="16085" x="3898900" y="3225800"/>
          <p14:tracePt t="16101" x="3937000" y="3232150"/>
          <p14:tracePt t="16117" x="3962400" y="3238500"/>
          <p14:tracePt t="16134" x="3994150" y="3238500"/>
          <p14:tracePt t="16150" x="4013200" y="3238500"/>
          <p14:tracePt t="16166" x="4032250" y="3238500"/>
          <p14:tracePt t="16183" x="4064000" y="3238500"/>
          <p14:tracePt t="16200" x="4121150" y="3238500"/>
          <p14:tracePt t="16216" x="4191000" y="3238500"/>
          <p14:tracePt t="16233" x="4222750" y="3238500"/>
          <p14:tracePt t="16250" x="4241800" y="3238500"/>
          <p14:tracePt t="16266" x="4254500" y="3238500"/>
          <p14:tracePt t="16291" x="4279900" y="3238500"/>
          <p14:tracePt t="16307" x="4286250" y="3238500"/>
          <p14:tracePt t="16319" x="4330700" y="3238500"/>
          <p14:tracePt t="16334" x="4362450" y="3238500"/>
          <p14:tracePt t="16351" x="4394200" y="3238500"/>
          <p14:tracePt t="16369" x="4432300" y="3238500"/>
          <p14:tracePt t="16385" x="4457700" y="3232150"/>
          <p14:tracePt t="16400" x="4470400" y="3225800"/>
          <p14:tracePt t="16416" x="4495800" y="3225800"/>
          <p14:tracePt t="16433" x="4533900" y="3225800"/>
          <p14:tracePt t="16449" x="4622800" y="3225800"/>
          <p14:tracePt t="16466" x="4648200" y="3225800"/>
          <p14:tracePt t="16483" x="4660900" y="3225800"/>
          <p14:tracePt t="16499" x="4673600" y="3225800"/>
          <p14:tracePt t="16516" x="4692650" y="3225800"/>
          <p14:tracePt t="16533" x="4762500" y="3232150"/>
          <p14:tracePt t="16550" x="4908550" y="3276600"/>
          <p14:tracePt t="16567" x="5016500" y="3302000"/>
          <p14:tracePt t="16584" x="5086350" y="3308350"/>
          <p14:tracePt t="16600" x="5086350" y="3314700"/>
          <p14:tracePt t="16699" x="5086350" y="3321050"/>
          <p14:tracePt t="16707" x="5080000" y="3333750"/>
          <p14:tracePt t="16716" x="5054600" y="3346450"/>
          <p14:tracePt t="16732" x="4991100" y="3365500"/>
          <p14:tracePt t="16749" x="4883150" y="3390900"/>
          <p14:tracePt t="16766" x="4749800" y="3422650"/>
          <p14:tracePt t="16783" x="4597400" y="3460750"/>
          <p14:tracePt t="16800" x="4425950" y="3492500"/>
          <p14:tracePt t="16816" x="4229100" y="3492500"/>
          <p14:tracePt t="16832" x="4038600" y="3498850"/>
          <p14:tracePt t="16849" x="3854450" y="3511550"/>
          <p14:tracePt t="16867" x="3625850" y="3517900"/>
          <p14:tracePt t="16883" x="3441700" y="3517900"/>
          <p14:tracePt t="16900" x="3244850" y="3517900"/>
          <p14:tracePt t="16915" x="3054350" y="3536950"/>
          <p14:tracePt t="16932" x="2882900" y="3587750"/>
          <p14:tracePt t="16949" x="2730500" y="3632200"/>
          <p14:tracePt t="16966" x="2616200" y="3663950"/>
          <p14:tracePt t="16982" x="2540000" y="3676650"/>
          <p14:tracePt t="16999" x="2457450" y="3683000"/>
          <p14:tracePt t="17016" x="2419350" y="3695700"/>
          <p14:tracePt t="17032" x="2381250" y="3708400"/>
          <p14:tracePt t="17049" x="2349500" y="3708400"/>
          <p14:tracePt t="17065" x="2343150" y="3714750"/>
          <p14:tracePt t="17083" x="2349500" y="3714750"/>
          <p14:tracePt t="17267" x="2362200" y="3708400"/>
          <p14:tracePt t="17274" x="2387600" y="3702050"/>
          <p14:tracePt t="17283" x="2476500" y="3695700"/>
          <p14:tracePt t="17299" x="2622550" y="3683000"/>
          <p14:tracePt t="17315" x="2730500" y="3683000"/>
          <p14:tracePt t="17333" x="2838450" y="3683000"/>
          <p14:tracePt t="17349" x="2876550" y="3683000"/>
          <p14:tracePt t="17367" x="2889250" y="3683000"/>
          <p14:tracePt t="17403" x="2882900" y="3683000"/>
          <p14:tracePt t="17771" x="2882900" y="3695700"/>
          <p14:tracePt t="17787" x="2876550" y="3695700"/>
          <p14:tracePt t="17795" x="2870200" y="3702050"/>
          <p14:tracePt t="17803" x="2863850" y="3708400"/>
          <p14:tracePt t="17820" x="2857500" y="3714750"/>
          <p14:tracePt t="17834" x="2851150" y="3721100"/>
          <p14:tracePt t="17834" x="2844800" y="3727450"/>
          <p14:tracePt t="17854" x="2844800" y="3740150"/>
          <p14:tracePt t="17871" x="2832100" y="3759200"/>
          <p14:tracePt t="17884" x="2819400" y="3771900"/>
          <p14:tracePt t="17899" x="2806700" y="3784600"/>
          <p14:tracePt t="17915" x="2794000" y="3784600"/>
          <p14:tracePt t="17932" x="2781300" y="3790950"/>
          <p14:tracePt t="17948" x="2768600" y="3797300"/>
          <p14:tracePt t="17965" x="2762250" y="3803650"/>
          <p14:tracePt t="17982" x="2736850" y="3816350"/>
          <p14:tracePt t="17998" x="2711450" y="3829050"/>
          <p14:tracePt t="18015" x="2679700" y="3848100"/>
          <p14:tracePt t="18031" x="2641600" y="3860800"/>
          <p14:tracePt t="18048" x="2584450" y="3873500"/>
          <p14:tracePt t="18065" x="2533650" y="3886200"/>
          <p14:tracePt t="18065" x="2514600" y="3892550"/>
          <p14:tracePt t="18084" x="2451100" y="3905250"/>
          <p14:tracePt t="18100" x="2387600" y="3917950"/>
          <p14:tracePt t="18116" x="2330450" y="3930650"/>
          <p14:tracePt t="18133" x="2254250" y="3943350"/>
          <p14:tracePt t="18149" x="2184400" y="3943350"/>
          <p14:tracePt t="18165" x="2127250" y="3943350"/>
          <p14:tracePt t="18181" x="2076450" y="3943350"/>
          <p14:tracePt t="18198" x="2019300" y="3943350"/>
          <p14:tracePt t="18215" x="1955800" y="3943350"/>
          <p14:tracePt t="18231" x="1879600" y="3943350"/>
          <p14:tracePt t="18248" x="1835150" y="3949700"/>
          <p14:tracePt t="18264" x="1809750" y="3962400"/>
          <p14:tracePt t="18281" x="1765300" y="3981450"/>
          <p14:tracePt t="18298" x="1663700" y="4006850"/>
          <p14:tracePt t="18315" x="1600200" y="4032250"/>
          <p14:tracePt t="18332" x="1568450" y="4032250"/>
          <p14:tracePt t="18349" x="1581150" y="4032250"/>
          <p14:tracePt t="18668" x="1587500" y="4032250"/>
          <p14:tracePt t="18676" x="1600200" y="4025900"/>
          <p14:tracePt t="18684" x="1625600" y="4025900"/>
          <p14:tracePt t="18701" x="1651000" y="4025900"/>
          <p14:tracePt t="18714" x="1752600" y="4025900"/>
          <p14:tracePt t="18731" x="1841500" y="4019550"/>
          <p14:tracePt t="18748" x="1930400" y="4019550"/>
          <p14:tracePt t="18764" x="1981200" y="4019550"/>
          <p14:tracePt t="18781" x="1987550" y="4019550"/>
          <p14:tracePt t="18827" x="1993900" y="4019550"/>
          <p14:tracePt t="18835" x="2019300" y="4013200"/>
          <p14:tracePt t="18849" x="2070100" y="4006850"/>
          <p14:tracePt t="18849" x="2095500" y="4006850"/>
          <p14:tracePt t="18867" x="2120900" y="4006850"/>
          <p14:tracePt t="18882" x="2165350" y="4006850"/>
          <p14:tracePt t="18882" x="2184400" y="4006850"/>
          <p14:tracePt t="18899" x="2197100" y="4006850"/>
          <p14:tracePt t="18899" x="2228850" y="4006850"/>
          <p14:tracePt t="18916" x="2336800" y="4006850"/>
          <p14:tracePt t="18931" x="2508250" y="4006850"/>
          <p14:tracePt t="18947" x="2673350" y="4006850"/>
          <p14:tracePt t="18963" x="2794000" y="4006850"/>
          <p14:tracePt t="18981" x="2844800" y="4006850"/>
          <p14:tracePt t="18997" x="2863850" y="4000500"/>
          <p14:tracePt t="19014" x="2870200" y="4000500"/>
          <p14:tracePt t="19035" x="2882900" y="3994150"/>
          <p14:tracePt t="19052" x="2889250" y="3994150"/>
          <p14:tracePt t="19064" x="2895600" y="3987800"/>
          <p14:tracePt t="19091" x="2901950" y="3987800"/>
          <p14:tracePt t="19155" x="2914650" y="3981450"/>
          <p14:tracePt t="19164" x="2914650" y="3975100"/>
          <p14:tracePt t="19171" x="2927350" y="3975100"/>
          <p14:tracePt t="19187" x="2933700" y="3975100"/>
          <p14:tracePt t="19198" x="2959100" y="3975100"/>
          <p14:tracePt t="19215" x="2978150" y="3968750"/>
          <p14:tracePt t="19231" x="2997200" y="3956050"/>
          <p14:tracePt t="19247" x="3028950" y="3943350"/>
          <p14:tracePt t="19264" x="3048000" y="3937000"/>
          <p14:tracePt t="19280" x="3086100" y="3930650"/>
          <p14:tracePt t="19297" x="3098800" y="3924300"/>
          <p14:tracePt t="19314" x="3124200" y="3924300"/>
          <p14:tracePt t="19330" x="3136900" y="3924300"/>
          <p14:tracePt t="19348" x="3155950" y="3924300"/>
          <p14:tracePt t="19365" x="3181350" y="3924300"/>
          <p14:tracePt t="19382" x="3225800" y="3924300"/>
          <p14:tracePt t="19398" x="3251200" y="3924300"/>
          <p14:tracePt t="19414" x="3276600" y="3924300"/>
          <p14:tracePt t="19431" x="3314700" y="3924300"/>
          <p14:tracePt t="19447" x="3352800" y="3924300"/>
          <p14:tracePt t="19464" x="3403600" y="3924300"/>
          <p14:tracePt t="19480" x="3441700" y="3924300"/>
          <p14:tracePt t="19497" x="3467100" y="3924300"/>
          <p14:tracePt t="19513" x="3486150" y="3924300"/>
          <p14:tracePt t="19531" x="3492500" y="3924300"/>
          <p14:tracePt t="19555" x="3505200" y="3924300"/>
          <p14:tracePt t="19563" x="3511550" y="3917950"/>
          <p14:tracePt t="19580" x="3530600" y="3917950"/>
          <p14:tracePt t="19599" x="3549650" y="3917950"/>
          <p14:tracePt t="19614" x="3556000" y="3911600"/>
          <p14:tracePt t="19631" x="3562350" y="3911600"/>
          <p14:tracePt t="19647" x="3581400" y="3898900"/>
          <p14:tracePt t="19665" x="3606800" y="3898900"/>
          <p14:tracePt t="19681" x="3644900" y="3898900"/>
          <p14:tracePt t="19697" x="3721100" y="3898900"/>
          <p14:tracePt t="19714" x="3752850" y="3898900"/>
          <p14:tracePt t="19730" x="3822700" y="3898900"/>
          <p14:tracePt t="19747" x="3879850" y="3898900"/>
          <p14:tracePt t="19763" x="3917950" y="3911600"/>
          <p14:tracePt t="19780" x="3994150" y="3911600"/>
          <p14:tracePt t="19797" x="4038600" y="3911600"/>
          <p14:tracePt t="19813" x="4070350" y="3911600"/>
          <p14:tracePt t="19830" x="4095750" y="3911600"/>
          <p14:tracePt t="19848" x="4152900" y="3911600"/>
          <p14:tracePt t="19865" x="4241800" y="3911600"/>
          <p14:tracePt t="19882" x="4318000" y="3911600"/>
          <p14:tracePt t="19898" x="4419600" y="3911600"/>
          <p14:tracePt t="19898" x="4445000" y="3911600"/>
          <p14:tracePt t="19916" x="4464050" y="3911600"/>
          <p14:tracePt t="19929" x="4552950" y="3924300"/>
          <p14:tracePt t="19947" x="4699000" y="3968750"/>
          <p14:tracePt t="19963" x="4883150" y="4019550"/>
          <p14:tracePt t="19980" x="5080000" y="4070350"/>
          <p14:tracePt t="19997" x="5232400" y="4108450"/>
          <p14:tracePt t="20013" x="5257800" y="4121150"/>
          <p14:tracePt t="20030" x="5257800" y="4133850"/>
          <p14:tracePt t="20131" x="5257800" y="4140200"/>
          <p14:tracePt t="20139" x="5251450" y="4152900"/>
          <p14:tracePt t="20148" x="5207000" y="4178300"/>
          <p14:tracePt t="20164" x="5118100" y="4216400"/>
          <p14:tracePt t="20179" x="4972050" y="4267200"/>
          <p14:tracePt t="20197" x="4787900" y="4330700"/>
          <p14:tracePt t="20213" x="4533900" y="4356100"/>
          <p14:tracePt t="20229" x="4165600" y="4356100"/>
          <p14:tracePt t="20247" x="4102100" y="4356100"/>
          <p14:tracePt t="20263" x="3867150" y="4356100"/>
          <p14:tracePt t="20279" x="3727450" y="4356100"/>
          <p14:tracePt t="20296" x="3587750" y="4356100"/>
          <p14:tracePt t="20313" x="3460750" y="4356100"/>
          <p14:tracePt t="20330" x="3302000" y="4337050"/>
          <p14:tracePt t="20348" x="3194050" y="4337050"/>
          <p14:tracePt t="20365" x="3117850" y="4337050"/>
          <p14:tracePt t="20381" x="3022600" y="4337050"/>
          <p14:tracePt t="20397" x="2901950" y="4337050"/>
          <p14:tracePt t="20413" x="2800350" y="4337050"/>
          <p14:tracePt t="20431" x="2711450" y="4337050"/>
          <p14:tracePt t="20447" x="2616200" y="4337050"/>
          <p14:tracePt t="20462" x="2527300" y="4337050"/>
          <p14:tracePt t="20479" x="2451100" y="4343400"/>
          <p14:tracePt t="20496" x="2393950" y="4343400"/>
          <p14:tracePt t="20512" x="2362200" y="4356100"/>
          <p14:tracePt t="20529" x="2330450" y="4368800"/>
          <p14:tracePt t="20529" x="2305050" y="4368800"/>
          <p14:tracePt t="20548" x="2266950" y="4381500"/>
          <p14:tracePt t="20563" x="2222500" y="4400550"/>
          <p14:tracePt t="20579" x="2171700" y="4432300"/>
          <p14:tracePt t="20596" x="2089150" y="4470400"/>
          <p14:tracePt t="20614" x="2006600" y="4489450"/>
          <p14:tracePt t="20630" x="1955800" y="4502150"/>
          <p14:tracePt t="20646" x="1924050" y="4514850"/>
          <p14:tracePt t="20663" x="1898650" y="4521200"/>
          <p14:tracePt t="20681" x="1866900" y="4533900"/>
          <p14:tracePt t="20696" x="1854200" y="4540250"/>
          <p14:tracePt t="20712" x="1841500" y="4546600"/>
          <p14:tracePt t="20729" x="1822450" y="4559300"/>
          <p14:tracePt t="20746" x="1809750" y="4565650"/>
          <p14:tracePt t="20762" x="1809750" y="4572000"/>
          <p14:tracePt t="20779" x="1797050" y="4572000"/>
          <p14:tracePt t="20796" x="1797050" y="4578350"/>
          <p14:tracePt t="20813" x="1784350" y="4584700"/>
          <p14:tracePt t="20832" x="1771650" y="4584700"/>
          <p14:tracePt t="20845" x="1758950" y="4591050"/>
          <p14:tracePt t="20862" x="1739900" y="4591050"/>
          <p14:tracePt t="20880" x="1689100" y="4591050"/>
          <p14:tracePt t="20896" x="1612900" y="4591050"/>
          <p14:tracePt t="20914" x="1524000" y="4591050"/>
          <p14:tracePt t="20930" x="1447800" y="4591050"/>
          <p14:tracePt t="20946" x="1390650" y="4603750"/>
          <p14:tracePt t="20962" x="1377950" y="4610100"/>
          <p14:tracePt t="20979" x="1384300" y="4610100"/>
          <p14:tracePt t="21099" x="1397000" y="4603750"/>
          <p14:tracePt t="21107" x="1447800" y="4603750"/>
          <p14:tracePt t="21115" x="1504950" y="4597400"/>
          <p14:tracePt t="21129" x="1682750" y="4584700"/>
          <p14:tracePt t="21129" x="1797050" y="4584700"/>
          <p14:tracePt t="21148" x="1943100" y="4584700"/>
          <p14:tracePt t="21164" x="1981200" y="4584700"/>
          <p14:tracePt t="21179" x="1987550" y="4584700"/>
          <p14:tracePt t="21396" x="2000250" y="4584700"/>
          <p14:tracePt t="21611" x="2012950" y="4584700"/>
          <p14:tracePt t="21659" x="2012950" y="4572000"/>
          <p14:tracePt t="21835" x="2012950" y="4565650"/>
          <p14:tracePt t="21843" x="2012950" y="4552950"/>
          <p14:tracePt t="21851" x="2012950" y="4540250"/>
          <p14:tracePt t="21862" x="2012950" y="4521200"/>
          <p14:tracePt t="21880" x="2012950" y="4489450"/>
          <p14:tracePt t="21898" x="2012950" y="4464050"/>
          <p14:tracePt t="21913" x="2025650" y="4438650"/>
          <p14:tracePt t="21930" x="2025650" y="4425950"/>
          <p14:tracePt t="21945" x="2025650" y="4406900"/>
          <p14:tracePt t="21962" x="2038350" y="4394200"/>
          <p14:tracePt t="21980" x="2038350" y="4387850"/>
          <p14:tracePt t="22315" x="2038350" y="4381500"/>
          <p14:tracePt t="22323" x="2038350" y="4375150"/>
          <p14:tracePt t="22332" x="2038350" y="4368800"/>
          <p14:tracePt t="22345" x="2038350" y="4356100"/>
          <p14:tracePt t="22364" x="2038350" y="4324350"/>
          <p14:tracePt t="22381" x="2038350" y="4305300"/>
          <p14:tracePt t="22397" x="2038350" y="4267200"/>
          <p14:tracePt t="22411" x="2044700" y="4235450"/>
          <p14:tracePt t="22428" x="2044700" y="4222750"/>
          <p14:tracePt t="22444" x="2057400" y="4197350"/>
          <p14:tracePt t="22461" x="2063750" y="4171950"/>
          <p14:tracePt t="22479" x="2070100" y="4152900"/>
          <p14:tracePt t="22494" x="2070100" y="4133850"/>
          <p14:tracePt t="22511" x="2076450" y="4121150"/>
          <p14:tracePt t="22527" x="2076450" y="4108450"/>
          <p14:tracePt t="22563" x="2076450" y="4102100"/>
          <p14:tracePt t="22667" x="2089150" y="4102100"/>
          <p14:tracePt t="22675" x="2095500" y="4095750"/>
          <p14:tracePt t="22691" x="2095500" y="4089400"/>
          <p14:tracePt t="22699" x="2101850" y="4089400"/>
          <p14:tracePt t="22724" x="2114550" y="4089400"/>
          <p14:tracePt t="22739" x="2127250" y="4089400"/>
          <p14:tracePt t="22811" x="2139950" y="4089400"/>
          <p14:tracePt t="22843" x="2152650" y="4083050"/>
          <p14:tracePt t="22852" x="2171700" y="4064000"/>
          <p14:tracePt t="22862" x="2216150" y="4032250"/>
          <p14:tracePt t="22879" x="2222500" y="4025900"/>
          <p14:tracePt t="22894" x="2235200" y="4025900"/>
          <p14:tracePt t="22910" x="2241550" y="4019550"/>
          <p14:tracePt t="22927" x="2286000" y="4013200"/>
          <p14:tracePt t="22944" x="2387600" y="3987800"/>
          <p14:tracePt t="22961" x="2476500" y="3962400"/>
          <p14:tracePt t="22961" x="2533650" y="3924300"/>
          <p14:tracePt t="22979" x="2559050" y="3911600"/>
          <p14:tracePt t="22993" x="2590800" y="3892550"/>
          <p14:tracePt t="23011" x="2590800" y="3879850"/>
          <p14:tracePt t="23075" x="2590800" y="3867150"/>
          <p14:tracePt t="23091" x="2590800" y="3860800"/>
          <p14:tracePt t="23099" x="2578100" y="3860800"/>
          <p14:tracePt t="23112" x="2571750" y="3854450"/>
          <p14:tracePt t="23127" x="2565400" y="3848100"/>
          <p14:tracePt t="23155" x="2559050" y="3848100"/>
          <p14:tracePt t="23267" x="2552700" y="3841750"/>
          <p14:tracePt t="23283" x="2546350" y="3841750"/>
          <p14:tracePt t="23315" x="2533650" y="3841750"/>
          <p14:tracePt t="23467" x="2520950" y="3841750"/>
          <p14:tracePt t="23507" x="2514600" y="3841750"/>
          <p14:tracePt t="23563" x="2508250" y="3841750"/>
          <p14:tracePt t="23571" x="2501900" y="3841750"/>
          <p14:tracePt t="23580" x="2470150" y="3829050"/>
          <p14:tracePt t="23597" x="2463800" y="3816350"/>
          <p14:tracePt t="23610" x="2413000" y="3759200"/>
          <p14:tracePt t="23627" x="2387600" y="3676650"/>
          <p14:tracePt t="23645" x="2349500" y="3594100"/>
          <p14:tracePt t="23661" x="2317750" y="3505200"/>
          <p14:tracePt t="23676" x="2292350" y="3422650"/>
          <p14:tracePt t="23693" x="2273300" y="3371850"/>
          <p14:tracePt t="23710" x="2266950" y="3340100"/>
          <p14:tracePt t="23727" x="2260600" y="3327400"/>
          <p14:tracePt t="23745" x="2247900" y="3289300"/>
          <p14:tracePt t="23760" x="2241550" y="3251200"/>
          <p14:tracePt t="23777" x="2228850" y="3219450"/>
          <p14:tracePt t="23793" x="2228850" y="3175000"/>
          <p14:tracePt t="23810" x="2228850" y="3117850"/>
          <p14:tracePt t="23827" x="2228850" y="3086100"/>
          <p14:tracePt t="23843" x="2228850" y="3060700"/>
          <p14:tracePt t="23859" x="2228850" y="3009900"/>
          <p14:tracePt t="23876" x="2235200" y="2959100"/>
          <p14:tracePt t="23893" x="2241550" y="2908300"/>
          <p14:tracePt t="23912" x="2254250" y="2870200"/>
          <p14:tracePt t="23927" x="2266950" y="2844800"/>
          <p14:tracePt t="23944" x="2273300" y="2819400"/>
          <p14:tracePt t="23961" x="2273300" y="2806700"/>
          <p14:tracePt t="23976" x="2273300" y="2800350"/>
          <p14:tracePt t="24018" x="2273300" y="2794000"/>
          <p14:tracePt t="24035" x="2273300" y="2787650"/>
          <p14:tracePt t="24042" x="2273300" y="2774950"/>
          <p14:tracePt t="24051" x="2279650" y="2755900"/>
          <p14:tracePt t="24059" x="2286000" y="2724150"/>
          <p14:tracePt t="24076" x="2298700" y="2698750"/>
          <p14:tracePt t="24093" x="2311400" y="2692400"/>
          <p14:tracePt t="24110" x="2317750" y="2679700"/>
          <p14:tracePt t="24164" x="2324100" y="2679700"/>
          <p14:tracePt t="24171" x="2330450" y="2673350"/>
          <p14:tracePt t="24347" x="2336800" y="2667000"/>
          <p14:tracePt t="24355" x="2349500" y="2667000"/>
          <p14:tracePt t="24364" x="2368550" y="2660650"/>
          <p14:tracePt t="24376" x="2400300" y="2647950"/>
          <p14:tracePt t="24376" x="2406650" y="2647950"/>
          <p14:tracePt t="24396" x="2444750" y="2641600"/>
          <p14:tracePt t="24412" x="2476500" y="2635250"/>
          <p14:tracePt t="24427" x="2533650" y="2635250"/>
          <p14:tracePt t="24443" x="2552700" y="2616200"/>
          <p14:tracePt t="24460" x="2552700" y="2635250"/>
          <p14:tracePt t="24699" x="2540000" y="2641600"/>
          <p14:tracePt t="24707" x="2520950" y="2660650"/>
          <p14:tracePt t="24715" x="2495550" y="2679700"/>
          <p14:tracePt t="24726" x="2419350" y="2705100"/>
          <p14:tracePt t="24742" x="2374900" y="2730500"/>
          <p14:tracePt t="24761" x="2349500" y="2749550"/>
          <p14:tracePt t="24776" x="2336800" y="2762250"/>
          <p14:tracePt t="24792" x="2330450" y="2762250"/>
          <p14:tracePt t="25004" x="2324100" y="2768600"/>
          <p14:tracePt t="25147" x="2324100" y="2781300"/>
          <p14:tracePt t="25163" x="2330450" y="2781300"/>
          <p14:tracePt t="25178" x="2336800" y="2781300"/>
          <p14:tracePt t="25187" x="2355850" y="2787650"/>
          <p14:tracePt t="25196" x="2381250" y="2800350"/>
          <p14:tracePt t="25209" x="2432050" y="2806700"/>
          <p14:tracePt t="25226" x="2470150" y="2813050"/>
          <p14:tracePt t="25226" x="2495550" y="2819400"/>
          <p14:tracePt t="25244" x="2546350" y="2825750"/>
          <p14:tracePt t="25259" x="2559050" y="2832100"/>
          <p14:tracePt t="25275" x="2571750" y="2838450"/>
          <p14:tracePt t="25827" x="2571750" y="2851150"/>
          <p14:tracePt t="25836" x="2571750" y="2857500"/>
          <p14:tracePt t="25844" x="2571750" y="2882900"/>
          <p14:tracePt t="25860" x="2571750" y="2901950"/>
          <p14:tracePt t="25878" x="2546350" y="2946400"/>
          <p14:tracePt t="25891" x="2533650" y="2978150"/>
          <p14:tracePt t="25908" x="2508250" y="3009900"/>
          <p14:tracePt t="25925" x="2495550" y="3035300"/>
          <p14:tracePt t="25943" x="2482850" y="3060700"/>
          <p14:tracePt t="25958" x="2463800" y="3092450"/>
          <p14:tracePt t="25976" x="2432050" y="3117850"/>
          <p14:tracePt t="25991" x="2419350" y="3136900"/>
          <p14:tracePt t="26009" x="2400300" y="3168650"/>
          <p14:tracePt t="26026" x="2374900" y="3200400"/>
          <p14:tracePt t="26041" x="2336800" y="3238500"/>
          <p14:tracePt t="26058" x="2305050" y="3302000"/>
          <p14:tracePt t="26075" x="2260600" y="3346450"/>
          <p14:tracePt t="26091" x="2216150" y="3403600"/>
          <p14:tracePt t="26108" x="2146300" y="3473450"/>
          <p14:tracePt t="26124" x="2070100" y="3530600"/>
          <p14:tracePt t="26141" x="2000250" y="3600450"/>
          <p14:tracePt t="26158" x="1936750" y="3670300"/>
          <p14:tracePt t="26174" x="1847850" y="3714750"/>
          <p14:tracePt t="26193" x="1790700" y="3771900"/>
          <p14:tracePt t="26208" x="1714500" y="3816350"/>
          <p14:tracePt t="26225" x="1670050" y="3867150"/>
          <p14:tracePt t="26225" x="1657350" y="3879850"/>
          <p14:tracePt t="26244" x="1638300" y="3892550"/>
          <p14:tracePt t="26257" x="1619250" y="3924300"/>
          <p14:tracePt t="26274" x="1612900" y="3937000"/>
          <p14:tracePt t="26291" x="1587500" y="3943350"/>
          <p14:tracePt t="26307" x="1587500" y="3956050"/>
          <p14:tracePt t="26324" x="1587500" y="3968750"/>
          <p14:tracePt t="26347" x="1581150" y="3968750"/>
          <p14:tracePt t="26358" x="1568450" y="3987800"/>
          <p14:tracePt t="26374" x="1555750" y="4000500"/>
          <p14:tracePt t="26391" x="1549400" y="4019550"/>
          <p14:tracePt t="26408" x="1549400" y="4025900"/>
          <p14:tracePt t="26424" x="1543050" y="4032250"/>
          <p14:tracePt t="26627" x="1536700" y="4032250"/>
          <p14:tracePt t="26635" x="1536700" y="4038600"/>
          <p14:tracePt t="26645" x="1536700" y="4057650"/>
          <p14:tracePt t="26661" x="1562100" y="4076700"/>
          <p14:tracePt t="26674" x="1657350" y="4133850"/>
          <p14:tracePt t="26693" x="1714500" y="4152900"/>
          <p14:tracePt t="26710" x="1752600" y="4171950"/>
          <p14:tracePt t="26724" x="1784350" y="4171950"/>
          <p14:tracePt t="26742" x="1828800" y="4184650"/>
          <p14:tracePt t="26758" x="1860550" y="4197350"/>
          <p14:tracePt t="26775" x="1892300" y="4203700"/>
          <p14:tracePt t="26790" x="1898650" y="4203700"/>
          <p14:tracePt t="26807" x="1911350" y="4203700"/>
          <p14:tracePt t="26824" x="1930400" y="4203700"/>
          <p14:tracePt t="26840" x="1943100" y="4203700"/>
          <p14:tracePt t="26857" x="1968500" y="4203700"/>
          <p14:tracePt t="26857" x="1987550" y="4203700"/>
          <p14:tracePt t="26877" x="1993900" y="4203700"/>
          <p14:tracePt t="26891" x="1993900" y="4191000"/>
          <p14:tracePt t="27187" x="1993900" y="4184650"/>
          <p14:tracePt t="27195" x="1993900" y="4152900"/>
          <p14:tracePt t="27207" x="1993900" y="4095750"/>
          <p14:tracePt t="27226" x="1993900" y="4038600"/>
          <p14:tracePt t="27242" x="1981200" y="3949700"/>
          <p14:tracePt t="27257" x="1968500" y="3860800"/>
          <p14:tracePt t="27273" x="1943100" y="3790950"/>
          <p14:tracePt t="27273" x="1943100" y="3759200"/>
          <p14:tracePt t="27292" x="1924050" y="3689350"/>
          <p14:tracePt t="27307" x="1911350" y="3619500"/>
          <p14:tracePt t="27323" x="1898650" y="3562350"/>
          <p14:tracePt t="27340" x="1885950" y="3505200"/>
          <p14:tracePt t="27356" x="1873250" y="3467100"/>
          <p14:tracePt t="27374" x="1866900" y="3441700"/>
          <p14:tracePt t="27390" x="1847850" y="3409950"/>
          <p14:tracePt t="27407" x="1847850" y="3390900"/>
          <p14:tracePt t="27423" x="1847850" y="3365500"/>
          <p14:tracePt t="27440" x="1822450" y="3314700"/>
          <p14:tracePt t="27458" x="1809750" y="3263900"/>
          <p14:tracePt t="27458" x="1803400" y="3238500"/>
          <p14:tracePt t="27475" x="1790700" y="3181350"/>
          <p14:tracePt t="27492" x="1746250" y="3111500"/>
          <p14:tracePt t="27508" x="1739900" y="3079750"/>
          <p14:tracePt t="27524" x="1733550" y="3048000"/>
          <p14:tracePt t="27540" x="1727200" y="3022600"/>
          <p14:tracePt t="27556" x="1714500" y="2990850"/>
          <p14:tracePt t="27573" x="1708150" y="2978150"/>
          <p14:tracePt t="27589" x="1708150" y="2965450"/>
          <p14:tracePt t="27607" x="1701800" y="2959100"/>
          <p14:tracePt t="27835" x="1701800" y="2952750"/>
          <p14:tracePt t="27851" x="1701800" y="2946400"/>
          <p14:tracePt t="27858" x="1714500" y="2946400"/>
          <p14:tracePt t="27868" x="1720850" y="2940050"/>
          <p14:tracePt t="27875" x="1720850" y="2933700"/>
          <p14:tracePt t="27889" x="1739900" y="2921000"/>
          <p14:tracePt t="27907" x="1746250" y="2921000"/>
          <p14:tracePt t="27963" x="1758950" y="2914650"/>
          <p14:tracePt t="27971" x="1765300" y="2908300"/>
          <p14:tracePt t="27979" x="1790700" y="2908300"/>
          <p14:tracePt t="27991" x="1828800" y="2901950"/>
          <p14:tracePt t="28007" x="1936750" y="2901950"/>
          <p14:tracePt t="28023" x="2000250" y="2901950"/>
          <p14:tracePt t="28040" x="2063750" y="2901950"/>
          <p14:tracePt t="28057" x="2108200" y="2901950"/>
          <p14:tracePt t="28073" x="2159000" y="2901950"/>
          <p14:tracePt t="28090" x="2197100" y="2901950"/>
          <p14:tracePt t="28090" x="2209800" y="2901950"/>
          <p14:tracePt t="28108" x="2228850" y="2901950"/>
          <p14:tracePt t="28123" x="2241550" y="2901950"/>
          <p14:tracePt t="28203" x="2254250" y="2901950"/>
          <p14:tracePt t="28211" x="2286000" y="2901950"/>
          <p14:tracePt t="28223" x="2343150" y="2908300"/>
          <p14:tracePt t="28239" x="2387600" y="2908300"/>
          <p14:tracePt t="28257" x="2419350" y="2908300"/>
          <p14:tracePt t="28274" x="2425700" y="2908300"/>
          <p14:tracePt t="29131" x="2438400" y="2908300"/>
          <p14:tracePt t="29139" x="2451100" y="2908300"/>
          <p14:tracePt t="29155" x="2470150" y="2908300"/>
          <p14:tracePt t="29163" x="2482850" y="2908300"/>
          <p14:tracePt t="29172" x="2514600" y="2895600"/>
          <p14:tracePt t="29189" x="2533650" y="2889250"/>
          <p14:tracePt t="29205" x="2540000" y="2889250"/>
          <p14:tracePt t="29259" x="2552700" y="2889250"/>
          <p14:tracePt t="29267" x="2584450" y="2882900"/>
          <p14:tracePt t="29276" x="2628900" y="2870200"/>
          <p14:tracePt t="29289" x="2717800" y="2863850"/>
          <p14:tracePt t="29305" x="2825750" y="2819400"/>
          <p14:tracePt t="29322" x="2933700" y="2800350"/>
          <p14:tracePt t="29338" x="2959100" y="2787650"/>
          <p14:tracePt t="29355" x="2971800" y="2781300"/>
          <p14:tracePt t="29373" x="2978150" y="2781300"/>
          <p14:tracePt t="29419" x="2984500" y="2774950"/>
          <p14:tracePt t="29427" x="2990850" y="2768600"/>
          <p14:tracePt t="29439" x="3003550" y="2762250"/>
          <p14:tracePt t="29458" x="3028950" y="2749550"/>
          <p14:tracePt t="29474" x="3054350" y="2736850"/>
          <p14:tracePt t="29490" x="3079750" y="2730500"/>
          <p14:tracePt t="29505" x="3092450" y="2724150"/>
          <p14:tracePt t="29505" x="3105150" y="2717800"/>
          <p14:tracePt t="29523" x="3117850" y="2717800"/>
          <p14:tracePt t="29651" x="3136900" y="2717800"/>
          <p14:tracePt t="29667" x="3155950" y="2717800"/>
          <p14:tracePt t="29676" x="3175000" y="2717800"/>
          <p14:tracePt t="29690" x="3219450" y="2724150"/>
          <p14:tracePt t="29690" x="3244850" y="2730500"/>
          <p14:tracePt t="29709" x="3270250" y="2743200"/>
          <p14:tracePt t="29721" x="3276600" y="2743200"/>
          <p14:tracePt t="29739" x="3289300" y="2743200"/>
          <p14:tracePt t="29787" x="3295650" y="2743200"/>
          <p14:tracePt t="29795" x="3302000" y="2749550"/>
          <p14:tracePt t="29805" x="3314700" y="2755900"/>
          <p14:tracePt t="29823" x="3321050" y="2755900"/>
          <p14:tracePt t="29838" x="3333750" y="2755900"/>
          <p14:tracePt t="30043" x="3359150" y="2755900"/>
          <p14:tracePt t="30059" x="3384550" y="2762250"/>
          <p14:tracePt t="30067" x="3403600" y="2768600"/>
          <p14:tracePt t="30076" x="3429000" y="2774950"/>
          <p14:tracePt t="30089" x="3479800" y="2794000"/>
          <p14:tracePt t="30104" x="3511550" y="2794000"/>
          <p14:tracePt t="31015" x="3517900" y="2794000"/>
          <p14:tracePt t="31172" x="3524250" y="2794000"/>
          <p14:tracePt t="31179" x="3530600" y="2794000"/>
          <p14:tracePt t="31188" x="3543300" y="2794000"/>
          <p14:tracePt t="31203" x="3556000" y="2774950"/>
          <p14:tracePt t="31219" x="3562350" y="2768600"/>
          <p14:tracePt t="31236" x="3575050" y="2768600"/>
          <p14:tracePt t="31253" x="3575050" y="2762250"/>
          <p14:tracePt t="31476" x="3581400" y="2762250"/>
          <p14:tracePt t="31483" x="3587750" y="2755900"/>
          <p14:tracePt t="31491" x="3587750" y="2749550"/>
          <p14:tracePt t="31504" x="3606800" y="2736850"/>
          <p14:tracePt t="31504" x="3625850" y="2736850"/>
          <p14:tracePt t="31523" x="3625850" y="2730500"/>
          <p14:tracePt t="31536" x="3638550" y="2717800"/>
          <p14:tracePt t="31554" x="3644900" y="2711450"/>
          <p14:tracePt t="31707" x="3657600" y="2705100"/>
          <p14:tracePt t="32298" x="3663950" y="2698750"/>
          <p14:tracePt t="32307" x="3663950" y="2692400"/>
          <p14:tracePt t="32319" x="3695700" y="2692400"/>
          <p14:tracePt t="32337" x="3708400" y="2692400"/>
          <p14:tracePt t="32353" x="3727450" y="2679700"/>
          <p14:tracePt t="32369" x="3733800" y="2673350"/>
          <p14:tracePt t="32404" x="3746500" y="2673350"/>
          <p14:tracePt t="32427" x="3752850" y="2667000"/>
          <p14:tracePt t="32435" x="3759200" y="2660650"/>
          <p14:tracePt t="32443" x="3765550" y="2660650"/>
          <p14:tracePt t="32452" x="3771900" y="2660650"/>
          <p14:tracePt t="32699" x="3778250" y="2660650"/>
          <p14:tracePt t="32747" x="3790950" y="2660650"/>
          <p14:tracePt t="32763" x="3803650" y="2660650"/>
          <p14:tracePt t="32779" x="3810000" y="2660650"/>
          <p14:tracePt t="32787" x="3829050" y="2660650"/>
          <p14:tracePt t="32802" x="3867150" y="2673350"/>
          <p14:tracePt t="32820" x="3892550" y="2679700"/>
          <p14:tracePt t="32836" x="3898900" y="2686050"/>
          <p14:tracePt t="32891" x="3905250" y="2692400"/>
          <p14:tracePt t="32949" x="3905250" y="2698750"/>
          <p14:tracePt t="32955" x="3905250" y="2705100"/>
          <p14:tracePt t="32971" x="3917950" y="2724150"/>
          <p14:tracePt t="32989" x="3924300" y="2730500"/>
          <p14:tracePt t="33002" x="3930650" y="2743200"/>
          <p14:tracePt t="33002" x="3930650" y="2755900"/>
          <p14:tracePt t="33019" x="3943350" y="2762250"/>
          <p14:tracePt t="33043" x="3943350" y="2768600"/>
          <p14:tracePt t="33083" x="3949700" y="2774950"/>
          <p14:tracePt t="33171" x="3949700" y="2781300"/>
          <p14:tracePt t="33195" x="3949700" y="2794000"/>
          <p14:tracePt t="33227" x="3949700" y="2806700"/>
          <p14:tracePt t="33267" x="3943350" y="2813050"/>
          <p14:tracePt t="33275" x="3937000" y="2819400"/>
          <p14:tracePt t="33285" x="3924300" y="2832100"/>
          <p14:tracePt t="33303" x="3911600" y="2844800"/>
          <p14:tracePt t="33320" x="3867150" y="2863850"/>
          <p14:tracePt t="33337" x="3829050" y="2889250"/>
          <p14:tracePt t="33353" x="3765550" y="2940050"/>
          <p14:tracePt t="33369" x="3683000" y="2984500"/>
          <p14:tracePt t="33385" x="3556000" y="3016250"/>
          <p14:tracePt t="33385" x="3511550" y="3022600"/>
          <p14:tracePt t="33404" x="3435350" y="3048000"/>
          <p14:tracePt t="33419" x="3384550" y="3073400"/>
          <p14:tracePt t="33435" x="3352800" y="3079750"/>
          <p14:tracePt t="33452" x="3340100" y="3092450"/>
          <p14:tracePt t="33469" x="3321050" y="3098800"/>
          <p14:tracePt t="33485" x="3302000" y="3117850"/>
          <p14:tracePt t="33501" x="3276600" y="3130550"/>
          <p14:tracePt t="33518" x="3257550" y="3155950"/>
          <p14:tracePt t="33535" x="3213100" y="3181350"/>
          <p14:tracePt t="33553" x="3168650" y="3200400"/>
          <p14:tracePt t="33569" x="3143250" y="3238500"/>
          <p14:tracePt t="33586" x="3079750" y="3276600"/>
          <p14:tracePt t="33601" x="3022600" y="3308350"/>
          <p14:tracePt t="33618" x="2959100" y="3359150"/>
          <p14:tracePt t="33636" x="2933700" y="3384550"/>
          <p14:tracePt t="33651" x="2908300" y="3403600"/>
          <p14:tracePt t="33668" x="2876550" y="3422650"/>
          <p14:tracePt t="33684" x="2844800" y="3448050"/>
          <p14:tracePt t="33701" x="2800350" y="3479800"/>
          <p14:tracePt t="33718" x="2749550" y="3498850"/>
          <p14:tracePt t="33734" x="2724150" y="3517900"/>
          <p14:tracePt t="33751" x="2692400" y="3536950"/>
          <p14:tracePt t="33768" x="2667000" y="3556000"/>
          <p14:tracePt t="33785" x="2641600" y="3562350"/>
          <p14:tracePt t="33785" x="2628900" y="3575050"/>
          <p14:tracePt t="33803" x="2622550" y="3587750"/>
          <p14:tracePt t="33817" x="2565400" y="3625850"/>
          <p14:tracePt t="33837" x="2520950" y="3663950"/>
          <p14:tracePt t="33853" x="2482850" y="3689350"/>
          <p14:tracePt t="33869" x="2451100" y="3714750"/>
          <p14:tracePt t="33884" x="2419350" y="3727450"/>
          <p14:tracePt t="33901" x="2400300" y="3740150"/>
          <p14:tracePt t="33918" x="2387600" y="3759200"/>
          <p14:tracePt t="33934" x="2368550" y="3771900"/>
          <p14:tracePt t="33951" x="2355850" y="3778250"/>
          <p14:tracePt t="33967" x="2343150" y="3784600"/>
          <p14:tracePt t="33984" x="2336800" y="3790950"/>
          <p14:tracePt t="34001" x="2330450" y="3797300"/>
          <p14:tracePt t="34017" x="2317750" y="3803650"/>
          <p14:tracePt t="34034" x="2305050" y="3816350"/>
          <p14:tracePt t="34051" x="2286000" y="3816350"/>
          <p14:tracePt t="34069" x="2273300" y="3829050"/>
          <p14:tracePt t="34085" x="2260600" y="3829050"/>
          <p14:tracePt t="34101" x="2247900" y="3835400"/>
          <p14:tracePt t="34118" x="2241550" y="3841750"/>
          <p14:tracePt t="34134" x="2228850" y="3848100"/>
          <p14:tracePt t="34151" x="2222500" y="3854450"/>
          <p14:tracePt t="34168" x="2216150" y="3860800"/>
          <p14:tracePt t="34184" x="2209800" y="3867150"/>
          <p14:tracePt t="34200" x="2203450" y="3873500"/>
          <p14:tracePt t="34217" x="2190750" y="3879850"/>
          <p14:tracePt t="34234" x="2184400" y="3886200"/>
          <p14:tracePt t="34250" x="2178050" y="3886200"/>
          <p14:tracePt t="34267" x="2171700" y="3886200"/>
          <p14:tracePt t="34365" x="2171700" y="3898900"/>
          <p14:tracePt t="34411" x="2165350" y="3905250"/>
          <p14:tracePt t="34427" x="2159000" y="3911600"/>
          <p14:tracePt t="34467" x="2146300" y="3911600"/>
          <p14:tracePt t="34483" x="2133600" y="3911600"/>
          <p14:tracePt t="34500" x="2127250" y="3917950"/>
          <p14:tracePt t="34507" x="2120900" y="3917950"/>
          <p14:tracePt t="34517" x="2114550" y="3917950"/>
          <p14:tracePt t="34534" x="2101850" y="3917950"/>
          <p14:tracePt t="34552" x="2089150" y="3917950"/>
          <p14:tracePt t="34567" x="2070100" y="3917950"/>
          <p14:tracePt t="34585" x="2019300" y="3911600"/>
          <p14:tracePt t="34585" x="2000250" y="3905250"/>
          <p14:tracePt t="34603" x="1987550" y="3892550"/>
          <p14:tracePt t="34617" x="1955800" y="3886200"/>
          <p14:tracePt t="34617" x="1936750" y="3879850"/>
          <p14:tracePt t="34636" x="1911350" y="3873500"/>
          <p14:tracePt t="34650" x="1847850" y="3867150"/>
          <p14:tracePt t="34667" x="1790700" y="3854450"/>
          <p14:tracePt t="34684" x="1727200" y="3835400"/>
          <p14:tracePt t="34700" x="1689100" y="3829050"/>
          <p14:tracePt t="34717" x="1638300" y="3822700"/>
          <p14:tracePt t="34734" x="1600200" y="3822700"/>
          <p14:tracePt t="34751" x="1568450" y="3822700"/>
          <p14:tracePt t="34767" x="1530350" y="3822700"/>
          <p14:tracePt t="34784" x="1479550" y="3816350"/>
          <p14:tracePt t="34802" x="1435100" y="3803650"/>
          <p14:tracePt t="34817" x="1416050" y="3797300"/>
          <p14:tracePt t="34963" x="1384300" y="3790950"/>
          <p14:tracePt t="34971" x="1339850" y="3784600"/>
          <p14:tracePt t="34984" x="1289050" y="3771900"/>
          <p14:tracePt t="35000" x="1270000" y="3765550"/>
          <p14:tracePt t="35017" x="1257300" y="3759200"/>
          <p14:tracePt t="35033" x="1250950" y="3752850"/>
          <p14:tracePt t="35067" x="1238250" y="3752850"/>
          <p14:tracePt t="35075" x="1231900" y="3752850"/>
          <p14:tracePt t="35091" x="1231900" y="3759200"/>
          <p14:tracePt t="35101" x="1225550" y="3759200"/>
          <p14:tracePt t="35131" x="1225550" y="3752850"/>
          <p14:tracePt t="35234" x="1225550" y="3746500"/>
          <p14:tracePt t="35243" x="1225550" y="3740150"/>
          <p14:tracePt t="35266" x="1225550" y="3733800"/>
          <p14:tracePt t="35291" x="1225550" y="3727450"/>
          <p14:tracePt t="35332" x="1225550" y="3721100"/>
          <p14:tracePt t="35340" x="1225550" y="3708400"/>
          <p14:tracePt t="35353" x="1225550" y="3695700"/>
          <p14:tracePt t="35368" x="1225550" y="3676650"/>
          <p14:tracePt t="35383" x="1231900" y="3657600"/>
          <p14:tracePt t="35400" x="1244600" y="3638550"/>
          <p14:tracePt t="35416" x="1250950" y="3625850"/>
          <p14:tracePt t="35433" x="1257300" y="3619500"/>
          <p14:tracePt t="35836" x="1263650" y="3613150"/>
          <p14:tracePt t="35868" x="1270000" y="3613150"/>
          <p14:tracePt t="35875" x="1270000" y="3606800"/>
          <p14:tracePt t="35899" x="1276350" y="3600450"/>
          <p14:tracePt t="35923" x="1282700" y="3600450"/>
          <p14:tracePt t="35955" x="1295400" y="3600450"/>
          <p14:tracePt t="36011" x="1301750" y="3600450"/>
          <p14:tracePt t="36019" x="1308100" y="3600450"/>
          <p14:tracePt t="36027" x="1327150" y="3600450"/>
          <p14:tracePt t="36035" x="1346200" y="3600450"/>
          <p14:tracePt t="36049" x="1390650" y="3606800"/>
          <p14:tracePt t="36066" x="1428750" y="3606800"/>
          <p14:tracePt t="36066" x="1435100" y="3606800"/>
          <p14:tracePt t="36083" x="1447800" y="3606800"/>
          <p14:tracePt t="36123" x="1454150" y="3606800"/>
          <p14:tracePt t="36131" x="1460500" y="3606800"/>
          <p14:tracePt t="36139" x="1473200" y="3613150"/>
          <p14:tracePt t="36151" x="1504950" y="3625850"/>
          <p14:tracePt t="36167" x="1543050" y="3632200"/>
          <p14:tracePt t="36183" x="1562100" y="3638550"/>
          <p14:tracePt t="36200" x="1568450" y="3638550"/>
          <p14:tracePt t="36226" x="1581150" y="3638550"/>
          <p14:tracePt t="36243" x="1593850" y="3638550"/>
          <p14:tracePt t="36259" x="1619250" y="3638550"/>
          <p14:tracePt t="36267" x="1657350" y="3638550"/>
          <p14:tracePt t="36282" x="1689100" y="3638550"/>
          <p14:tracePt t="36299" x="1695450" y="3638550"/>
          <p14:tracePt t="36396" x="1701800" y="3638550"/>
          <p14:tracePt t="36403" x="1708150" y="3638550"/>
          <p14:tracePt t="37307" x="1714500" y="3638550"/>
          <p14:tracePt t="37811" x="1727200" y="3638550"/>
          <p14:tracePt t="37907" x="1739900" y="3632200"/>
          <p14:tracePt t="38155" x="1752600" y="3625850"/>
          <p14:tracePt t="38163" x="1758950" y="3625850"/>
          <p14:tracePt t="38171" x="1771650" y="3625850"/>
          <p14:tracePt t="38492" x="1790700" y="3625850"/>
          <p14:tracePt t="38507" x="1816100" y="3632200"/>
          <p14:tracePt t="38515" x="1847850" y="3638550"/>
          <p14:tracePt t="38523" x="1873250" y="3644900"/>
          <p14:tracePt t="38530" x="1936750" y="3663950"/>
          <p14:tracePt t="38547" x="1993900" y="3683000"/>
          <p14:tracePt t="38563" x="2019300" y="3683000"/>
          <p14:tracePt t="38580" x="2025650" y="3683000"/>
          <p14:tracePt t="38963" x="2038350" y="3683000"/>
          <p14:tracePt t="38988" x="2044700" y="3683000"/>
          <p14:tracePt t="39139" x="2051050" y="3683000"/>
          <p14:tracePt t="39147" x="2063750" y="3689350"/>
          <p14:tracePt t="39155" x="2070100" y="3695700"/>
          <p14:tracePt t="39165" x="2095500" y="3695700"/>
          <p14:tracePt t="39179" x="2114550" y="3695700"/>
          <p14:tracePt t="39197" x="2133600" y="3702050"/>
          <p14:tracePt t="39213" x="2139950" y="3708400"/>
          <p14:tracePt t="39229" x="2159000" y="3708400"/>
          <p14:tracePt t="39246" x="2171700" y="3714750"/>
          <p14:tracePt t="39263" x="2184400" y="3714750"/>
          <p14:tracePt t="39283" x="2197100" y="3714750"/>
          <p14:tracePt t="39372" x="2203450" y="3714750"/>
          <p14:tracePt t="39387" x="2209800" y="3714750"/>
          <p14:tracePt t="39395" x="2216150" y="3714750"/>
          <p14:tracePt t="39403" x="2222500" y="3714750"/>
          <p14:tracePt t="39418" x="2228850" y="3714750"/>
          <p14:tracePt t="39430" x="2241550" y="3714750"/>
          <p14:tracePt t="39459" x="2254250" y="3714750"/>
          <p14:tracePt t="39491" x="2266950" y="3714750"/>
          <p14:tracePt t="39508" x="2273300" y="3714750"/>
          <p14:tracePt t="39515" x="2279650" y="3714750"/>
          <p14:tracePt t="39530" x="2286000" y="3714750"/>
          <p14:tracePt t="39546" x="2292350" y="3714750"/>
          <p14:tracePt t="39562" x="2298700" y="3714750"/>
          <p14:tracePt t="39587" x="2311400" y="3714750"/>
          <p14:tracePt t="39603" x="2324100" y="3714750"/>
          <p14:tracePt t="39675" x="2330450" y="3714750"/>
          <p14:tracePt t="39683" x="2336800" y="3714750"/>
          <p14:tracePt t="39696" x="2343150" y="3714750"/>
          <p14:tracePt t="39712" x="2355850" y="3708400"/>
          <p14:tracePt t="39729" x="2368550" y="3708400"/>
          <p14:tracePt t="39746" x="2381250" y="3708400"/>
          <p14:tracePt t="39787" x="2387600" y="3708400"/>
          <p14:tracePt t="39795" x="2387600" y="3702050"/>
          <p14:tracePt t="39803" x="2400300" y="3702050"/>
          <p14:tracePt t="39812" x="2406650" y="3702050"/>
          <p14:tracePt t="39835" x="2413000" y="3702050"/>
          <p14:tracePt t="39846" x="2425700" y="3702050"/>
          <p14:tracePt t="39862" x="2425700" y="3695700"/>
          <p14:tracePt t="39881" x="2438400" y="3695700"/>
          <p14:tracePt t="39906" x="2451100" y="3695700"/>
          <p14:tracePt t="39947" x="2457450" y="3695700"/>
          <p14:tracePt t="40011" x="2463800" y="3689350"/>
          <p14:tracePt t="40019" x="2470150" y="3689350"/>
          <p14:tracePt t="40030" x="2489200" y="3689350"/>
          <p14:tracePt t="40046" x="2508250" y="3689350"/>
          <p14:tracePt t="40062" x="2540000" y="3689350"/>
          <p14:tracePt t="40079" x="2559050" y="3683000"/>
          <p14:tracePt t="40096" x="2578100" y="3683000"/>
          <p14:tracePt t="40112" x="2578100" y="3695700"/>
          <p14:tracePt t="40435" x="2565400" y="3702050"/>
          <p14:tracePt t="40451" x="2565400" y="3714750"/>
          <p14:tracePt t="40467" x="2559050" y="3727450"/>
          <p14:tracePt t="40491" x="2552700" y="3733800"/>
          <p14:tracePt t="40507" x="2552700" y="3740150"/>
          <p14:tracePt t="40523" x="2546350" y="3746500"/>
          <p14:tracePt t="40531" x="2540000" y="3752850"/>
          <p14:tracePt t="40545" x="2540000" y="3759200"/>
          <p14:tracePt t="40562" x="2533650" y="3765550"/>
          <p14:tracePt t="40578" x="2520950" y="3778250"/>
          <p14:tracePt t="40595" x="2514600" y="3784600"/>
          <p14:tracePt t="40619" x="2508250" y="3790950"/>
          <p14:tracePt t="40628" x="2501900" y="3797300"/>
          <p14:tracePt t="40645" x="2482850" y="3810000"/>
          <p14:tracePt t="40663" x="2457450" y="3816350"/>
          <p14:tracePt t="40679" x="2432050" y="3841750"/>
          <p14:tracePt t="40696" x="2381250" y="3867150"/>
          <p14:tracePt t="40712" x="2336800" y="3892550"/>
          <p14:tracePt t="40729" x="2273300" y="3937000"/>
          <p14:tracePt t="40745" x="2235200" y="3943350"/>
          <p14:tracePt t="40762" x="2184400" y="3968750"/>
          <p14:tracePt t="40779" x="2139950" y="3987800"/>
          <p14:tracePt t="40795" x="2127250" y="4000500"/>
          <p14:tracePt t="40812" x="2108200" y="4006850"/>
          <p14:tracePt t="40829" x="2108200" y="4013200"/>
          <p14:tracePt t="40845" x="2095500" y="4013200"/>
          <p14:tracePt t="41123" x="2095500" y="4019550"/>
          <p14:tracePt t="41131" x="2089150" y="4025900"/>
          <p14:tracePt t="41139" x="2082800" y="4032250"/>
          <p14:tracePt t="41147" x="2070100" y="4044950"/>
          <p14:tracePt t="41161" x="2044700" y="4064000"/>
          <p14:tracePt t="41180" x="2032000" y="4089400"/>
          <p14:tracePt t="41196" x="2019300" y="4108450"/>
          <p14:tracePt t="41214" x="2000250" y="4127500"/>
          <p14:tracePt t="41228" x="1987550" y="4146550"/>
          <p14:tracePt t="41244" x="1962150" y="4159250"/>
          <p14:tracePt t="41261" x="1930400" y="4197350"/>
          <p14:tracePt t="41278" x="1885950" y="4222750"/>
          <p14:tracePt t="41295" x="1841500" y="4260850"/>
          <p14:tracePt t="41312" x="1765300" y="4330700"/>
          <p14:tracePt t="41328" x="1663700" y="4413250"/>
          <p14:tracePt t="41345" x="1549400" y="4514850"/>
          <p14:tracePt t="41361" x="1473200" y="4572000"/>
          <p14:tracePt t="41361" x="1435100" y="4603750"/>
          <p14:tracePt t="41380" x="1365250" y="4654550"/>
          <p14:tracePt t="41396" x="1314450" y="4686300"/>
          <p14:tracePt t="41413" x="1276350" y="4711700"/>
          <p14:tracePt t="41429" x="1250950" y="4743450"/>
          <p14:tracePt t="41446" x="1231900" y="4756150"/>
          <p14:tracePt t="41462" x="1219200" y="4762500"/>
          <p14:tracePt t="41478" x="1206500" y="4768850"/>
          <p14:tracePt t="41494" x="1200150" y="4775200"/>
          <p14:tracePt t="41511" x="1193800" y="4781550"/>
          <p14:tracePt t="41528" x="1181100" y="4787900"/>
          <p14:tracePt t="41545" x="1181100" y="4800600"/>
          <p14:tracePt t="41570" x="1168400" y="4800600"/>
          <p14:tracePt t="41595" x="1155700" y="4806950"/>
          <p14:tracePt t="41611" x="1149350" y="4819650"/>
          <p14:tracePt t="41619" x="1149350" y="4826000"/>
          <p14:tracePt t="41787" x="1143000" y="4832350"/>
          <p14:tracePt t="41795" x="1130300" y="4838700"/>
          <p14:tracePt t="41803" x="1123950" y="4857750"/>
          <p14:tracePt t="41811" x="1117600" y="4870450"/>
          <p14:tracePt t="41827" x="1117600" y="4883150"/>
          <p14:tracePt t="42027" x="1117600" y="4889500"/>
          <p14:tracePt t="42035" x="1117600" y="4895850"/>
          <p14:tracePt t="42043" x="1155700" y="4921250"/>
          <p14:tracePt t="42060" x="1187450" y="4927600"/>
          <p14:tracePt t="42077" x="1206500" y="4933950"/>
          <p14:tracePt t="42094" x="1219200" y="4933950"/>
          <p14:tracePt t="42115" x="1231900" y="4933950"/>
          <p14:tracePt t="42132" x="1238250" y="4933950"/>
          <p14:tracePt t="42146" x="1314450" y="4933950"/>
          <p14:tracePt t="42146" x="1371600" y="4933950"/>
          <p14:tracePt t="42164" x="1422400" y="4933950"/>
          <p14:tracePt t="42177" x="1536700" y="4959350"/>
          <p14:tracePt t="42194" x="1619250" y="4959350"/>
          <p14:tracePt t="42211" x="1638300" y="4959350"/>
          <p14:tracePt t="42228" x="1651000" y="4959350"/>
          <p14:tracePt t="42243" x="1689100" y="4959350"/>
          <p14:tracePt t="42261" x="1739900" y="4959350"/>
          <p14:tracePt t="42277" x="1822450" y="4959350"/>
          <p14:tracePt t="42294" x="1911350" y="4959350"/>
          <p14:tracePt t="42310" x="1962150" y="4959350"/>
          <p14:tracePt t="42327" x="1987550" y="4959350"/>
          <p14:tracePt t="42344" x="2006600" y="4959350"/>
          <p14:tracePt t="42360" x="2057400" y="4959350"/>
          <p14:tracePt t="42377" x="2101850" y="4959350"/>
          <p14:tracePt t="42393" x="2203450" y="4959350"/>
          <p14:tracePt t="42412" x="2254250" y="4959350"/>
          <p14:tracePt t="42427" x="2292350" y="4959350"/>
          <p14:tracePt t="42443" x="2330450" y="4959350"/>
          <p14:tracePt t="42464" x="2355850" y="4953000"/>
          <p14:tracePt t="42478" x="2393950" y="4946650"/>
          <p14:tracePt t="42496" x="2419350" y="4946650"/>
          <p14:tracePt t="42510" x="2444750" y="4940300"/>
          <p14:tracePt t="42527" x="2463800" y="4933950"/>
          <p14:tracePt t="42544" x="2489200" y="4927600"/>
          <p14:tracePt t="42560" x="2527300" y="4921250"/>
          <p14:tracePt t="42577" x="2571750" y="4921250"/>
          <p14:tracePt t="42593" x="2616200" y="4921250"/>
          <p14:tracePt t="42593" x="2628900" y="4921250"/>
          <p14:tracePt t="42612" x="2654300" y="4921250"/>
          <p14:tracePt t="42627" x="2679700" y="4921250"/>
          <p14:tracePt t="42644" x="2692400" y="4921250"/>
          <p14:tracePt t="42660" x="2711450" y="4921250"/>
          <p14:tracePt t="42679" x="2730500" y="4921250"/>
          <p14:tracePt t="42694" x="2755900" y="4921250"/>
          <p14:tracePt t="42711" x="2774950" y="4921250"/>
          <p14:tracePt t="42727" x="2787650" y="4921250"/>
          <p14:tracePt t="42743" x="2800350" y="4921250"/>
          <p14:tracePt t="42795" x="2806700" y="4921250"/>
          <p14:tracePt t="42803" x="2813050" y="4921250"/>
          <p14:tracePt t="42811" x="2832100" y="4921250"/>
          <p14:tracePt t="42827" x="2882900" y="4921250"/>
          <p14:tracePt t="42844" x="2921000" y="4921250"/>
          <p14:tracePt t="42861" x="2946400" y="4921250"/>
          <p14:tracePt t="42877" x="2990850" y="4921250"/>
          <p14:tracePt t="42895" x="3048000" y="4895850"/>
          <p14:tracePt t="42911" x="3086100" y="4895850"/>
          <p14:tracePt t="42927" x="3162300" y="4876800"/>
          <p14:tracePt t="42944" x="3225800" y="4876800"/>
          <p14:tracePt t="42961" x="3295650" y="4870450"/>
          <p14:tracePt t="42977" x="3333750" y="4864100"/>
          <p14:tracePt t="42994" x="3378200" y="4857750"/>
          <p14:tracePt t="43010" x="3473450" y="4857750"/>
          <p14:tracePt t="43028" x="3600450" y="4851400"/>
          <p14:tracePt t="43043" x="3702050" y="4845050"/>
          <p14:tracePt t="43060" x="3803650" y="4845050"/>
          <p14:tracePt t="43076" x="3879850" y="4845050"/>
          <p14:tracePt t="43093" x="3968750" y="4845050"/>
          <p14:tracePt t="43110" x="4044950" y="4845050"/>
          <p14:tracePt t="43126" x="4152900" y="4851400"/>
          <p14:tracePt t="43143" x="4229100" y="4864100"/>
          <p14:tracePt t="43161" x="4254500" y="4864100"/>
          <p14:tracePt t="43176" x="4260850" y="4870450"/>
          <p14:tracePt t="43276" x="4260850" y="4883150"/>
          <p14:tracePt t="43388" x="4260850" y="4889500"/>
          <p14:tracePt t="43419" x="4260850" y="4895850"/>
          <p14:tracePt t="43443" x="4260850" y="4902200"/>
          <p14:tracePt t="43475" x="4260850" y="4908550"/>
          <p14:tracePt t="43499" x="4260850" y="4921250"/>
          <p14:tracePt t="43507" x="4260850" y="4933950"/>
          <p14:tracePt t="43523" x="4254500" y="4940300"/>
          <p14:tracePt t="43531" x="4248150" y="4940300"/>
          <p14:tracePt t="43546" x="4235450" y="4965700"/>
          <p14:tracePt t="43560" x="4229100" y="4965700"/>
          <p14:tracePt t="43576" x="4216400" y="4965700"/>
          <p14:tracePt t="43592" x="4197350" y="4984750"/>
          <p14:tracePt t="43609" x="4178300" y="4991100"/>
          <p14:tracePt t="43626" x="4152900" y="5010150"/>
          <p14:tracePt t="43643" x="4133850" y="5029200"/>
          <p14:tracePt t="43662" x="4121150" y="5035550"/>
          <p14:tracePt t="43676" x="4089400" y="5048250"/>
          <p14:tracePt t="43694" x="4076700" y="5060950"/>
          <p14:tracePt t="43709" x="4070350" y="5073650"/>
          <p14:tracePt t="43726" x="4064000" y="5073650"/>
          <p14:tracePt t="43743" x="4057650" y="5086350"/>
          <p14:tracePt t="43760" x="4044950" y="5086350"/>
          <p14:tracePt t="43775" x="4019550" y="5086350"/>
          <p14:tracePt t="43792" x="4000500" y="5092700"/>
          <p14:tracePt t="43809" x="3981450" y="5105400"/>
          <p14:tracePt t="43826" x="3956050" y="5111750"/>
          <p14:tracePt t="43826" x="3956050" y="5118100"/>
          <p14:tracePt t="43843" x="3879850" y="5130800"/>
          <p14:tracePt t="43859" x="3771900" y="5143500"/>
          <p14:tracePt t="43877" x="3606800" y="5175250"/>
          <p14:tracePt t="43892" x="3448050" y="5200650"/>
          <p14:tracePt t="43909" x="3295650" y="5226050"/>
          <p14:tracePt t="43927" x="3155950" y="5251450"/>
          <p14:tracePt t="43943" x="3035300" y="5270500"/>
          <p14:tracePt t="43960" x="2927350" y="5276850"/>
          <p14:tracePt t="43977" x="2870200" y="5289550"/>
          <p14:tracePt t="43992" x="2851150" y="5302250"/>
          <p14:tracePt t="44010" x="2857500" y="5302250"/>
          <p14:tracePt t="44243" x="2870200" y="5302250"/>
          <p14:tracePt t="44259" x="2876550" y="5302250"/>
          <p14:tracePt t="44267" x="2889250" y="5302250"/>
          <p14:tracePt t="44276" x="2921000" y="5302250"/>
          <p14:tracePt t="44292" x="2946400" y="5295900"/>
          <p14:tracePt t="44308" x="2984500" y="5289550"/>
          <p14:tracePt t="44325" x="3028950" y="5289550"/>
          <p14:tracePt t="44342" x="3067050" y="5289550"/>
          <p14:tracePt t="44358" x="3111500" y="5289550"/>
          <p14:tracePt t="44376" x="3136900" y="5289550"/>
          <p14:tracePt t="44392" x="3162300" y="5289550"/>
          <p14:tracePt t="44410" x="3225800" y="5314950"/>
          <p14:tracePt t="44425" x="3295650" y="5346700"/>
          <p14:tracePt t="44425" x="3314700" y="5353050"/>
          <p14:tracePt t="44444" x="3333750" y="5353050"/>
          <p14:tracePt t="44458" x="3397250" y="5353050"/>
          <p14:tracePt t="44477" x="3454400" y="5353050"/>
          <p14:tracePt t="44492" x="3486150" y="5353050"/>
          <p14:tracePt t="44508" x="3517900" y="5353050"/>
          <p14:tracePt t="44526" x="3613150" y="5353050"/>
          <p14:tracePt t="44542" x="3721100" y="5353050"/>
          <p14:tracePt t="44559" x="3816350" y="5353050"/>
          <p14:tracePt t="44575" x="3898900" y="5365750"/>
          <p14:tracePt t="44591" x="3930650" y="5365750"/>
          <p14:tracePt t="44608" x="3949700" y="5372100"/>
          <p14:tracePt t="44625" x="3987800" y="5372100"/>
          <p14:tracePt t="44642" x="4083050" y="5378450"/>
          <p14:tracePt t="44658" x="4171950" y="5403850"/>
          <p14:tracePt t="44676" x="4241800" y="5416550"/>
          <p14:tracePt t="44692" x="4267200" y="5416550"/>
          <p14:tracePt t="44709" x="4279900" y="5416550"/>
          <p14:tracePt t="44725" x="4286250" y="5416550"/>
          <p14:tracePt t="44915" x="4292600" y="5416550"/>
          <p14:tracePt t="44923" x="4311650" y="5416550"/>
          <p14:tracePt t="44931" x="4324350" y="5416550"/>
          <p14:tracePt t="44943" x="4362450" y="5416550"/>
          <p14:tracePt t="44961" x="4381500" y="5429250"/>
          <p14:tracePt t="44976" x="4387850" y="5435600"/>
          <p14:tracePt t="45076" x="4381500" y="5441950"/>
          <p14:tracePt t="45099" x="4381500" y="5448300"/>
          <p14:tracePt t="45106" x="4368800" y="5454650"/>
          <p14:tracePt t="45115" x="4349750" y="5467350"/>
          <p14:tracePt t="45124" x="4305300" y="5499100"/>
          <p14:tracePt t="45141" x="4222750" y="5524500"/>
          <p14:tracePt t="45158" x="4108450" y="5543550"/>
          <p14:tracePt t="45174" x="3975100" y="5575300"/>
          <p14:tracePt t="45191" x="3873500" y="5588000"/>
          <p14:tracePt t="45210" x="3765550" y="5607050"/>
          <p14:tracePt t="45226" x="3562350" y="5619750"/>
          <p14:tracePt t="45226" x="3467100" y="5619750"/>
          <p14:tracePt t="45243" x="3384550" y="5632450"/>
          <p14:tracePt t="45258" x="3187700" y="5657850"/>
          <p14:tracePt t="45275" x="3111500" y="5670550"/>
          <p14:tracePt t="45291" x="3060700" y="5676900"/>
          <p14:tracePt t="45308" x="3035300" y="5689600"/>
          <p14:tracePt t="45324" x="2965450" y="5695950"/>
          <p14:tracePt t="45341" x="2921000" y="5708650"/>
          <p14:tracePt t="45358" x="2863850" y="5708650"/>
          <p14:tracePt t="45376" x="2819400" y="5715000"/>
          <p14:tracePt t="45391" x="2787650" y="5721350"/>
          <p14:tracePt t="45409" x="2762250" y="5721350"/>
          <p14:tracePt t="45426" x="2743200" y="5727700"/>
          <p14:tracePt t="45443" x="2724150" y="5734050"/>
          <p14:tracePt t="45459" x="2698750" y="5740400"/>
          <p14:tracePt t="45476" x="2698750" y="5753100"/>
          <p14:tracePt t="45653" x="2705100" y="5753100"/>
          <p14:tracePt t="45661" x="2717800" y="5746750"/>
          <p14:tracePt t="45668" x="2717800" y="5740400"/>
          <p14:tracePt t="45678" x="2736850" y="5734050"/>
          <p14:tracePt t="45695" x="2762250" y="5715000"/>
          <p14:tracePt t="45710" x="2794000" y="5695950"/>
          <p14:tracePt t="45725" x="2832100" y="5689600"/>
          <p14:tracePt t="45742" x="2863850" y="5689600"/>
          <p14:tracePt t="45759" x="2895600" y="5689600"/>
          <p14:tracePt t="45775" x="2914650" y="5689600"/>
          <p14:tracePt t="45792" x="2927350" y="5689600"/>
          <p14:tracePt t="45809" x="2940050" y="5689600"/>
          <p14:tracePt t="45825" x="2959100" y="5689600"/>
          <p14:tracePt t="45842" x="2984500" y="5689600"/>
          <p14:tracePt t="45858" x="3035300" y="5695950"/>
          <p14:tracePt t="45858" x="3067050" y="5695950"/>
          <p14:tracePt t="45877" x="3136900" y="5708650"/>
          <p14:tracePt t="45893" x="3181350" y="5708650"/>
          <p14:tracePt t="45909" x="3187700" y="5708650"/>
          <p14:tracePt t="45925" x="3200400" y="5708650"/>
          <p14:tracePt t="46332" x="3219450" y="5708650"/>
          <p14:tracePt t="46340" x="3263900" y="5715000"/>
          <p14:tracePt t="46348" x="3308350" y="5715000"/>
          <p14:tracePt t="46358" x="3416300" y="5715000"/>
          <p14:tracePt t="46375" x="3556000" y="5715000"/>
          <p14:tracePt t="46391" x="3657600" y="5715000"/>
          <p14:tracePt t="46408" x="3714750" y="5727700"/>
          <p14:tracePt t="46425" x="3721100" y="5727700"/>
          <p14:tracePt t="46441" x="3733800" y="5727700"/>
          <p14:tracePt t="46457" x="3740150" y="5727700"/>
          <p14:tracePt t="46474" x="3771900" y="5727700"/>
          <p14:tracePt t="46474" x="3790950" y="5727700"/>
          <p14:tracePt t="46492" x="3841750" y="5727700"/>
          <p14:tracePt t="46508" x="3867150" y="5727700"/>
          <p14:tracePt t="46526" x="3879850" y="5727700"/>
          <p14:tracePt t="46580" x="3886200" y="5727700"/>
          <p14:tracePt t="46588" x="3892550" y="5727700"/>
          <p14:tracePt t="46596" x="3898900" y="5727700"/>
          <p14:tracePt t="46612" x="3905250" y="5727700"/>
          <p14:tracePt t="46668" x="3911600" y="5727700"/>
          <p14:tracePt t="46676" x="3924300" y="5727700"/>
          <p14:tracePt t="46684" x="3937000" y="5727700"/>
          <p14:tracePt t="46693" x="4000500" y="5727700"/>
          <p14:tracePt t="46708" x="4102100" y="5727700"/>
          <p14:tracePt t="46726" x="4203700" y="5727700"/>
          <p14:tracePt t="46742" x="4279900" y="5727700"/>
          <p14:tracePt t="46757" x="4337050" y="5727700"/>
          <p14:tracePt t="46774" x="4394200" y="5727700"/>
          <p14:tracePt t="46792" x="4451350" y="5727700"/>
          <p14:tracePt t="46807" x="4495800" y="5727700"/>
          <p14:tracePt t="46824" x="4540250" y="5727700"/>
          <p14:tracePt t="46841" x="4578350" y="5727700"/>
          <p14:tracePt t="46857" x="4591050" y="5727700"/>
          <p14:tracePt t="46874" x="4603750" y="5727700"/>
          <p14:tracePt t="46909" x="4622800" y="5727700"/>
          <p14:tracePt t="46924" x="4641850" y="5727700"/>
          <p14:tracePt t="46932" x="4654550" y="5727700"/>
          <p14:tracePt t="46941" x="4692650" y="5734050"/>
          <p14:tracePt t="46958" x="4699000" y="5734050"/>
          <p14:tracePt t="46975" x="4705350" y="5734050"/>
          <p14:tracePt t="47052" x="4705350" y="5746750"/>
          <p14:tracePt t="47068" x="4705350" y="5759450"/>
          <p14:tracePt t="47076" x="4705350" y="5772150"/>
          <p14:tracePt t="47092" x="4705350" y="5784850"/>
          <p14:tracePt t="47108" x="4705350" y="5797550"/>
          <p14:tracePt t="47116" x="4699000" y="5803900"/>
          <p14:tracePt t="47124" x="4679950" y="5822950"/>
          <p14:tracePt t="47142" x="4654550" y="5842000"/>
          <p14:tracePt t="47157" x="4622800" y="5861050"/>
          <p14:tracePt t="47174" x="4591050" y="5880100"/>
          <p14:tracePt t="47190" x="4565650" y="5899150"/>
          <p14:tracePt t="47207" x="4533900" y="5911850"/>
          <p14:tracePt t="47225" x="4495800" y="5924550"/>
          <p14:tracePt t="47243" x="4438650" y="5930900"/>
          <p14:tracePt t="47257" x="4368800" y="5937250"/>
          <p14:tracePt t="47273" x="4229100" y="5937250"/>
          <p14:tracePt t="47273" x="4140200" y="5937250"/>
          <p14:tracePt t="47293" x="4032250" y="5937250"/>
          <p14:tracePt t="47307" x="3848100" y="5937250"/>
          <p14:tracePt t="47323" x="3676650" y="5937250"/>
          <p14:tracePt t="47340" x="3511550" y="5937250"/>
          <p14:tracePt t="47357" x="3352800" y="5924550"/>
          <p14:tracePt t="47374" x="3168650" y="5918200"/>
          <p14:tracePt t="47390" x="3009900" y="5911850"/>
          <p14:tracePt t="47407" x="2844800" y="5911850"/>
          <p14:tracePt t="47423" x="2717800" y="5911850"/>
          <p14:tracePt t="47440" x="2584450" y="5892800"/>
          <p14:tracePt t="47457" x="2489200" y="5892800"/>
          <p14:tracePt t="47474" x="2381250" y="5892800"/>
          <p14:tracePt t="47490" x="2254250" y="5892800"/>
          <p14:tracePt t="47507" x="2216150" y="5905500"/>
          <p14:tracePt t="47507" x="2178050" y="5911850"/>
          <p14:tracePt t="47525" x="2076450" y="5943600"/>
          <p14:tracePt t="47540" x="1974850" y="5969000"/>
          <p14:tracePt t="47557" x="1866900" y="5981700"/>
          <p14:tracePt t="47573" x="1758950" y="6000750"/>
          <p14:tracePt t="47590" x="1657350" y="6007100"/>
          <p14:tracePt t="47606" x="1587500" y="6026150"/>
          <p14:tracePt t="47623" x="1536700" y="6032500"/>
          <p14:tracePt t="47640" x="1466850" y="6051550"/>
          <p14:tracePt t="47657" x="1377950" y="6070600"/>
          <p14:tracePt t="47673" x="1301750" y="6089650"/>
          <p14:tracePt t="47690" x="1200150" y="6121400"/>
          <p14:tracePt t="47690" x="1162050" y="6134100"/>
          <p14:tracePt t="47710" x="1130300" y="6134100"/>
          <p14:tracePt t="47725" x="1111250" y="6134100"/>
          <p14:tracePt t="47742" x="1104900" y="6146800"/>
          <p14:tracePt t="47757" x="1098550" y="6153150"/>
          <p14:tracePt t="47773" x="1098550" y="6159500"/>
          <p14:tracePt t="47933" x="1104900" y="6159500"/>
          <p14:tracePt t="47940" x="1117600" y="6165850"/>
          <p14:tracePt t="47948" x="1149350" y="6165850"/>
          <p14:tracePt t="47960" x="1212850" y="6178550"/>
          <p14:tracePt t="47975" x="1276350" y="6178550"/>
          <p14:tracePt t="47990" x="1384300" y="6178550"/>
          <p14:tracePt t="48007" x="1479550" y="6178550"/>
          <p14:tracePt t="48025" x="1536700" y="6178550"/>
          <p14:tracePt t="48039" x="1619250" y="6165850"/>
          <p14:tracePt t="48057" x="1682750" y="6159500"/>
          <p14:tracePt t="48073" x="1771650" y="6146800"/>
          <p14:tracePt t="48089" x="1835150" y="6146800"/>
          <p14:tracePt t="48106" x="1866900" y="6140450"/>
          <p14:tracePt t="48123" x="1905000" y="6127750"/>
          <p14:tracePt t="48140" x="1962150" y="6121400"/>
          <p14:tracePt t="48156" x="2032000" y="6102350"/>
          <p14:tracePt t="48173" x="2127250" y="6102350"/>
          <p14:tracePt t="48189" x="2190750" y="6102350"/>
          <p14:tracePt t="48206" x="2254250" y="6121400"/>
          <p14:tracePt t="48225" x="2279650" y="6121400"/>
          <p14:tracePt t="48241" x="2317750" y="6121400"/>
          <p14:tracePt t="48258" x="2374900" y="6121400"/>
          <p14:tracePt t="48274" x="2457450" y="6121400"/>
          <p14:tracePt t="48290" x="2514600" y="6121400"/>
          <p14:tracePt t="48307" x="2540000" y="6121400"/>
          <p14:tracePt t="48323" x="2552700" y="6121400"/>
          <p14:tracePt t="48339" x="2565400" y="6121400"/>
          <p14:tracePt t="48356" x="2597150" y="6121400"/>
          <p14:tracePt t="48373" x="2654300" y="6121400"/>
          <p14:tracePt t="48389" x="2686050" y="6121400"/>
          <p14:tracePt t="48406" x="2705100" y="6121400"/>
          <p14:tracePt t="48423" x="2717800" y="6121400"/>
          <p14:tracePt t="48444" x="2724150" y="6121400"/>
          <p14:tracePt t="48456" x="2762250" y="6127750"/>
          <p14:tracePt t="48475" x="2819400" y="6146800"/>
          <p14:tracePt t="48490" x="2889250" y="6159500"/>
          <p14:tracePt t="48490" x="2914650" y="6159500"/>
          <p14:tracePt t="48508" x="2940050" y="6159500"/>
          <p14:tracePt t="48523" x="2946400" y="6165850"/>
          <p14:tracePt t="48539" x="2946400" y="6178550"/>
          <p14:tracePt t="49365" x="2946400" y="6184900"/>
          <p14:tracePt t="49372" x="2946400" y="6191250"/>
          <p14:tracePt t="49396" x="2940050" y="6197600"/>
          <p14:tracePt t="49444" x="2933700" y="6203950"/>
          <p14:tracePt t="49484" x="2927350" y="6210300"/>
          <p14:tracePt t="49524" x="2921000" y="6210300"/>
          <p14:tracePt t="49548" x="2914650" y="6223000"/>
          <p14:tracePt t="49572" x="2901950" y="6223000"/>
          <p14:tracePt t="49580" x="2895600" y="6223000"/>
          <p14:tracePt t="49596" x="2889250" y="6223000"/>
          <p14:tracePt t="49612" x="2876550" y="6223000"/>
          <p14:tracePt t="49628" x="2863850" y="6223000"/>
          <p14:tracePt t="49644" x="2857500" y="6223000"/>
          <p14:tracePt t="49655" x="2819400" y="6223000"/>
          <p14:tracePt t="49671" x="2794000" y="6223000"/>
          <p14:tracePt t="49688" x="2743200" y="6223000"/>
          <p14:tracePt t="49705" x="2698750" y="6223000"/>
          <p14:tracePt t="49722" x="2660650" y="6223000"/>
          <p14:tracePt t="49722" x="2654300" y="6223000"/>
          <p14:tracePt t="49741" x="2635250" y="6223000"/>
          <p14:tracePt t="49757" x="2616200" y="6216650"/>
          <p14:tracePt t="49773" x="2590800" y="6203950"/>
          <p14:tracePt t="49790" x="2552700" y="6191250"/>
          <p14:tracePt t="49805" x="2533650" y="6191250"/>
          <p14:tracePt t="49822" x="2520950" y="6191250"/>
          <p14:tracePt t="49838" x="2501900" y="6184900"/>
          <p14:tracePt t="49855" x="2489200" y="6184900"/>
          <p14:tracePt t="49873" x="2476500" y="6184900"/>
          <p14:tracePt t="49889" x="2457450" y="6184900"/>
          <p14:tracePt t="49905" x="2425700" y="6184900"/>
          <p14:tracePt t="49921" x="2419350" y="6184900"/>
          <p14:tracePt t="49938" x="2413000" y="6184900"/>
          <p14:tracePt t="49972" x="2393950" y="6178550"/>
          <p14:tracePt t="49996" x="2381250" y="6178550"/>
          <p14:tracePt t="50012" x="2374900" y="6178550"/>
          <p14:tracePt t="50036" x="2368550" y="6178550"/>
          <p14:tracePt t="50044" x="2355850" y="6178550"/>
          <p14:tracePt t="50055" x="2343150" y="6178550"/>
          <p14:tracePt t="50071" x="2330450" y="6172200"/>
          <p14:tracePt t="50379" x="2324100" y="6159500"/>
          <p14:tracePt t="50412" x="2324100" y="6153150"/>
          <p14:tracePt t="50716" x="2324100" y="6146800"/>
          <p14:tracePt t="50756" x="2324100" y="6140450"/>
          <p14:tracePt t="50788" x="2324100" y="6134100"/>
          <p14:tracePt t="50804" x="2324100" y="6127750"/>
          <p14:tracePt t="50812" x="2324100" y="6115050"/>
          <p14:tracePt t="50828" x="2324100" y="6102350"/>
          <p14:tracePt t="50844" x="2330450" y="6096000"/>
          <p14:tracePt t="50855" x="2343150" y="6089650"/>
          <p14:tracePt t="50872" x="2349500" y="6083300"/>
          <p14:tracePt t="50887" x="2355850" y="6083300"/>
          <p14:tracePt t="50904" x="2368550" y="6070600"/>
          <p14:tracePt t="50920" x="2368550" y="6064250"/>
          <p14:tracePt t="50948" x="2374900" y="6057900"/>
          <p14:tracePt t="50964" x="2381250" y="6057900"/>
          <p14:tracePt t="51004" x="2381250" y="6045200"/>
          <p14:tracePt t="51523" x="2387600" y="6032500"/>
          <p14:tracePt t="51540" x="2387600" y="6026150"/>
          <p14:tracePt t="51564" x="2387600" y="6019800"/>
          <p14:tracePt t="51596" x="2387600" y="6013450"/>
          <p14:tracePt t="51605" x="2393950" y="6007100"/>
          <p14:tracePt t="51611" x="2400300" y="6007100"/>
          <p14:tracePt t="51620" x="2406650" y="5994400"/>
          <p14:tracePt t="51636" x="2413000" y="5981700"/>
          <p14:tracePt t="51653" x="2419350" y="5969000"/>
          <p14:tracePt t="51670" x="2425700" y="5962650"/>
          <p14:tracePt t="51687" x="2425700" y="5956300"/>
          <p14:tracePt t="51703" x="2438400" y="5943600"/>
          <p14:tracePt t="51720" x="2438400" y="5937250"/>
          <p14:tracePt t="51737" x="2451100" y="5930900"/>
          <p14:tracePt t="51753" x="2451100" y="5924550"/>
          <p14:tracePt t="51769" x="2463800" y="5918200"/>
          <p14:tracePt t="51787" x="2470150" y="5905500"/>
          <p14:tracePt t="51821" x="2470150" y="5899150"/>
          <p14:tracePt t="51828" x="2470150" y="5892800"/>
          <p14:tracePt t="51852" x="2470150" y="5886450"/>
          <p14:tracePt t="51868" x="2470150" y="5880100"/>
          <p14:tracePt t="51876" x="2476500" y="5873750"/>
          <p14:tracePt t="51886" x="2489200" y="5861050"/>
          <p14:tracePt t="51903" x="2495550" y="5854700"/>
          <p14:tracePt t="51920" x="2508250" y="5842000"/>
          <p14:tracePt t="51936" x="2533650" y="5829300"/>
          <p14:tracePt t="51954" x="2546350" y="5816600"/>
          <p14:tracePt t="51970" x="2552700" y="5816600"/>
          <p14:tracePt t="51986" x="2559050" y="5810250"/>
          <p14:tracePt t="52003" x="2571750" y="5803900"/>
          <p14:tracePt t="52021" x="2590800" y="5784850"/>
          <p14:tracePt t="52036" x="2628900" y="5759450"/>
          <p14:tracePt t="52053" x="2647950" y="5746750"/>
          <p14:tracePt t="52070" x="2673350" y="5734050"/>
          <p14:tracePt t="52086" x="2686050" y="5721350"/>
          <p14:tracePt t="52103" x="2705100" y="5721350"/>
          <p14:tracePt t="52120" x="2755900" y="5721350"/>
          <p14:tracePt t="52136" x="2819400" y="5715000"/>
          <p14:tracePt t="52153" x="2863850" y="5715000"/>
          <p14:tracePt t="52170" x="2895600" y="5715000"/>
          <p14:tracePt t="52186" x="2914650" y="5715000"/>
          <p14:tracePt t="52203" x="2940050" y="5715000"/>
          <p14:tracePt t="52220" x="2978150" y="5715000"/>
          <p14:tracePt t="52236" x="2997200" y="5715000"/>
          <p14:tracePt t="52253" x="3009900" y="5715000"/>
          <p14:tracePt t="52269" x="3022600" y="5715000"/>
          <p14:tracePt t="52324" x="3035300" y="5715000"/>
          <p14:tracePt t="52340" x="3048000" y="5715000"/>
          <p14:tracePt t="52348" x="3054350" y="5721350"/>
          <p14:tracePt t="52357" x="3067050" y="5727700"/>
          <p14:tracePt t="52369" x="3098800" y="5740400"/>
          <p14:tracePt t="52386" x="3105150" y="5753100"/>
          <p14:tracePt t="52403" x="3111500" y="5759450"/>
          <p14:tracePt t="52419" x="3124200" y="5765800"/>
          <p14:tracePt t="52444" x="3130550" y="5772150"/>
          <p14:tracePt t="52468" x="3136900" y="5778500"/>
          <p14:tracePt t="52476" x="3136900" y="5784850"/>
          <p14:tracePt t="52486" x="3149600" y="5784850"/>
          <p14:tracePt t="52502" x="3168650" y="5803900"/>
          <p14:tracePt t="52521" x="3175000" y="5816600"/>
          <p14:tracePt t="52537" x="3181350" y="5835650"/>
          <p14:tracePt t="52553" x="3181350" y="5842000"/>
          <p14:tracePt t="52569" x="3181350" y="5861050"/>
          <p14:tracePt t="52586" x="3187700" y="5880100"/>
          <p14:tracePt t="52586" x="3187700" y="5886450"/>
          <p14:tracePt t="52605" x="3187700" y="5899150"/>
          <p14:tracePt t="52621" x="3187700" y="5911850"/>
          <p14:tracePt t="52636" x="3187700" y="5930900"/>
          <p14:tracePt t="52653" x="3187700" y="5962650"/>
          <p14:tracePt t="52669" x="3175000" y="5969000"/>
          <p14:tracePt t="52685" x="3162300" y="5981700"/>
          <p14:tracePt t="52702" x="3149600" y="5988050"/>
          <p14:tracePt t="52719" x="3130550" y="5994400"/>
          <p14:tracePt t="52736" x="3117850" y="5994400"/>
          <p14:tracePt t="52753" x="3092450" y="5994400"/>
          <p14:tracePt t="52769" x="3086100" y="5994400"/>
          <p14:tracePt t="52786" x="3079750" y="5994400"/>
          <p14:tracePt t="52836" x="3073400" y="5988050"/>
          <p14:tracePt t="52844" x="3073400" y="5975350"/>
          <p14:tracePt t="52855" x="3067050" y="5924550"/>
          <p14:tracePt t="52873" x="3060700" y="5867400"/>
          <p14:tracePt t="52888" x="3060700" y="5829300"/>
          <p14:tracePt t="52903" x="3060700" y="5784850"/>
          <p14:tracePt t="52919" x="3060700" y="5753100"/>
          <p14:tracePt t="52935" x="3060700" y="5727700"/>
          <p14:tracePt t="52952" x="3073400" y="5715000"/>
          <p14:tracePt t="52969" x="3079750" y="5702300"/>
          <p14:tracePt t="52985" x="3079750" y="5695950"/>
          <p14:tracePt t="53002" x="3086100" y="5689600"/>
          <p14:tracePt t="53019" x="3098800" y="5683250"/>
          <p14:tracePt t="53019" x="3098800" y="5670550"/>
          <p14:tracePt t="53036" x="3098800" y="5657850"/>
          <p14:tracePt t="53052" x="3098800" y="5638800"/>
          <p14:tracePt t="53069" x="3105150" y="5600700"/>
          <p14:tracePt t="53085" x="3105150" y="5562600"/>
          <p14:tracePt t="53102" x="3117850" y="5537200"/>
          <p14:tracePt t="53119" x="3130550" y="5518150"/>
          <p14:tracePt t="53135" x="3149600" y="5499100"/>
          <p14:tracePt t="53152" x="3162300" y="5461000"/>
          <p14:tracePt t="53168" x="3175000" y="5416550"/>
          <p14:tracePt t="53185" x="3194050" y="5334000"/>
          <p14:tracePt t="53202" x="3251200" y="5270500"/>
          <p14:tracePt t="53219" x="3289300" y="5194300"/>
          <p14:tracePt t="53219" x="3321050" y="5156200"/>
          <p14:tracePt t="53237" x="3397250" y="5060950"/>
          <p14:tracePt t="53253" x="3486150" y="4921250"/>
          <p14:tracePt t="53269" x="3587750" y="4813300"/>
          <p14:tracePt t="53285" x="3759200" y="4610100"/>
          <p14:tracePt t="53302" x="3924300" y="4400550"/>
          <p14:tracePt t="53320" x="4095750" y="4191000"/>
          <p14:tracePt t="53336" x="4267200" y="3981450"/>
          <p14:tracePt t="53353" x="4394200" y="3784600"/>
          <p14:tracePt t="53370" x="4508500" y="3594100"/>
          <p14:tracePt t="53387" x="4635500" y="3403600"/>
          <p14:tracePt t="53402" x="4743450" y="3225800"/>
          <p14:tracePt t="53419" x="4838700" y="3067050"/>
          <p14:tracePt t="53435" x="4965700" y="2914650"/>
          <p14:tracePt t="53452" x="4997450" y="2870200"/>
          <p14:tracePt t="53468" x="5003800" y="2838450"/>
          <p14:tracePt t="53485" x="5003800" y="2832100"/>
          <p14:tracePt t="53524" x="4997450" y="2832100"/>
          <p14:tracePt t="53580" x="4991100" y="2832100"/>
          <p14:tracePt t="53588" x="4984750" y="2832100"/>
          <p14:tracePt t="53612" x="4978400" y="2825750"/>
          <p14:tracePt t="53621" x="4984750" y="2819400"/>
          <p14:tracePt t="53637" x="5035550" y="2806700"/>
          <p14:tracePt t="53653" x="5143500" y="2806700"/>
          <p14:tracePt t="53668" x="5283200" y="2794000"/>
          <p14:tracePt t="53685" x="5365750" y="2794000"/>
          <p14:tracePt t="53701" x="5441950" y="2794000"/>
          <p14:tracePt t="53718" x="5518150" y="2794000"/>
          <p14:tracePt t="53735" x="5676900" y="2794000"/>
          <p14:tracePt t="53752" x="5918200" y="2806700"/>
          <p14:tracePt t="53768" x="6165850" y="2851150"/>
          <p14:tracePt t="53785" x="6324600" y="2889250"/>
          <p14:tracePt t="53803" x="6381750" y="2908300"/>
          <p14:tracePt t="53819" x="6394450" y="2914650"/>
          <p14:tracePt t="53837" x="6407150" y="2914650"/>
          <p14:tracePt t="53916" x="6432550" y="2914650"/>
          <p14:tracePt t="53933" x="6470650" y="2921000"/>
          <p14:tracePt t="53940" x="6515100" y="2921000"/>
          <p14:tracePt t="53953" x="6527800" y="2921000"/>
          <p14:tracePt t="53968" x="6553200" y="2921000"/>
          <p14:tracePt t="53992" x="6572250" y="2921000"/>
          <p14:tracePt t="54001" x="6578600" y="2921000"/>
          <p14:tracePt t="54054" x="6584950" y="2921000"/>
          <p14:tracePt t="54062" x="6597650" y="2921000"/>
          <p14:tracePt t="54076" x="6597650" y="2914650"/>
          <p14:tracePt t="54093" x="6610350" y="2914650"/>
          <p14:tracePt t="54333" x="6616700" y="2914650"/>
          <p14:tracePt t="54366" x="6629400" y="2914650"/>
          <p14:tracePt t="54373" x="6711950" y="2914650"/>
          <p14:tracePt t="54392" x="6750050" y="2914650"/>
          <p14:tracePt t="54402" x="6788150" y="2914650"/>
          <p14:tracePt t="54402" x="6800850" y="2914650"/>
          <p14:tracePt t="54426" x="6807200" y="2914650"/>
          <p14:tracePt t="54436" x="6813550" y="2914650"/>
          <p14:tracePt t="54471" x="6826250" y="2921000"/>
          <p14:tracePt t="54477" x="6851650" y="2927350"/>
          <p14:tracePt t="54490" x="6883400" y="2946400"/>
          <p14:tracePt t="54505" x="6927850" y="2959100"/>
          <p14:tracePt t="54523" x="6934200" y="2965450"/>
          <p14:tracePt t="54693" x="6940550" y="2965450"/>
          <p14:tracePt t="54703" x="6972300" y="2971800"/>
          <p14:tracePt t="54710" x="7029450" y="2978150"/>
          <p14:tracePt t="54721" x="7137400" y="3003550"/>
          <p14:tracePt t="54721" x="7213600" y="3009900"/>
          <p14:tracePt t="54742" x="7296150" y="3009900"/>
          <p14:tracePt t="54752" x="7423150" y="3009900"/>
          <p14:tracePt t="54752" x="7467600" y="3009900"/>
          <p14:tracePt t="54775" x="7524750" y="3009900"/>
          <p14:tracePt t="54785" x="7600950" y="2997200"/>
          <p14:tracePt t="54807" x="7632700" y="2990850"/>
          <p14:tracePt t="54819" x="7708900" y="2965450"/>
          <p14:tracePt t="54819" x="7759700" y="2952750"/>
          <p14:tracePt t="54841" x="7823200" y="2940050"/>
          <p14:tracePt t="54852" x="8058150" y="2901950"/>
          <p14:tracePt t="54874" x="8216900" y="2901950"/>
          <p14:tracePt t="54890" x="8337550" y="2901950"/>
          <p14:tracePt t="54906" x="8432800" y="2901950"/>
          <p14:tracePt t="54922" x="8540750" y="2901950"/>
          <p14:tracePt t="54935" x="8629650" y="2914650"/>
          <p14:tracePt t="54951" x="8705850" y="2940050"/>
          <p14:tracePt t="54968" x="8807450" y="2959100"/>
          <p14:tracePt t="54985" x="8909050" y="2990850"/>
          <p14:tracePt t="55002" x="8966200" y="3003550"/>
          <p14:tracePt t="55018" x="9042400" y="3028950"/>
          <p14:tracePt t="55035" x="9131300" y="3048000"/>
          <p14:tracePt t="55051" x="9232900" y="3073400"/>
          <p14:tracePt t="55051" x="9264650" y="3086100"/>
          <p14:tracePt t="55069" x="9359900" y="3111500"/>
          <p14:tracePt t="55085" x="9423400" y="3124200"/>
          <p14:tracePt t="55102" x="9474200" y="3124200"/>
          <p14:tracePt t="55119" x="9525000" y="3124200"/>
          <p14:tracePt t="55135" x="9556750" y="3124200"/>
          <p14:tracePt t="55151" x="9594850" y="3124200"/>
          <p14:tracePt t="55168" x="9601200" y="3117850"/>
          <p14:tracePt t="55184" x="9613900" y="3111500"/>
          <p14:tracePt t="55201" x="9626600" y="3111500"/>
          <p14:tracePt t="55228" x="9632950" y="3105150"/>
          <p14:tracePt t="55236" x="9645650" y="3092450"/>
          <p14:tracePt t="55251" x="9664700" y="3092450"/>
          <p14:tracePt t="55251" x="9690100" y="3079750"/>
          <p14:tracePt t="55269" x="9753600" y="3048000"/>
          <p14:tracePt t="55285" x="9804400" y="3041650"/>
          <p14:tracePt t="55301" x="9829800" y="3035300"/>
          <p14:tracePt t="55318" x="9848850" y="3035300"/>
          <p14:tracePt t="55335" x="9855200" y="3022600"/>
          <p14:tracePt t="55352" x="9861550" y="3022600"/>
          <p14:tracePt t="55368" x="9874250" y="3022600"/>
          <p14:tracePt t="55385" x="9912350" y="3022600"/>
          <p14:tracePt t="55402" x="9994900" y="2990850"/>
          <p14:tracePt t="55418" x="10020300" y="2990850"/>
          <p14:tracePt t="55434" x="10039350" y="2984500"/>
          <p14:tracePt t="55451" x="10039350" y="2997200"/>
          <p14:tracePt t="55540" x="10039350" y="3003550"/>
          <p14:tracePt t="55548" x="10039350" y="3016250"/>
          <p14:tracePt t="55557" x="10033000" y="3028950"/>
          <p14:tracePt t="55569" x="9963150" y="3092450"/>
          <p14:tracePt t="55585" x="9842500" y="3168650"/>
          <p14:tracePt t="55601" x="9658350" y="3295650"/>
          <p14:tracePt t="55618" x="9505950" y="3403600"/>
          <p14:tracePt t="55635" x="9175750" y="3536950"/>
          <p14:tracePt t="55635" x="8978900" y="3613150"/>
          <p14:tracePt t="55652" x="8686800" y="3708400"/>
          <p14:tracePt t="55668" x="8604250" y="3733800"/>
          <p14:tracePt t="55684" x="8420100" y="3822700"/>
          <p14:tracePt t="55701" x="8324850" y="3886200"/>
          <p14:tracePt t="55718" x="8210550" y="3962400"/>
          <p14:tracePt t="55734" x="8115300" y="4019550"/>
          <p14:tracePt t="55751" x="7975600" y="4095750"/>
          <p14:tracePt t="55767" x="7835900" y="4152900"/>
          <p14:tracePt t="55783" x="7734300" y="4184650"/>
          <p14:tracePt t="55801" x="7639050" y="4216400"/>
          <p14:tracePt t="55801" x="0" y="0"/>
        </p14:tracePtLst>
        <p14:tracePtLst>
          <p14:tracePt t="71428" x="7289800" y="3098800"/>
          <p14:tracePt t="72041" x="7296150" y="3079750"/>
          <p14:tracePt t="72255" x="7308850" y="3073400"/>
          <p14:tracePt t="72262" x="7308850" y="3067050"/>
          <p14:tracePt t="72274" x="7327900" y="3067050"/>
          <p14:tracePt t="72291" x="7346950" y="3067050"/>
          <p14:tracePt t="72291" x="7359650" y="3067050"/>
          <p14:tracePt t="72310" x="7366000" y="3060700"/>
          <p14:tracePt t="72321" x="7372350" y="3054350"/>
          <p14:tracePt t="72340" x="7378700" y="3054350"/>
          <p14:tracePt t="72375" x="7391400" y="3054350"/>
          <p14:tracePt t="72382" x="7397750" y="3054350"/>
          <p14:tracePt t="72390" x="7486650" y="3060700"/>
          <p14:tracePt t="72407" x="7537450" y="3060700"/>
          <p14:tracePt t="72419" x="7607300" y="3060700"/>
          <p14:tracePt t="72419" x="7632700" y="3060700"/>
          <p14:tracePt t="72443" x="7645400" y="3060700"/>
          <p14:tracePt t="72454" x="7658100" y="3060700"/>
          <p14:tracePt t="72494" x="7677150" y="3060700"/>
          <p14:tracePt t="72502" x="7740650" y="3067050"/>
          <p14:tracePt t="72510" x="7810500" y="3092450"/>
          <p14:tracePt t="72510" x="7893050" y="3117850"/>
          <p14:tracePt t="72525" x="7969250" y="3130550"/>
          <p14:tracePt t="72536" x="8140700" y="3155950"/>
          <p14:tracePt t="72536" x="8185150" y="3175000"/>
          <p14:tracePt t="72558" x="8204200" y="3181350"/>
          <p14:tracePt t="72573" x="8216900" y="3181350"/>
          <p14:tracePt t="73045" x="8223250" y="3181350"/>
          <p14:tracePt t="73055" x="8235950" y="3181350"/>
          <p14:tracePt t="73062" x="8255000" y="3181350"/>
          <p14:tracePt t="73074" x="8267700" y="3181350"/>
          <p14:tracePt t="73089" x="8280400" y="3181350"/>
          <p14:tracePt t="73134" x="8293100" y="3181350"/>
          <p14:tracePt t="73142" x="8375650" y="3175000"/>
          <p14:tracePt t="73158" x="8420100" y="3181350"/>
          <p14:tracePt t="73168" x="8509000" y="3200400"/>
          <p14:tracePt t="73186" x="8572500" y="3206750"/>
          <p14:tracePt t="73202" x="8585200" y="3206750"/>
          <p14:tracePt t="73268" x="8610600" y="3206750"/>
          <p14:tracePt t="73284" x="8623300" y="3206750"/>
          <p14:tracePt t="73292" x="8636000" y="3200400"/>
          <p14:tracePt t="73304" x="8661400" y="3181350"/>
          <p14:tracePt t="73321" x="8686800" y="3168650"/>
          <p14:tracePt t="73338" x="8705850" y="3162300"/>
          <p14:tracePt t="73353" x="8712200" y="3149600"/>
          <p14:tracePt t="73370" x="8724900" y="3143250"/>
          <p14:tracePt t="73386" x="8731250" y="3143250"/>
          <p14:tracePt t="73402" x="8737600" y="3136900"/>
          <p14:tracePt t="73436" x="8743950" y="3136900"/>
          <p14:tracePt t="73443" x="8756650" y="3136900"/>
          <p14:tracePt t="73452" x="8813800" y="3136900"/>
          <p14:tracePt t="73469" x="8909050" y="3143250"/>
          <p14:tracePt t="73486" x="9017000" y="3143250"/>
          <p14:tracePt t="73502" x="9093200" y="3143250"/>
          <p14:tracePt t="73519" x="9105900" y="3143250"/>
          <p14:tracePt t="73535" x="9118600" y="3143250"/>
          <p14:tracePt t="73588" x="9131300" y="3143250"/>
          <p14:tracePt t="73844" x="9131300" y="3155950"/>
          <p14:tracePt t="73852" x="9124950" y="3168650"/>
          <p14:tracePt t="73860" x="9118600" y="3175000"/>
          <p14:tracePt t="73872" x="9105900" y="3200400"/>
          <p14:tracePt t="73887" x="9074150" y="3238500"/>
          <p14:tracePt t="73903" x="9036050" y="3276600"/>
          <p14:tracePt t="73919" x="9017000" y="3314700"/>
          <p14:tracePt t="73935" x="8997950" y="3346450"/>
          <p14:tracePt t="73951" x="8959850" y="3378200"/>
          <p14:tracePt t="73968" x="8909050" y="3403600"/>
          <p14:tracePt t="73985" x="8826500" y="3441700"/>
          <p14:tracePt t="74001" x="8737600" y="3498850"/>
          <p14:tracePt t="74018" x="8616950" y="3536950"/>
          <p14:tracePt t="74036" x="8502650" y="3587750"/>
          <p14:tracePt t="74051" x="8420100" y="3651250"/>
          <p14:tracePt t="74051" x="8362950" y="3676650"/>
          <p14:tracePt t="74070" x="8242300" y="3708400"/>
          <p14:tracePt t="74086" x="8128000" y="3765550"/>
          <p14:tracePt t="74101" x="7988300" y="3841750"/>
          <p14:tracePt t="74119" x="7823200" y="3911600"/>
          <p14:tracePt t="74135" x="7670800" y="3994150"/>
          <p14:tracePt t="74152" x="7543800" y="4064000"/>
          <p14:tracePt t="74168" x="7480300" y="4089400"/>
          <p14:tracePt t="74185" x="7454900" y="4114800"/>
          <p14:tracePt t="74201" x="7473950" y="4121150"/>
          <p14:tracePt t="74580" x="7493000" y="4127500"/>
          <p14:tracePt t="74588" x="7531100" y="4133850"/>
          <p14:tracePt t="74602" x="7594600" y="4140200"/>
          <p14:tracePt t="74619" x="7651750" y="4140200"/>
          <p14:tracePt t="74619" x="7677150" y="4140200"/>
          <p14:tracePt t="74636" x="7696200" y="4140200"/>
          <p14:tracePt t="74651" x="7734300" y="4140200"/>
          <p14:tracePt t="74651" x="7759700" y="4140200"/>
          <p14:tracePt t="74669" x="7791450" y="4133850"/>
          <p14:tracePt t="74684" x="7924800" y="4121150"/>
          <p14:tracePt t="74701" x="7988300" y="4121150"/>
          <p14:tracePt t="74717" x="8039100" y="4121150"/>
          <p14:tracePt t="74735" x="8051800" y="4114800"/>
          <p14:tracePt t="74751" x="8070850" y="4108450"/>
          <p14:tracePt t="74767" x="8096250" y="4108450"/>
          <p14:tracePt t="74784" x="8147050" y="4108450"/>
          <p14:tracePt t="74801" x="8210550" y="4108450"/>
          <p14:tracePt t="74818" x="8286750" y="4108450"/>
          <p14:tracePt t="74818" x="8305800" y="4108450"/>
          <p14:tracePt t="74837" x="8337550" y="4108450"/>
          <p14:tracePt t="74852" x="8343900" y="4108450"/>
          <p14:tracePt t="74852" x="8350250" y="4108450"/>
          <p14:tracePt t="74869" x="8362950" y="4108450"/>
          <p14:tracePt t="74885" x="8420100" y="4108450"/>
          <p14:tracePt t="74902" x="8502650" y="4108450"/>
          <p14:tracePt t="74917" x="8572500" y="4114800"/>
          <p14:tracePt t="74934" x="8604250" y="4114800"/>
          <p14:tracePt t="74951" x="8616950" y="4114800"/>
          <p14:tracePt t="74968" x="8629650" y="4114800"/>
          <p14:tracePt t="74983" x="8655050" y="4114800"/>
          <p14:tracePt t="75000" x="8737600" y="4140200"/>
          <p14:tracePt t="75018" x="8820150" y="4159250"/>
          <p14:tracePt t="75034" x="8877300" y="4165600"/>
          <p14:tracePt t="75034" x="8896350" y="4171950"/>
          <p14:tracePt t="75053" x="8902700" y="4171950"/>
          <p14:tracePt t="75108" x="8921750" y="4171950"/>
          <p14:tracePt t="75116" x="8947150" y="4171950"/>
          <p14:tracePt t="75123" x="8966200" y="4171950"/>
          <p14:tracePt t="75134" x="9004300" y="4171950"/>
          <p14:tracePt t="75152" x="9010650" y="4171950"/>
          <p14:tracePt t="75167" x="9023350" y="4171950"/>
          <p14:tracePt t="75220" x="9029700" y="4171950"/>
          <p14:tracePt t="75228" x="9036050" y="4171950"/>
          <p14:tracePt t="75236" x="9042400" y="4171950"/>
          <p14:tracePt t="75250" x="9048750" y="4171950"/>
          <p14:tracePt t="75268" x="9055100" y="4171950"/>
          <p14:tracePt t="75285" x="9067800" y="4171950"/>
          <p14:tracePt t="75302" x="9093200" y="4165600"/>
          <p14:tracePt t="75318" x="9150350" y="4165600"/>
          <p14:tracePt t="75335" x="9207500" y="4165600"/>
          <p14:tracePt t="75351" x="9296400" y="4171950"/>
          <p14:tracePt t="75368" x="9340850" y="4178300"/>
          <p14:tracePt t="75386" x="9353550" y="4178300"/>
          <p14:tracePt t="75400" x="9366250" y="4184650"/>
          <p14:tracePt t="75476" x="9366250" y="4191000"/>
          <p14:tracePt t="75492" x="9372600" y="4203700"/>
          <p14:tracePt t="75501" x="9372600" y="4216400"/>
          <p14:tracePt t="75508" x="9372600" y="4222750"/>
          <p14:tracePt t="75518" x="9366250" y="4260850"/>
          <p14:tracePt t="75535" x="9340850" y="4286250"/>
          <p14:tracePt t="75550" x="9321800" y="4305300"/>
          <p14:tracePt t="75567" x="9277350" y="4343400"/>
          <p14:tracePt t="75584" x="9239250" y="4368800"/>
          <p14:tracePt t="75602" x="9169400" y="4387850"/>
          <p14:tracePt t="75617" x="9099550" y="4400550"/>
          <p14:tracePt t="75634" x="9036050" y="4419600"/>
          <p14:tracePt t="75634" x="9010650" y="4425950"/>
          <p14:tracePt t="75652" x="8978900" y="4438650"/>
          <p14:tracePt t="75667" x="8940800" y="4451350"/>
          <p14:tracePt t="75667" x="8909050" y="4451350"/>
          <p14:tracePt t="75684" x="8877300" y="4457700"/>
          <p14:tracePt t="75700" x="8763000" y="4476750"/>
          <p14:tracePt t="75717" x="8661400" y="4476750"/>
          <p14:tracePt t="75733" x="8509000" y="4489450"/>
          <p14:tracePt t="75751" x="8362950" y="4489450"/>
          <p14:tracePt t="75767" x="8248650" y="4521200"/>
          <p14:tracePt t="75784" x="8134350" y="4552950"/>
          <p14:tracePt t="75800" x="8045450" y="4572000"/>
          <p14:tracePt t="75817" x="7937500" y="4591050"/>
          <p14:tracePt t="75834" x="7835900" y="4622800"/>
          <p14:tracePt t="75850" x="7766050" y="4641850"/>
          <p14:tracePt t="75850" x="7740650" y="4648200"/>
          <p14:tracePt t="75868" x="7689850" y="4660900"/>
          <p14:tracePt t="75885" x="7670800" y="4673600"/>
          <p14:tracePt t="75901" x="7664450" y="4686300"/>
          <p14:tracePt t="75917" x="7645400" y="4692650"/>
          <p14:tracePt t="75933" x="7613650" y="4705350"/>
          <p14:tracePt t="75950" x="7575550" y="4724400"/>
          <p14:tracePt t="75966" x="7556500" y="4724400"/>
          <p14:tracePt t="75984" x="7537450" y="4730750"/>
          <p14:tracePt t="76000" x="7518400" y="4737100"/>
          <p14:tracePt t="76017" x="7505700" y="4737100"/>
          <p14:tracePt t="76033" x="7486650" y="4737100"/>
          <p14:tracePt t="76050" x="7454900" y="4743450"/>
          <p14:tracePt t="76066" x="7435850" y="4749800"/>
          <p14:tracePt t="76084" x="7442200" y="4743450"/>
          <p14:tracePt t="76260" x="7442200" y="4737100"/>
          <p14:tracePt t="76268" x="7448550" y="4737100"/>
          <p14:tracePt t="76276" x="7467600" y="4730750"/>
          <p14:tracePt t="76285" x="7486650" y="4724400"/>
          <p14:tracePt t="76302" x="7556500" y="4699000"/>
          <p14:tracePt t="76320" x="7632700" y="4679950"/>
          <p14:tracePt t="76334" x="7702550" y="4660900"/>
          <p14:tracePt t="76350" x="7740650" y="4654550"/>
          <p14:tracePt t="76366" x="7766050" y="4641850"/>
          <p14:tracePt t="76383" x="7804150" y="4635500"/>
          <p14:tracePt t="76400" x="7861300" y="4629150"/>
          <p14:tracePt t="76417" x="7943850" y="4629150"/>
          <p14:tracePt t="76433" x="8039100" y="4629150"/>
          <p14:tracePt t="76450" x="8140700" y="4629150"/>
          <p14:tracePt t="76466" x="8242300" y="4629150"/>
          <p14:tracePt t="76483" x="8343900" y="4629150"/>
          <p14:tracePt t="76499" x="8451850" y="4629150"/>
          <p14:tracePt t="76499" x="8515350" y="4629150"/>
          <p14:tracePt t="76517" x="8572500" y="4629150"/>
          <p14:tracePt t="76533" x="8604250" y="4629150"/>
          <p14:tracePt t="76550" x="8642350" y="4629150"/>
          <p14:tracePt t="76566" x="8648700" y="4629150"/>
          <p14:tracePt t="76583" x="8661400" y="4629150"/>
          <p14:tracePt t="76600" x="8674100" y="4629150"/>
          <p14:tracePt t="76617" x="8718550" y="4629150"/>
          <p14:tracePt t="76633" x="8743950" y="4629150"/>
          <p14:tracePt t="76650" x="8763000" y="4629150"/>
          <p14:tracePt t="76666" x="8775700" y="4629150"/>
          <p14:tracePt t="76683" x="8788400" y="4629150"/>
          <p14:tracePt t="76939" x="8794750" y="4629150"/>
          <p14:tracePt t="76948" x="8801100" y="4629150"/>
          <p14:tracePt t="76956" x="8807450" y="4629150"/>
          <p14:tracePt t="76967" x="8826500" y="4629150"/>
          <p14:tracePt t="76983" x="8870950" y="4629150"/>
          <p14:tracePt t="77000" x="8921750" y="4629150"/>
          <p14:tracePt t="77017" x="8978900" y="4629150"/>
          <p14:tracePt t="77033" x="9048750" y="4629150"/>
          <p14:tracePt t="77049" x="9099550" y="4629150"/>
          <p14:tracePt t="77066" x="9137650" y="4629150"/>
          <p14:tracePt t="77082" x="9163050" y="4629150"/>
          <p14:tracePt t="77099" x="9213850" y="4629150"/>
          <p14:tracePt t="77116" x="9239250" y="4629150"/>
          <p14:tracePt t="77133" x="9264650" y="4629150"/>
          <p14:tracePt t="77150" x="9290050" y="4629150"/>
          <p14:tracePt t="77166" x="9302750" y="4629150"/>
          <p14:tracePt t="77182" x="9321800" y="4629150"/>
          <p14:tracePt t="77199" x="9334500" y="4629150"/>
          <p14:tracePt t="77215" x="9359900" y="4629150"/>
          <p14:tracePt t="77232" x="9385300" y="4629150"/>
          <p14:tracePt t="77249" x="9404350" y="4629150"/>
          <p14:tracePt t="77266" x="9410700" y="4629150"/>
          <p14:tracePt t="77284" x="9417050" y="4629150"/>
          <p14:tracePt t="77300" x="9423400" y="4629150"/>
          <p14:tracePt t="77315" x="9442450" y="4629150"/>
          <p14:tracePt t="77333" x="9455150" y="4629150"/>
          <p14:tracePt t="77350" x="9467850" y="4629150"/>
          <p14:tracePt t="77366" x="9486900" y="4629150"/>
          <p14:tracePt t="77383" x="9518650" y="4629150"/>
          <p14:tracePt t="77399" x="9550400" y="4629150"/>
          <p14:tracePt t="77416" x="9569450" y="4629150"/>
          <p14:tracePt t="77433" x="9582150" y="4629150"/>
          <p14:tracePt t="77449" x="9607550" y="4629150"/>
          <p14:tracePt t="77465" x="9626600" y="4629150"/>
          <p14:tracePt t="77482" x="9645650" y="4629150"/>
          <p14:tracePt t="77499" x="9671050" y="4629150"/>
          <p14:tracePt t="77499" x="9696450" y="4629150"/>
          <p14:tracePt t="77516" x="9709150" y="4629150"/>
          <p14:tracePt t="77531" x="9747250" y="4629150"/>
          <p14:tracePt t="77531" x="9753600" y="4629150"/>
          <p14:tracePt t="77549" x="9772650" y="4629150"/>
          <p14:tracePt t="77565" x="9791700" y="4629150"/>
          <p14:tracePt t="77582" x="9817100" y="4629150"/>
          <p14:tracePt t="77598" x="9829800" y="4629150"/>
          <p14:tracePt t="77652" x="9836150" y="4629150"/>
          <p14:tracePt t="77660" x="9842500" y="4629150"/>
          <p14:tracePt t="77668" x="9848850" y="4629150"/>
          <p14:tracePt t="77683" x="9886950" y="4641850"/>
          <p14:tracePt t="77701" x="9893300" y="4641850"/>
          <p14:tracePt t="77715" x="9906000" y="4641850"/>
          <p14:tracePt t="77732" x="9918700" y="4641850"/>
          <p14:tracePt t="77779" x="9925050" y="4641850"/>
          <p14:tracePt t="77788" x="9931400" y="4641850"/>
          <p14:tracePt t="77799" x="9937750" y="4641850"/>
          <p14:tracePt t="77816" x="9944100" y="4641850"/>
          <p14:tracePt t="77832" x="9950450" y="4641850"/>
          <p14:tracePt t="77916" x="9963150" y="4641850"/>
          <p14:tracePt t="77980" x="9975850" y="4641850"/>
          <p14:tracePt t="78012" x="9982200" y="4641850"/>
          <p14:tracePt t="78020" x="9988550" y="4641850"/>
          <p14:tracePt t="78032" x="10001250" y="4641850"/>
          <p14:tracePt t="78048" x="10007600" y="4641850"/>
          <p14:tracePt t="78068" x="10013950" y="4641850"/>
          <p14:tracePt t="78108" x="10026650" y="4641850"/>
          <p14:tracePt t="78116" x="10045700" y="4641850"/>
          <p14:tracePt t="78123" x="10058400" y="4641850"/>
          <p14:tracePt t="78132" x="10083800" y="4641850"/>
          <p14:tracePt t="78149" x="10140950" y="4641850"/>
          <p14:tracePt t="78165" x="10153650" y="4641850"/>
          <p14:tracePt t="78182" x="10160000" y="4641850"/>
          <p14:tracePt t="78212" x="10172700" y="4635500"/>
          <p14:tracePt t="78220" x="10185400" y="4635500"/>
          <p14:tracePt t="78230" x="10223500" y="4635500"/>
          <p14:tracePt t="78248" x="10267950" y="4635500"/>
          <p14:tracePt t="78265" x="10274300" y="4635500"/>
          <p14:tracePt t="78280" x="10287000" y="4635500"/>
          <p14:tracePt t="78315" x="10293350" y="4635500"/>
          <p14:tracePt t="78323" x="10306050" y="4635500"/>
          <p14:tracePt t="78332" x="10325100" y="4635500"/>
          <p14:tracePt t="78348" x="10375900" y="4635500"/>
          <p14:tracePt t="78348" x="10414000" y="4635500"/>
          <p14:tracePt t="78365" x="10439400" y="4635500"/>
          <p14:tracePt t="78382" x="10452100" y="4635500"/>
          <p14:tracePt t="78398" x="10464800" y="4635500"/>
          <p14:tracePt t="78428" x="10477500" y="4635500"/>
          <p14:tracePt t="78444" x="10477500" y="4629150"/>
          <p14:tracePt t="78451" x="10490200" y="4629150"/>
          <p14:tracePt t="78467" x="10496550" y="4629150"/>
          <p14:tracePt t="78572" x="10502900" y="4629150"/>
          <p14:tracePt t="78580" x="10509250" y="4629150"/>
          <p14:tracePt t="78588" x="10521950" y="4629150"/>
          <p14:tracePt t="78599" x="10541000" y="4629150"/>
          <p14:tracePt t="78617" x="10547350" y="4629150"/>
          <p14:tracePt t="78724" x="10541000" y="4629150"/>
          <p14:tracePt t="78740" x="10534650" y="4635500"/>
          <p14:tracePt t="78749" x="10528300" y="4648200"/>
          <p14:tracePt t="78756" x="10515600" y="4654550"/>
          <p14:tracePt t="78766" x="10496550" y="4667250"/>
          <p14:tracePt t="78781" x="10464800" y="4679950"/>
          <p14:tracePt t="78797" x="10439400" y="4699000"/>
          <p14:tracePt t="78814" x="10388600" y="4718050"/>
          <p14:tracePt t="78831" x="10280650" y="4737100"/>
          <p14:tracePt t="78847" x="10179050" y="4737100"/>
          <p14:tracePt t="78864" x="9975850" y="4737100"/>
          <p14:tracePt t="78882" x="9696450" y="4737100"/>
          <p14:tracePt t="78898" x="9404350" y="4743450"/>
          <p14:tracePt t="78915" x="9226550" y="4756150"/>
          <p14:tracePt t="78931" x="9124950" y="4768850"/>
          <p14:tracePt t="78931" x="9074150" y="4768850"/>
          <p14:tracePt t="78948" x="9004300" y="4775200"/>
          <p14:tracePt t="78965" x="8921750" y="4819650"/>
          <p14:tracePt t="78981" x="8820150" y="4870450"/>
          <p14:tracePt t="78997" x="8705850" y="4895850"/>
          <p14:tracePt t="79015" x="8585200" y="4933950"/>
          <p14:tracePt t="79030" x="8483600" y="4965700"/>
          <p14:tracePt t="79047" x="8382000" y="4991100"/>
          <p14:tracePt t="79064" x="8305800" y="5010150"/>
          <p14:tracePt t="79080" x="8261350" y="5022850"/>
          <p14:tracePt t="79097" x="8172450" y="5054600"/>
          <p14:tracePt t="79114" x="8051800" y="5073650"/>
          <p14:tracePt t="79131" x="7931150" y="5092700"/>
          <p14:tracePt t="79131" x="7867650" y="5105400"/>
          <p14:tracePt t="79148" x="7753350" y="5143500"/>
          <p14:tracePt t="79165" x="7620000" y="5181600"/>
          <p14:tracePt t="79181" x="7537450" y="5213350"/>
          <p14:tracePt t="79198" x="7461250" y="5219700"/>
          <p14:tracePt t="79214" x="7423150" y="5238750"/>
          <p14:tracePt t="79230" x="7385050" y="5245100"/>
          <p14:tracePt t="79247" x="7359650" y="5245100"/>
          <p14:tracePt t="79264" x="7353300" y="5251450"/>
          <p14:tracePt t="79284" x="7353300" y="5245100"/>
          <p14:tracePt t="79468" x="7366000" y="5245100"/>
          <p14:tracePt t="79476" x="7378700" y="5238750"/>
          <p14:tracePt t="79484" x="7385050" y="5232400"/>
          <p14:tracePt t="79496" x="7473950" y="5232400"/>
          <p14:tracePt t="79514" x="7550150" y="5232400"/>
          <p14:tracePt t="79530" x="7702550" y="5232400"/>
          <p14:tracePt t="79547" x="7874000" y="5232400"/>
          <p14:tracePt t="79547" x="7969250" y="5232400"/>
          <p14:tracePt t="79564" x="8032750" y="5232400"/>
          <p14:tracePt t="79579" x="8204200" y="5232400"/>
          <p14:tracePt t="79597" x="8261350" y="5232400"/>
          <p14:tracePt t="79614" x="8324850" y="5232400"/>
          <p14:tracePt t="79631" x="8382000" y="5219700"/>
          <p14:tracePt t="79648" x="8420100" y="5219700"/>
          <p14:tracePt t="79664" x="8470900" y="5219700"/>
          <p14:tracePt t="79681" x="8521700" y="5207000"/>
          <p14:tracePt t="79697" x="8585200" y="5200650"/>
          <p14:tracePt t="79714" x="8629650" y="5200650"/>
          <p14:tracePt t="79730" x="8667750" y="5194300"/>
          <p14:tracePt t="79746" x="8718550" y="5194300"/>
          <p14:tracePt t="79763" x="8782050" y="5194300"/>
          <p14:tracePt t="79763" x="8826500" y="5187950"/>
          <p14:tracePt t="79781" x="8870950" y="5181600"/>
          <p14:tracePt t="79781" x="8921750" y="5181600"/>
          <p14:tracePt t="79797" x="8972550" y="5181600"/>
          <p14:tracePt t="79814" x="9023350" y="5181600"/>
          <p14:tracePt t="79830" x="9061450" y="5181600"/>
          <p14:tracePt t="79846" x="9156700" y="5219700"/>
          <p14:tracePt t="79864" x="9175750" y="5219700"/>
          <p14:tracePt t="79880" x="9232900" y="5219700"/>
          <p14:tracePt t="79897" x="9296400" y="5219700"/>
          <p14:tracePt t="79914" x="9334500" y="5219700"/>
          <p14:tracePt t="79930" x="9385300" y="5219700"/>
          <p14:tracePt t="79947" x="9410700" y="5219700"/>
          <p14:tracePt t="79947" x="9429750" y="5219700"/>
          <p14:tracePt t="79964" x="9448800" y="5219700"/>
          <p14:tracePt t="79979" x="9525000" y="5219700"/>
          <p14:tracePt t="79997" x="9575800" y="5219700"/>
          <p14:tracePt t="80014" x="9626600" y="5219700"/>
          <p14:tracePt t="80030" x="9677400" y="5219700"/>
          <p14:tracePt t="80046" x="9683750" y="5219700"/>
          <p14:tracePt t="80063" x="9696450" y="5219700"/>
          <p14:tracePt t="80079" x="9702800" y="5219700"/>
          <p14:tracePt t="80096" x="9721850" y="5219700"/>
          <p14:tracePt t="80113" x="9747250" y="5219700"/>
          <p14:tracePt t="80130" x="9785350" y="5213350"/>
          <p14:tracePt t="80147" x="9817100" y="5207000"/>
          <p14:tracePt t="80147" x="9829800" y="5207000"/>
          <p14:tracePt t="80165" x="9842500" y="5207000"/>
          <p14:tracePt t="80227" x="9848850" y="5207000"/>
          <p14:tracePt t="80244" x="9855200" y="5207000"/>
          <p14:tracePt t="80252" x="9861550" y="5207000"/>
          <p14:tracePt t="80263" x="9886950" y="5200650"/>
          <p14:tracePt t="80279" x="9899650" y="5194300"/>
          <p14:tracePt t="80296" x="9912350" y="5187950"/>
          <p14:tracePt t="80313" x="9937750" y="5187950"/>
          <p14:tracePt t="80329" x="9956800" y="5175250"/>
          <p14:tracePt t="80346" x="9982200" y="5175250"/>
          <p14:tracePt t="80346" x="10001250" y="5175250"/>
          <p14:tracePt t="80364" x="10007600" y="5175250"/>
          <p14:tracePt t="80388" x="10013950" y="5175250"/>
          <p14:tracePt t="80468" x="10026650" y="5175250"/>
          <p14:tracePt t="80620" x="10026650" y="5168900"/>
          <p14:tracePt t="80652" x="10039350" y="5168900"/>
          <p14:tracePt t="81244" x="10045700" y="5162550"/>
          <p14:tracePt t="81260" x="10045700" y="5156200"/>
          <p14:tracePt t="81276" x="10058400" y="5156200"/>
          <p14:tracePt t="81284" x="10064750" y="5156200"/>
          <p14:tracePt t="81296" x="10096500" y="5156200"/>
          <p14:tracePt t="81313" x="10102850" y="5156200"/>
          <p14:tracePt t="81328" x="10096500" y="5156200"/>
          <p14:tracePt t="81876" x="10083800" y="5156200"/>
          <p14:tracePt t="81884" x="10052050" y="5156200"/>
          <p14:tracePt t="81894" x="10013950" y="5137150"/>
          <p14:tracePt t="81912" x="9963150" y="5118100"/>
          <p14:tracePt t="81928" x="9912350" y="5099050"/>
          <p14:tracePt t="81944" x="9880600" y="5086350"/>
          <p14:tracePt t="81962" x="9867900" y="5080000"/>
          <p14:tracePt t="81996" x="9861550" y="5073650"/>
          <p14:tracePt t="82004" x="9855200" y="5073650"/>
          <p14:tracePt t="82012" x="9842500" y="5073650"/>
          <p14:tracePt t="82027" x="9772650" y="5035550"/>
          <p14:tracePt t="82045" x="9671050" y="5003800"/>
          <p14:tracePt t="82061" x="9525000" y="4933950"/>
          <p14:tracePt t="82078" x="9315450" y="4838700"/>
          <p14:tracePt t="82094" x="8890000" y="4673600"/>
          <p14:tracePt t="82112" x="8331200" y="4432300"/>
          <p14:tracePt t="82128" x="7861300" y="4210050"/>
          <p14:tracePt t="82144" x="7023100" y="3841750"/>
          <p14:tracePt t="82163" x="6057900" y="3340100"/>
          <p14:tracePt t="82178" x="4914900" y="2774950"/>
          <p14:tracePt t="82178" x="4432300" y="2520950"/>
          <p14:tracePt t="82196" x="3987800" y="2273300"/>
          <p14:tracePt t="82196" x="3606800" y="2051050"/>
          <p14:tracePt t="82212" x="3092450" y="1758950"/>
          <p14:tracePt t="82229" x="2832100" y="1581150"/>
          <p14:tracePt t="82246" x="2774950" y="1536700"/>
          <p14:tracePt t="82260" x="2755900" y="1524000"/>
          <p14:tracePt t="82277" x="2743200" y="1511300"/>
          <p14:tracePt t="82396" x="2717800" y="1492250"/>
          <p14:tracePt t="82404" x="2647950" y="1454150"/>
          <p14:tracePt t="82413" x="2571750" y="1409700"/>
          <p14:tracePt t="82427" x="2305050" y="1276350"/>
          <p14:tracePt t="82445" x="2184400" y="1212850"/>
          <p14:tracePt t="82462" x="2165350" y="1200150"/>
          <p14:tracePt t="82478" x="2178050" y="1212850"/>
          <p14:tracePt t="82564" x="2228850" y="1250950"/>
          <p14:tracePt t="82572" x="2324100" y="1295400"/>
          <p14:tracePt t="82580" x="2438400" y="1352550"/>
          <p14:tracePt t="82593" x="2616200" y="1416050"/>
          <p14:tracePt t="82611" x="2724150" y="1454150"/>
          <p14:tracePt t="82611" x="2743200" y="1466850"/>
          <p14:tracePt t="82628" x="2755900" y="1473200"/>
          <p14:tracePt t="82676" x="2768600" y="1479550"/>
          <p14:tracePt t="82684" x="2781300" y="1492250"/>
          <p14:tracePt t="82696" x="2882900" y="1536700"/>
          <p14:tracePt t="82711" x="2971800" y="1562100"/>
          <p14:tracePt t="82728" x="3009900" y="1574800"/>
          <p14:tracePt t="82745" x="3022600" y="1574800"/>
          <p14:tracePt t="82780" x="3022600" y="1581150"/>
          <p14:tracePt t="82788" x="3041650" y="1593850"/>
          <p14:tracePt t="82796" x="3130550" y="1631950"/>
          <p14:tracePt t="82812" x="3162300" y="1638300"/>
          <p14:tracePt t="82827" x="3187700" y="1651000"/>
          <p14:tracePt t="82844" x="3200400" y="1651000"/>
          <p14:tracePt t="83100" x="3206750" y="1663700"/>
          <p14:tracePt t="83108" x="3257550" y="1689100"/>
          <p14:tracePt t="83116" x="3346450" y="1733550"/>
          <p14:tracePt t="83127" x="3530600" y="1784350"/>
          <p14:tracePt t="83145" x="3670300" y="1828800"/>
          <p14:tracePt t="83162" x="3759200" y="1835150"/>
          <p14:tracePt t="83178" x="3771900" y="1841500"/>
          <p14:tracePt t="83194" x="3778250" y="1835150"/>
          <p14:tracePt t="83348" x="3784600" y="1835150"/>
          <p14:tracePt t="83356" x="3790950" y="1822450"/>
          <p14:tracePt t="83380" x="3797300" y="1809750"/>
          <p14:tracePt t="83396" x="3797300" y="1797050"/>
          <p14:tracePt t="83532" x="3797300" y="1790700"/>
          <p14:tracePt t="83540" x="3810000" y="1790700"/>
          <p14:tracePt t="83548" x="3816350" y="1790700"/>
          <p14:tracePt t="83560" x="3841750" y="1784350"/>
          <p14:tracePt t="83577" x="3892550" y="1778000"/>
          <p14:tracePt t="83593" x="3962400" y="1778000"/>
          <p14:tracePt t="83610" x="4044950" y="1778000"/>
          <p14:tracePt t="83627" x="4114800" y="1778000"/>
          <p14:tracePt t="83643" x="4171950" y="1778000"/>
          <p14:tracePt t="83643" x="4184650" y="1778000"/>
          <p14:tracePt t="83661" x="4203700" y="1778000"/>
          <p14:tracePt t="83661" x="4229100" y="1778000"/>
          <p14:tracePt t="83677" x="4273550" y="1778000"/>
          <p14:tracePt t="83694" x="4349750" y="1778000"/>
          <p14:tracePt t="83711" x="4419600" y="1778000"/>
          <p14:tracePt t="83727" x="4464050" y="1778000"/>
          <p14:tracePt t="83744" x="4495800" y="1778000"/>
          <p14:tracePt t="83760" x="4533900" y="1778000"/>
          <p14:tracePt t="83777" x="4572000" y="1778000"/>
          <p14:tracePt t="83793" x="4629150" y="1778000"/>
          <p14:tracePt t="83810" x="4718050" y="1778000"/>
          <p14:tracePt t="83827" x="4832350" y="1790700"/>
          <p14:tracePt t="83843" x="4933950" y="1816100"/>
          <p14:tracePt t="83860" x="5016500" y="1828800"/>
          <p14:tracePt t="83878" x="5041900" y="1835150"/>
          <p14:tracePt t="83893" x="5054600" y="1841500"/>
          <p14:tracePt t="83909" x="5092700" y="1847850"/>
          <p14:tracePt t="83926" x="5156200" y="1866900"/>
          <p14:tracePt t="83944" x="5200650" y="1885950"/>
          <p14:tracePt t="83960" x="5238750" y="1885950"/>
          <p14:tracePt t="83977" x="5264150" y="1892300"/>
          <p14:tracePt t="83993" x="5289550" y="1892300"/>
          <p14:tracePt t="84010" x="5308600" y="1898650"/>
          <p14:tracePt t="84026" x="5346700" y="1911350"/>
          <p14:tracePt t="84026" x="5378450" y="1911350"/>
          <p14:tracePt t="84044" x="5391150" y="1917700"/>
          <p14:tracePt t="84058" x="5448300" y="1924050"/>
          <p14:tracePt t="84058" x="5461000" y="1936750"/>
          <p14:tracePt t="84077" x="5473700" y="1943100"/>
          <p14:tracePt t="84316" x="5480050" y="1949450"/>
          <p14:tracePt t="84324" x="5499100" y="1955800"/>
          <p14:tracePt t="84331" x="5518150" y="1968500"/>
          <p14:tracePt t="84342" x="5581650" y="2012950"/>
          <p14:tracePt t="84359" x="5619750" y="2038350"/>
          <p14:tracePt t="84376" x="5651500" y="2063750"/>
          <p14:tracePt t="84393" x="5676900" y="2089150"/>
          <p14:tracePt t="84409" x="5702300" y="2133600"/>
          <p14:tracePt t="84426" x="5753100" y="2197100"/>
          <p14:tracePt t="84426" x="5784850" y="2235200"/>
          <p14:tracePt t="84444" x="5861050" y="2349500"/>
          <p14:tracePt t="84462" x="5930900" y="2470150"/>
          <p14:tracePt t="84477" x="5988050" y="2584450"/>
          <p14:tracePt t="84494" x="6064250" y="2686050"/>
          <p14:tracePt t="84510" x="6102350" y="2787650"/>
          <p14:tracePt t="84526" x="6146800" y="2901950"/>
          <p14:tracePt t="84543" x="6210300" y="3016250"/>
          <p14:tracePt t="84560" x="6229350" y="3136900"/>
          <p14:tracePt t="84575" x="6242050" y="3200400"/>
          <p14:tracePt t="84592" x="6242050" y="3219450"/>
          <p14:tracePt t="84609" x="6248400" y="3238500"/>
          <p14:tracePt t="84626" x="6267450" y="3263900"/>
          <p14:tracePt t="84642" x="6286500" y="3295650"/>
          <p14:tracePt t="84659" x="6292850" y="3314700"/>
          <p14:tracePt t="84675" x="6318250" y="3352800"/>
          <p14:tracePt t="84675" x="6324600" y="3365500"/>
          <p14:tracePt t="84693" x="6330950" y="3365500"/>
          <p14:tracePt t="84724" x="6337300" y="3378200"/>
          <p14:tracePt t="84740" x="6343650" y="3384550"/>
          <p14:tracePt t="84747" x="6350000" y="3390900"/>
          <p14:tracePt t="84759" x="6362700" y="3403600"/>
          <p14:tracePt t="84776" x="6362700" y="3409950"/>
          <p14:tracePt t="85420" x="6375400" y="3422650"/>
          <p14:tracePt t="85428" x="6388100" y="3435350"/>
          <p14:tracePt t="85443" x="6445250" y="3479800"/>
          <p14:tracePt t="85461" x="6464300" y="3498850"/>
          <p14:tracePt t="85477" x="6496050" y="3524250"/>
          <p14:tracePt t="85493" x="6508750" y="3536950"/>
          <p14:tracePt t="88152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96568E4-0A51-43DB-B364-6CA419013BA1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Same Side Corner Rectangle 6"/>
              <p:cNvSpPr/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3CA9E60-57AC-475E-A633-D2C76E237880}" type="mathplaceholder"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Snip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695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1" y="2057400"/>
            <a:ext cx="6019799" cy="297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044" y="1993267"/>
            <a:ext cx="6229356" cy="33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283">
        <p15:prstTrans prst="pageCurlDouble"/>
      </p:transition>
    </mc:Choice>
    <mc:Fallback xmlns="">
      <p:transition spd="slow" advTm="49283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4773" x="596900" y="2667000"/>
          <p14:tracePt t="15012" x="590550" y="2679700"/>
          <p14:tracePt t="15019" x="577850" y="2698750"/>
          <p14:tracePt t="15027" x="571500" y="2711450"/>
          <p14:tracePt t="15036" x="558800" y="2730500"/>
          <p14:tracePt t="15054" x="546100" y="2749550"/>
          <p14:tracePt t="15069" x="533400" y="2755900"/>
          <p14:tracePt t="15086" x="533400" y="2774950"/>
          <p14:tracePt t="15102" x="527050" y="2781300"/>
          <p14:tracePt t="15119" x="520700" y="2787650"/>
          <p14:tracePt t="15136" x="520700" y="2794000"/>
          <p14:tracePt t="15195" x="520700" y="2800350"/>
          <p14:tracePt t="15202" x="520700" y="2813050"/>
          <p14:tracePt t="15211" x="520700" y="2825750"/>
          <p14:tracePt t="15227" x="520700" y="2832100"/>
          <p14:tracePt t="15243" x="520700" y="2838450"/>
          <p14:tracePt t="15252" x="520700" y="2844800"/>
          <p14:tracePt t="15270" x="514350" y="2857500"/>
          <p14:tracePt t="15288" x="508000" y="2863850"/>
          <p14:tracePt t="15355" x="508000" y="2870200"/>
          <p14:tracePt t="15371" x="508000" y="2882900"/>
          <p14:tracePt t="15403" x="508000" y="2889250"/>
          <p14:tracePt t="15411" x="508000" y="2895600"/>
          <p14:tracePt t="15435" x="508000" y="2901950"/>
          <p14:tracePt t="15643" x="508000" y="2908300"/>
          <p14:tracePt t="15651" x="508000" y="2921000"/>
          <p14:tracePt t="15658" x="508000" y="2940050"/>
          <p14:tracePt t="15668" x="508000" y="2978150"/>
          <p14:tracePt t="15687" x="520700" y="3016250"/>
          <p14:tracePt t="15703" x="527050" y="3035300"/>
          <p14:tracePt t="15719" x="539750" y="3054350"/>
          <p14:tracePt t="15735" x="552450" y="3067050"/>
          <p14:tracePt t="15754" x="558800" y="3073400"/>
          <p14:tracePt t="15769" x="571500" y="3086100"/>
          <p14:tracePt t="15787" x="590550" y="3105150"/>
          <p14:tracePt t="15802" x="609600" y="3130550"/>
          <p14:tracePt t="15820" x="647700" y="3155950"/>
          <p14:tracePt t="15836" x="666750" y="3187700"/>
          <p14:tracePt t="15852" x="704850" y="3213100"/>
          <p14:tracePt t="15869" x="768350" y="3251200"/>
          <p14:tracePt t="15885" x="825500" y="3302000"/>
          <p14:tracePt t="15902" x="908050" y="3359150"/>
          <p14:tracePt t="15919" x="958850" y="3371850"/>
          <p14:tracePt t="15935" x="996950" y="3371850"/>
          <p14:tracePt t="15952" x="1111250" y="3441700"/>
          <p14:tracePt t="15969" x="1155700" y="3467100"/>
          <p14:tracePt t="15969" x="1187450" y="3473450"/>
          <p14:tracePt t="15987" x="1219200" y="3486150"/>
          <p14:tracePt t="16001" x="1282700" y="3492500"/>
          <p14:tracePt t="16017" x="1358900" y="3492500"/>
          <p14:tracePt t="16034" x="1377950" y="3492500"/>
          <p14:tracePt t="16050" x="1390650" y="3492500"/>
          <p14:tracePt t="16067" x="1397000" y="3492500"/>
          <p14:tracePt t="16084" x="1416050" y="3492500"/>
          <p14:tracePt t="16101" x="1441450" y="3492500"/>
          <p14:tracePt t="16117" x="1447800" y="3486150"/>
          <p14:tracePt t="16134" x="1466850" y="3486150"/>
          <p14:tracePt t="16151" x="1473200" y="3486150"/>
          <p14:tracePt t="16167" x="1492250" y="3479800"/>
          <p14:tracePt t="16184" x="1504950" y="3479800"/>
          <p14:tracePt t="16202" x="1517650" y="3473450"/>
          <p14:tracePt t="16218" x="1530350" y="3473450"/>
          <p14:tracePt t="16234" x="1543050" y="3467100"/>
          <p14:tracePt t="16274" x="1549400" y="3460750"/>
          <p14:tracePt t="16314" x="1549400" y="3454400"/>
          <p14:tracePt t="16570" x="1543050" y="3454400"/>
          <p14:tracePt t="16578" x="1536700" y="3454400"/>
          <p14:tracePt t="16586" x="1524000" y="3467100"/>
          <p14:tracePt t="16604" x="1511300" y="3467100"/>
          <p14:tracePt t="16617" x="1498600" y="3467100"/>
          <p14:tracePt t="16633" x="1498600" y="3479800"/>
          <p14:tracePt t="16722" x="1504950" y="3479800"/>
          <p14:tracePt t="16730" x="1530350" y="3467100"/>
          <p14:tracePt t="16746" x="1549400" y="3460750"/>
          <p14:tracePt t="16754" x="1574800" y="3448050"/>
          <p14:tracePt t="16767" x="1638300" y="3409950"/>
          <p14:tracePt t="16783" x="1695450" y="3384550"/>
          <p14:tracePt t="16801" x="1752600" y="3365500"/>
          <p14:tracePt t="16817" x="1784350" y="3346450"/>
          <p14:tracePt t="16817" x="1803400" y="3346450"/>
          <p14:tracePt t="16835" x="1828800" y="3340100"/>
          <p14:tracePt t="16852" x="1866900" y="3340100"/>
          <p14:tracePt t="16866" x="1885950" y="3340100"/>
          <p14:tracePt t="16883" x="1905000" y="3340100"/>
          <p14:tracePt t="16900" x="1924050" y="3333750"/>
          <p14:tracePt t="16916" x="1936750" y="3327400"/>
          <p14:tracePt t="16933" x="1955800" y="3321050"/>
          <p14:tracePt t="16951" x="1993900" y="3308350"/>
          <p14:tracePt t="16968" x="2032000" y="3302000"/>
          <p14:tracePt t="16984" x="2101850" y="3270250"/>
          <p14:tracePt t="16984" x="2159000" y="3251200"/>
          <p14:tracePt t="17003" x="2216150" y="3232150"/>
          <p14:tracePt t="17016" x="2343150" y="3168650"/>
          <p14:tracePt t="17016" x="2419350" y="3136900"/>
          <p14:tracePt t="17035" x="2482850" y="3098800"/>
          <p14:tracePt t="17050" x="2628900" y="3041650"/>
          <p14:tracePt t="17067" x="2781300" y="2978150"/>
          <p14:tracePt t="17083" x="2895600" y="2952750"/>
          <p14:tracePt t="17100" x="2984500" y="2927350"/>
          <p14:tracePt t="17116" x="3028950" y="2901950"/>
          <p14:tracePt t="17133" x="3060700" y="2895600"/>
          <p14:tracePt t="17150" x="3079750" y="2889250"/>
          <p14:tracePt t="17166" x="3105150" y="2889250"/>
          <p14:tracePt t="17183" x="3124200" y="2889250"/>
          <p14:tracePt t="17200" x="3149600" y="2901950"/>
          <p14:tracePt t="17200" x="3155950" y="2901950"/>
          <p14:tracePt t="17219" x="3162300" y="2901950"/>
          <p14:tracePt t="17274" x="3175000" y="2908300"/>
          <p14:tracePt t="17290" x="3181350" y="2914650"/>
          <p14:tracePt t="17298" x="3200400" y="2921000"/>
          <p14:tracePt t="17314" x="3219450" y="2940050"/>
          <p14:tracePt t="17322" x="3225800" y="2959100"/>
          <p14:tracePt t="17332" x="3282950" y="2990850"/>
          <p14:tracePt t="17350" x="3333750" y="3035300"/>
          <p14:tracePt t="17366" x="3397250" y="3060700"/>
          <p14:tracePt t="17382" x="3409950" y="3073400"/>
          <p14:tracePt t="17400" x="3409950" y="3079750"/>
          <p14:tracePt t="17426" x="3422650" y="3079750"/>
          <p14:tracePt t="17435" x="3467100" y="3092450"/>
          <p14:tracePt t="17450" x="3556000" y="3117850"/>
          <p14:tracePt t="17467" x="3663950" y="3149600"/>
          <p14:tracePt t="17483" x="3790950" y="3181350"/>
          <p14:tracePt t="17500" x="3879850" y="3194050"/>
          <p14:tracePt t="17516" x="3968750" y="3238500"/>
          <p14:tracePt t="17534" x="4044950" y="3282950"/>
          <p14:tracePt t="17549" x="4076700" y="3333750"/>
          <p14:tracePt t="17566" x="4178300" y="3429000"/>
          <p14:tracePt t="17582" x="4241800" y="3524250"/>
          <p14:tracePt t="17599" x="4305300" y="3632200"/>
          <p14:tracePt t="17616" x="4349750" y="3721100"/>
          <p14:tracePt t="17632" x="4413250" y="3860800"/>
          <p14:tracePt t="17649" x="4445000" y="3937000"/>
          <p14:tracePt t="17666" x="4457700" y="3994150"/>
          <p14:tracePt t="17682" x="4470400" y="4070350"/>
          <p14:tracePt t="17699" x="4464050" y="4159250"/>
          <p14:tracePt t="17716" x="4413250" y="4286250"/>
          <p14:tracePt t="17733" x="4318000" y="4413250"/>
          <p14:tracePt t="17750" x="4216400" y="4546600"/>
          <p14:tracePt t="17768" x="4127500" y="4648200"/>
          <p14:tracePt t="17784" x="4044950" y="4737100"/>
          <p14:tracePt t="17800" x="3956050" y="4813300"/>
          <p14:tracePt t="17800" x="3930650" y="4851400"/>
          <p14:tracePt t="17819" x="3917950" y="4870450"/>
          <p14:tracePt t="17819" x="3892550" y="4895850"/>
          <p14:tracePt t="17835" x="3841750" y="4921250"/>
          <p14:tracePt t="17849" x="3702050" y="5016500"/>
          <p14:tracePt t="17866" x="3632200" y="5073650"/>
          <p14:tracePt t="17883" x="3575050" y="5124450"/>
          <p14:tracePt t="17899" x="3524250" y="5156200"/>
          <p14:tracePt t="17915" x="3486150" y="5175250"/>
          <p14:tracePt t="17932" x="3479800" y="5187950"/>
          <p14:tracePt t="17949" x="3448050" y="5200650"/>
          <p14:tracePt t="17966" x="3403600" y="5200650"/>
          <p14:tracePt t="17985" x="3390900" y="5200650"/>
          <p14:tracePt t="17999" x="3371850" y="5200650"/>
          <p14:tracePt t="18042" x="3371850" y="5187950"/>
          <p14:tracePt t="18058" x="3365500" y="5175250"/>
          <p14:tracePt t="18066" x="3359150" y="5162550"/>
          <p14:tracePt t="18074" x="3352800" y="5124450"/>
          <p14:tracePt t="18082" x="3333750" y="5029200"/>
          <p14:tracePt t="18100" x="3333750" y="4902200"/>
          <p14:tracePt t="18118" x="3333750" y="4737100"/>
          <p14:tracePt t="18132" x="3333750" y="4591050"/>
          <p14:tracePt t="18149" x="3359150" y="4464050"/>
          <p14:tracePt t="18166" x="3397250" y="4337050"/>
          <p14:tracePt t="18182" x="3454400" y="4216400"/>
          <p14:tracePt t="18199" x="3530600" y="4095750"/>
          <p14:tracePt t="18217" x="3619500" y="3987800"/>
          <p14:tracePt t="18233" x="3727450" y="3898900"/>
          <p14:tracePt t="18233" x="3790950" y="3860800"/>
          <p14:tracePt t="18251" x="3848100" y="3816350"/>
          <p14:tracePt t="18251" x="3892550" y="3778250"/>
          <p14:tracePt t="18267" x="4000500" y="3721100"/>
          <p14:tracePt t="18283" x="4152900" y="3632200"/>
          <p14:tracePt t="18300" x="4267200" y="3594100"/>
          <p14:tracePt t="18315" x="4400550" y="3568700"/>
          <p14:tracePt t="18334" x="4591050" y="3505200"/>
          <p14:tracePt t="18349" x="4800600" y="3454400"/>
          <p14:tracePt t="18366" x="5054600" y="3384550"/>
          <p14:tracePt t="18382" x="5251450" y="3333750"/>
          <p14:tracePt t="18399" x="5441950" y="3302000"/>
          <p14:tracePt t="18415" x="5568950" y="3251200"/>
          <p14:tracePt t="18432" x="5632450" y="3219450"/>
          <p14:tracePt t="18432" x="5645150" y="3213100"/>
          <p14:tracePt t="18451" x="5651500" y="3206750"/>
          <p14:tracePt t="18465" x="5676900" y="3187700"/>
          <p14:tracePt t="18483" x="5746750" y="3187700"/>
          <p14:tracePt t="18499" x="5886450" y="3187700"/>
          <p14:tracePt t="18515" x="6045200" y="3219450"/>
          <p14:tracePt t="18532" x="6064250" y="3232150"/>
          <p14:tracePt t="18834" x="6076950" y="3232150"/>
          <p14:tracePt t="18858" x="6102350" y="3232150"/>
          <p14:tracePt t="18867" x="6121400" y="3225800"/>
          <p14:tracePt t="18874" x="6127750" y="3219450"/>
          <p14:tracePt t="19019" x="6134100" y="3213100"/>
          <p14:tracePt t="19027" x="6146800" y="3213100"/>
          <p14:tracePt t="19035" x="6203950" y="3194050"/>
          <p14:tracePt t="19052" x="6254750" y="3181350"/>
          <p14:tracePt t="19052" x="6286500" y="3168650"/>
          <p14:tracePt t="19067" x="6350000" y="3162300"/>
          <p14:tracePt t="19081" x="6400800" y="3143250"/>
          <p14:tracePt t="19099" x="6426200" y="3136900"/>
          <p14:tracePt t="19115" x="6438900" y="3136900"/>
          <p14:tracePt t="19578" x="6445250" y="3136900"/>
          <p14:tracePt t="19586" x="6464300" y="3143250"/>
          <p14:tracePt t="19598" x="6553200" y="3187700"/>
          <p14:tracePt t="19598" x="6578600" y="3200400"/>
          <p14:tracePt t="19622" x="6591300" y="3206750"/>
          <p14:tracePt t="19631" x="6604000" y="3219450"/>
          <p14:tracePt t="19653" x="6610350" y="3225800"/>
          <p14:tracePt t="20006" x="6629400" y="3225800"/>
          <p14:tracePt t="20012" x="6654800" y="3225800"/>
          <p14:tracePt t="20020" x="6737350" y="3232150"/>
          <p14:tracePt t="20037" x="6775450" y="3232150"/>
          <p14:tracePt t="20047" x="6858000" y="3232150"/>
          <p14:tracePt t="20047" x="6889750" y="3232150"/>
          <p14:tracePt t="20070" x="6908800" y="3232150"/>
          <p14:tracePt t="20070" x="6940550" y="3232150"/>
          <p14:tracePt t="20087" x="6959600" y="3232150"/>
          <p14:tracePt t="20102" x="6965950" y="3232150"/>
          <p14:tracePt t="20123" x="6972300" y="3232150"/>
          <p14:tracePt t="20204" x="6972300" y="3244850"/>
          <p14:tracePt t="20675" x="6972300" y="3257550"/>
          <p14:tracePt t="20693" x="6972300" y="3276600"/>
          <p14:tracePt t="20700" x="6972300" y="3302000"/>
          <p14:tracePt t="20719" x="6965950" y="3346450"/>
          <p14:tracePt t="20731" x="6953250" y="3390900"/>
          <p14:tracePt t="20748" x="6953250" y="3422650"/>
          <p14:tracePt t="20765" x="6946900" y="3467100"/>
          <p14:tracePt t="20782" x="6934200" y="3498850"/>
          <p14:tracePt t="20799" x="6921500" y="3524250"/>
          <p14:tracePt t="20815" x="6915150" y="3543300"/>
          <p14:tracePt t="21139" x="6915150" y="3549650"/>
          <p14:tracePt t="21146" x="6915150" y="3556000"/>
          <p14:tracePt t="21155" x="6908800" y="3581400"/>
          <p14:tracePt t="21165" x="6883400" y="3644900"/>
          <p14:tracePt t="21183" x="6845300" y="3708400"/>
          <p14:tracePt t="21196" x="6826250" y="3771900"/>
          <p14:tracePt t="21212" x="6794500" y="3822700"/>
          <p14:tracePt t="21229" x="6769100" y="3860800"/>
          <p14:tracePt t="21246" x="6743700" y="3886200"/>
          <p14:tracePt t="21263" x="6718300" y="3917950"/>
          <p14:tracePt t="21280" x="6699250" y="3937000"/>
          <p14:tracePt t="21280" x="6680200" y="3949700"/>
          <p14:tracePt t="21299" x="6667500" y="3968750"/>
          <p14:tracePt t="21313" x="6578600" y="4019550"/>
          <p14:tracePt t="21331" x="6502400" y="4051300"/>
          <p14:tracePt t="21347" x="6432550" y="4095750"/>
          <p14:tracePt t="21363" x="6324600" y="4146550"/>
          <p14:tracePt t="21379" x="6242050" y="4184650"/>
          <p14:tracePt t="21397" x="6165850" y="4203700"/>
          <p14:tracePt t="21413" x="6089650" y="4241800"/>
          <p14:tracePt t="21429" x="6076950" y="4248150"/>
          <p14:tracePt t="22058" x="6045200" y="4273550"/>
          <p14:tracePt t="22066" x="5956300" y="4337050"/>
          <p14:tracePt t="22081" x="5670550" y="4502150"/>
          <p14:tracePt t="22081" x="5505450" y="4584700"/>
          <p14:tracePt t="22099" x="5359400" y="4660900"/>
          <p14:tracePt t="22113" x="4965700" y="4889500"/>
          <p14:tracePt t="22132" x="4819650" y="4965700"/>
          <p14:tracePt t="22145" x="4622800" y="5111750"/>
          <p14:tracePt t="22162" x="4489450" y="5194300"/>
          <p14:tracePt t="22179" x="4330700" y="5270500"/>
          <p14:tracePt t="22195" x="4184650" y="5353050"/>
          <p14:tracePt t="22212" x="4070350" y="5422900"/>
          <p14:tracePt t="22229" x="3924300" y="5505450"/>
          <p14:tracePt t="22246" x="3740150" y="5594350"/>
          <p14:tracePt t="22262" x="3308350" y="5702300"/>
          <p14:tracePt t="22279" x="2686050" y="5861050"/>
          <p14:tracePt t="22296" x="1739900" y="6007100"/>
          <p14:tracePt t="22312" x="628650" y="6140450"/>
          <p14:tracePt t="22312" x="107950" y="6172200"/>
          <p14:tracePt t="22331" x="0" y="6292850"/>
          <p14:tracePt t="22346" x="0" y="6426200"/>
          <p14:tracePt t="22362" x="0" y="6591300"/>
          <p14:tracePt t="22379" x="0" y="6813550"/>
          <p14:tracePt t="22395" x="0" y="6851650"/>
          <p14:tracePt t="22412" x="0" y="6826250"/>
          <p14:tracePt t="22595" x="0" y="6807200"/>
          <p14:tracePt t="22602" x="0" y="6769100"/>
          <p14:tracePt t="22613" x="0" y="6610350"/>
          <p14:tracePt t="22628" x="0" y="6451600"/>
          <p14:tracePt t="22645" x="0" y="6159500"/>
          <p14:tracePt t="22662" x="0" y="5797550"/>
          <p14:tracePt t="22678" x="0" y="5403850"/>
          <p14:tracePt t="22695" x="0" y="4965700"/>
          <p14:tracePt t="22711" x="0" y="4451350"/>
          <p14:tracePt t="22728" x="0" y="3962400"/>
          <p14:tracePt t="22745" x="0" y="3149600"/>
          <p14:tracePt t="22762" x="0" y="2679700"/>
          <p14:tracePt t="22779" x="0" y="2419350"/>
          <p14:tracePt t="22797" x="0" y="2178050"/>
          <p14:tracePt t="22813" x="0" y="1657350"/>
          <p14:tracePt t="22830" x="0" y="1193800"/>
          <p14:tracePt t="22847" x="0" y="692150"/>
          <p14:tracePt t="22862" x="0" y="120650"/>
          <p14:tracePt t="22879" x="1358900" y="0"/>
          <p14:tracePt t="23037" x="1524000" y="0"/>
          <p14:tracePt t="23047" x="1663700" y="0"/>
          <p14:tracePt t="23052" x="1778000" y="0"/>
          <p14:tracePt t="23052" x="1911350" y="0"/>
          <p14:tracePt t="23068" x="2279650" y="0"/>
          <p14:tracePt t="23093" x="2552700" y="0"/>
          <p14:tracePt t="23108" x="2717800" y="0"/>
          <p14:tracePt t="23117" x="2959100" y="0"/>
          <p14:tracePt t="23128" x="3384550" y="0"/>
          <p14:tracePt t="23145" x="3975100" y="0"/>
          <p14:tracePt t="23162" x="4235450" y="0"/>
          <p14:tracePt t="23180" x="4508500" y="0"/>
          <p14:tracePt t="23197" x="4787900" y="0"/>
          <p14:tracePt t="23213" x="5092700" y="0"/>
          <p14:tracePt t="23229" x="5308600" y="0"/>
          <p14:tracePt t="23245" x="5511800" y="0"/>
          <p14:tracePt t="23262" x="5657850" y="0"/>
          <p14:tracePt t="23279" x="5797550" y="0"/>
          <p14:tracePt t="23296" x="5969000" y="44450"/>
          <p14:tracePt t="23313" x="6178550" y="114300"/>
          <p14:tracePt t="23313" x="6318250" y="152400"/>
          <p14:tracePt t="23330" x="6635750" y="234950"/>
          <p14:tracePt t="23347" x="7023100" y="330200"/>
          <p14:tracePt t="23363" x="7346950" y="419100"/>
          <p14:tracePt t="23379" x="7626350" y="488950"/>
          <p14:tracePt t="23396" x="7899400" y="552450"/>
          <p14:tracePt t="23412" x="8229600" y="654050"/>
          <p14:tracePt t="23429" x="8655050" y="768350"/>
          <p14:tracePt t="23445" x="9048750" y="889000"/>
          <p14:tracePt t="23462" x="9309100" y="1003300"/>
          <p14:tracePt t="23479" x="9448800" y="1047750"/>
          <p14:tracePt t="23496" x="9588500" y="1111250"/>
          <p14:tracePt t="23512" x="9677400" y="1149350"/>
          <p14:tracePt t="23529" x="9785350" y="1200150"/>
          <p14:tracePt t="23546" x="9804400" y="1206500"/>
          <p14:tracePt t="23546" x="9823450" y="1219200"/>
          <p14:tracePt t="23564" x="9842500" y="1225550"/>
          <p14:tracePt t="23580" x="9861550" y="1238250"/>
          <p14:tracePt t="23595" x="9861550" y="1257300"/>
          <p14:tracePt t="23612" x="9886950" y="1282700"/>
          <p14:tracePt t="23629" x="9893300" y="1301750"/>
          <p14:tracePt t="23645" x="9906000" y="1346200"/>
          <p14:tracePt t="23662" x="9918700" y="1428750"/>
          <p14:tracePt t="23679" x="9937750" y="1543050"/>
          <p14:tracePt t="23695" x="9950450" y="1631950"/>
          <p14:tracePt t="23712" x="9950450" y="1701800"/>
          <p14:tracePt t="23729" x="9950450" y="1771650"/>
          <p14:tracePt t="23746" x="9950450" y="1841500"/>
          <p14:tracePt t="23763" x="9944100" y="1879600"/>
          <p14:tracePt t="23779" x="9937750" y="1898650"/>
          <p14:tracePt t="23796" x="9937750" y="1911350"/>
          <p14:tracePt t="23812" x="9937750" y="1930400"/>
          <p14:tracePt t="23830" x="9931400" y="1943100"/>
          <p14:tracePt t="23845" x="9925050" y="1962150"/>
          <p14:tracePt t="23862" x="9925050" y="1981200"/>
          <p14:tracePt t="23879" x="9912350" y="2019300"/>
          <p14:tracePt t="23895" x="9867900" y="2082800"/>
          <p14:tracePt t="23912" x="9829800" y="2133600"/>
          <p14:tracePt t="23928" x="9779000" y="2203450"/>
          <p14:tracePt t="23945" x="9721850" y="2273300"/>
          <p14:tracePt t="23945" x="9696450" y="2311400"/>
          <p14:tracePt t="23963" x="9652000" y="2368550"/>
          <p14:tracePt t="23979" x="9632950" y="2419350"/>
          <p14:tracePt t="23996" x="9607550" y="2457450"/>
          <p14:tracePt t="24011" x="9588500" y="2489200"/>
          <p14:tracePt t="24028" x="9582150" y="2520950"/>
          <p14:tracePt t="24045" x="9563100" y="2540000"/>
          <p14:tracePt t="24062" x="9544050" y="2565400"/>
          <p14:tracePt t="24079" x="9537700" y="2578100"/>
          <p14:tracePt t="24095" x="9531350" y="2584450"/>
          <p14:tracePt t="24112" x="9531350" y="2597150"/>
          <p14:tracePt t="24128" x="9518650" y="2603500"/>
          <p14:tracePt t="24128" x="9512300" y="2616200"/>
          <p14:tracePt t="24146" x="9505950" y="2628900"/>
          <p14:tracePt t="24161" x="9486900" y="2660650"/>
          <p14:tracePt t="24179" x="9467850" y="2673350"/>
          <p14:tracePt t="24195" x="9442450" y="2692400"/>
          <p14:tracePt t="24212" x="9417050" y="2711450"/>
          <p14:tracePt t="24228" x="9404350" y="2711450"/>
          <p14:tracePt t="24245" x="9378950" y="2730500"/>
          <p14:tracePt t="24262" x="9353550" y="2743200"/>
          <p14:tracePt t="24278" x="9283700" y="2749550"/>
          <p14:tracePt t="24295" x="9188450" y="2768600"/>
          <p14:tracePt t="24312" x="9080500" y="2774950"/>
          <p14:tracePt t="24328" x="8991600" y="2794000"/>
          <p14:tracePt t="24328" x="8953500" y="2806700"/>
          <p14:tracePt t="24346" x="8928100" y="2806700"/>
          <p14:tracePt t="24361" x="8883650" y="2806700"/>
          <p14:tracePt t="24361" x="8858250" y="2806700"/>
          <p14:tracePt t="24379" x="8788400" y="2806700"/>
          <p14:tracePt t="24396" x="8712200" y="2800350"/>
          <p14:tracePt t="24411" x="8661400" y="2800350"/>
          <p14:tracePt t="24428" x="8648700" y="2800350"/>
          <p14:tracePt t="24444" x="8642350" y="2794000"/>
          <p14:tracePt t="24626" x="8642350" y="2787650"/>
          <p14:tracePt t="24634" x="8648700" y="2787650"/>
          <p14:tracePt t="24646" x="8667750" y="2781300"/>
          <p14:tracePt t="24663" x="8705850" y="2774950"/>
          <p14:tracePt t="24678" x="8775700" y="2768600"/>
          <p14:tracePt t="24694" x="8832850" y="2768600"/>
          <p14:tracePt t="24711" x="8896350" y="2768600"/>
          <p14:tracePt t="24728" x="8972550" y="2768600"/>
          <p14:tracePt t="24744" x="9017000" y="2768600"/>
          <p14:tracePt t="24761" x="9055100" y="2768600"/>
          <p14:tracePt t="24761" x="9067800" y="2762250"/>
          <p14:tracePt t="24778" x="9086850" y="2755900"/>
          <p14:tracePt t="24794" x="9137650" y="2749550"/>
          <p14:tracePt t="24812" x="9207500" y="2743200"/>
          <p14:tracePt t="24829" x="9271000" y="2736850"/>
          <p14:tracePt t="24845" x="9366250" y="2736850"/>
          <p14:tracePt t="24862" x="9455150" y="2736850"/>
          <p14:tracePt t="24879" x="9525000" y="2730500"/>
          <p14:tracePt t="24894" x="9575800" y="2730500"/>
          <p14:tracePt t="24911" x="9626600" y="2730500"/>
          <p14:tracePt t="24928" x="9690100" y="2730500"/>
          <p14:tracePt t="24944" x="9798050" y="2730500"/>
          <p14:tracePt t="24961" x="9906000" y="2730500"/>
          <p14:tracePt t="24961" x="9956800" y="2730500"/>
          <p14:tracePt t="24978" x="10020300" y="2730500"/>
          <p14:tracePt t="24993" x="10109200" y="2730500"/>
          <p14:tracePt t="25011" x="10134600" y="2730500"/>
          <p14:tracePt t="25027" x="10172700" y="2730500"/>
          <p14:tracePt t="25044" x="10204450" y="2717800"/>
          <p14:tracePt t="25061" x="10261600" y="2717800"/>
          <p14:tracePt t="25078" x="10325100" y="2717800"/>
          <p14:tracePt t="25095" x="10401300" y="2717800"/>
          <p14:tracePt t="25111" x="10458450" y="2717800"/>
          <p14:tracePt t="25128" x="10515600" y="2717800"/>
          <p14:tracePt t="25144" x="10579100" y="2717800"/>
          <p14:tracePt t="25161" x="10636250" y="2717800"/>
          <p14:tracePt t="25177" x="10680700" y="2717800"/>
          <p14:tracePt t="25177" x="10693400" y="2717800"/>
          <p14:tracePt t="25195" x="10699750" y="2724150"/>
          <p14:tracePt t="25362" x="10699750" y="2730500"/>
          <p14:tracePt t="25370" x="10699750" y="2736850"/>
          <p14:tracePt t="25379" x="10680700" y="2749550"/>
          <p14:tracePt t="25396" x="10655300" y="2762250"/>
          <p14:tracePt t="25412" x="10623550" y="2781300"/>
          <p14:tracePt t="25428" x="10591800" y="2800350"/>
          <p14:tracePt t="25445" x="10572750" y="2806700"/>
          <p14:tracePt t="25461" x="10541000" y="2813050"/>
          <p14:tracePt t="25477" x="10471150" y="2819400"/>
          <p14:tracePt t="25493" x="10382250" y="2863850"/>
          <p14:tracePt t="25510" x="10229850" y="2870200"/>
          <p14:tracePt t="25527" x="10039350" y="2889250"/>
          <p14:tracePt t="25544" x="9836150" y="2933700"/>
          <p14:tracePt t="25560" x="9645650" y="2959100"/>
          <p14:tracePt t="25578" x="9474200" y="2965450"/>
          <p14:tracePt t="25578" x="9404350" y="2965450"/>
          <p14:tracePt t="25594" x="9251950" y="2997200"/>
          <p14:tracePt t="25611" x="9093200" y="3022600"/>
          <p14:tracePt t="25627" x="8947150" y="3073400"/>
          <p14:tracePt t="25644" x="8775700" y="3111500"/>
          <p14:tracePt t="25660" x="8667750" y="3124200"/>
          <p14:tracePt t="25677" x="8572500" y="3149600"/>
          <p14:tracePt t="25693" x="8509000" y="3162300"/>
          <p14:tracePt t="25710" x="8445500" y="3181350"/>
          <p14:tracePt t="25710" x="8420100" y="3181350"/>
          <p14:tracePt t="25732" x="8388350" y="3194050"/>
          <p14:tracePt t="25742" x="8337550" y="3219450"/>
          <p14:tracePt t="25742" x="8312150" y="3232150"/>
          <p14:tracePt t="25768" x="8274050" y="3257550"/>
          <p14:tracePt t="25776" x="8178800" y="3295650"/>
          <p14:tracePt t="25776" x="8159750" y="3340100"/>
          <p14:tracePt t="25797" x="8128000" y="3371850"/>
          <p14:tracePt t="25809" x="8051800" y="3403600"/>
          <p14:tracePt t="25829" x="8001000" y="3416300"/>
          <p14:tracePt t="25844" x="8020050" y="3409950"/>
          <p14:tracePt t="26130" x="8077200" y="3390900"/>
          <p14:tracePt t="26138" x="8147050" y="3390900"/>
          <p14:tracePt t="26146" x="8255000" y="3384550"/>
          <p14:tracePt t="26160" x="8496300" y="3365500"/>
          <p14:tracePt t="26177" x="8661400" y="3365500"/>
          <p14:tracePt t="26193" x="8756650" y="3359150"/>
          <p14:tracePt t="26211" x="8756650" y="3352800"/>
          <p14:tracePt t="26818" x="8769350" y="3346450"/>
          <p14:tracePt t="26828" x="8813800" y="3327400"/>
          <p14:tracePt t="26834" x="8877300" y="3321050"/>
          <p14:tracePt t="26845" x="8978900" y="3289300"/>
          <p14:tracePt t="26860" x="9112250" y="3276600"/>
          <p14:tracePt t="26876" x="9201150" y="3251200"/>
          <p14:tracePt t="26893" x="9245600" y="3244850"/>
          <p14:tracePt t="26910" x="9251950" y="3244850"/>
          <p14:tracePt t="26925" x="9264650" y="3238500"/>
          <p14:tracePt t="27050" x="9271000" y="3238500"/>
          <p14:tracePt t="27074" x="9277350" y="3232150"/>
          <p14:tracePt t="27082" x="9283700" y="3225800"/>
          <p14:tracePt t="27091" x="9290050" y="3225800"/>
          <p14:tracePt t="27109" x="9309100" y="3225800"/>
          <p14:tracePt t="27126" x="9321800" y="3225800"/>
          <p14:tracePt t="27142" x="9340850" y="3225800"/>
          <p14:tracePt t="27159" x="9359900" y="3225800"/>
          <p14:tracePt t="27176" x="9404350" y="3225800"/>
          <p14:tracePt t="27193" x="9442450" y="3225800"/>
          <p14:tracePt t="27209" x="9480550" y="3225800"/>
          <p14:tracePt t="27209" x="9505950" y="3225800"/>
          <p14:tracePt t="27226" x="9537700" y="3225800"/>
          <p14:tracePt t="27242" x="9594850" y="3225800"/>
          <p14:tracePt t="27259" x="9601200" y="3225800"/>
          <p14:tracePt t="27275" x="9607550" y="3225800"/>
          <p14:tracePt t="27306" x="9613900" y="3225800"/>
          <p14:tracePt t="27314" x="9626600" y="3225800"/>
          <p14:tracePt t="27325" x="9652000" y="3225800"/>
          <p14:tracePt t="27343" x="9740900" y="3206750"/>
          <p14:tracePt t="27359" x="9804400" y="3200400"/>
          <p14:tracePt t="27376" x="9855200" y="3187700"/>
          <p14:tracePt t="27376" x="9861550" y="3187700"/>
          <p14:tracePt t="27395" x="9867900" y="3181350"/>
          <p14:tracePt t="27409" x="9886950" y="3181350"/>
          <p14:tracePt t="27409" x="9899650" y="3181350"/>
          <p14:tracePt t="27426" x="9918700" y="3175000"/>
          <p14:tracePt t="27442" x="9994900" y="3162300"/>
          <p14:tracePt t="27460" x="10064750" y="3149600"/>
          <p14:tracePt t="27476" x="10140950" y="3143250"/>
          <p14:tracePt t="27492" x="10172700" y="3130550"/>
          <p14:tracePt t="27509" x="10185400" y="3124200"/>
          <p14:tracePt t="27525" x="10191750" y="3124200"/>
          <p14:tracePt t="27546" x="10198100" y="3124200"/>
          <p14:tracePt t="27557" x="10210800" y="3124200"/>
          <p14:tracePt t="27574" x="10210800" y="3117850"/>
          <p14:tracePt t="27592" x="10236200" y="3117850"/>
          <p14:tracePt t="27610" x="10242550" y="3117850"/>
          <p14:tracePt t="27625" x="10293350" y="3117850"/>
          <p14:tracePt t="27643" x="10363200" y="3117850"/>
          <p14:tracePt t="27660" x="10445750" y="3117850"/>
          <p14:tracePt t="27676" x="10496550" y="3117850"/>
          <p14:tracePt t="27692" x="10528300" y="3111500"/>
          <p14:tracePt t="27709" x="10534650" y="3105150"/>
          <p14:tracePt t="27914" x="10547350" y="3105150"/>
          <p14:tracePt t="27922" x="10579100" y="3105150"/>
          <p14:tracePt t="27930" x="10610850" y="3105150"/>
          <p14:tracePt t="27943" x="10680700" y="3105150"/>
          <p14:tracePt t="27960" x="10807700" y="3105150"/>
          <p14:tracePt t="27976" x="10915650" y="3105150"/>
          <p14:tracePt t="27993" x="10985500" y="3092450"/>
          <p14:tracePt t="28008" x="10998200" y="3092450"/>
          <p14:tracePt t="28025" x="11004550" y="3086100"/>
          <p14:tracePt t="28041" x="11010900" y="3086100"/>
          <p14:tracePt t="28106" x="11017250" y="3086100"/>
          <p14:tracePt t="28114" x="11023600" y="3086100"/>
          <p14:tracePt t="28125" x="11049000" y="3086100"/>
          <p14:tracePt t="28142" x="11150600" y="3086100"/>
          <p14:tracePt t="28158" x="11290300" y="3086100"/>
          <p14:tracePt t="28176" x="11436350" y="3086100"/>
          <p14:tracePt t="28192" x="11557000" y="3086100"/>
          <p14:tracePt t="28208" x="11601450" y="3086100"/>
          <p14:tracePt t="28225" x="11595100" y="3086100"/>
          <p14:tracePt t="28578" x="11588750" y="3086100"/>
          <p14:tracePt t="28586" x="11563350" y="3092450"/>
          <p14:tracePt t="28594" x="11493500" y="3117850"/>
          <p14:tracePt t="28608" x="11322050" y="3168650"/>
          <p14:tracePt t="28608" x="11214100" y="3194050"/>
          <p14:tracePt t="28625" x="10941050" y="3263900"/>
          <p14:tracePt t="28642" x="10610850" y="3321050"/>
          <p14:tracePt t="28659" x="10306050" y="3359150"/>
          <p14:tracePt t="28676" x="10058400" y="3409950"/>
          <p14:tracePt t="28692" x="9848850" y="3429000"/>
          <p14:tracePt t="28708" x="9658350" y="3435350"/>
          <p14:tracePt t="28724" x="9518650" y="3454400"/>
          <p14:tracePt t="28741" x="9391650" y="3454400"/>
          <p14:tracePt t="28758" x="9264650" y="3460750"/>
          <p14:tracePt t="28774" x="9150350" y="3473450"/>
          <p14:tracePt t="28791" x="9004300" y="3492500"/>
          <p14:tracePt t="28808" x="8813800" y="3511550"/>
          <p14:tracePt t="28824" x="8547100" y="3530600"/>
          <p14:tracePt t="28841" x="8007350" y="3619500"/>
          <p14:tracePt t="28859" x="7658100" y="3676650"/>
          <p14:tracePt t="28875" x="7385050" y="3740150"/>
          <p14:tracePt t="28892" x="7188200" y="3765550"/>
          <p14:tracePt t="28908" x="7073900" y="3778250"/>
          <p14:tracePt t="28924" x="7010400" y="3803650"/>
          <p14:tracePt t="28941" x="6965950" y="3810000"/>
          <p14:tracePt t="28958" x="6959600" y="3816350"/>
          <p14:tracePt t="28973" x="6940550" y="3816350"/>
          <p14:tracePt t="28991" x="6927850" y="3816350"/>
          <p14:tracePt t="29008" x="6915150" y="3816350"/>
          <p14:tracePt t="29024" x="6902450" y="3816350"/>
          <p14:tracePt t="29042" x="6889750" y="3816350"/>
          <p14:tracePt t="29058" x="6883400" y="3822700"/>
          <p14:tracePt t="29073" x="6858000" y="3829050"/>
          <p14:tracePt t="29073" x="6851650" y="3829050"/>
          <p14:tracePt t="29091" x="6826250" y="3835400"/>
          <p14:tracePt t="29107" x="6794500" y="3841750"/>
          <p14:tracePt t="29124" x="6737350" y="3854450"/>
          <p14:tracePt t="29142" x="6673850" y="3854450"/>
          <p14:tracePt t="29157" x="6597650" y="3854450"/>
          <p14:tracePt t="29174" x="6572250" y="3854450"/>
          <p14:tracePt t="29191" x="6565900" y="3854450"/>
          <p14:tracePt t="29506" x="6572250" y="3854450"/>
          <p14:tracePt t="29706" x="6578600" y="3854450"/>
          <p14:tracePt t="29714" x="6584950" y="3854450"/>
          <p14:tracePt t="29738" x="6597650" y="3854450"/>
          <p14:tracePt t="29746" x="6604000" y="3854450"/>
          <p14:tracePt t="29757" x="6629400" y="3860800"/>
          <p14:tracePt t="29773" x="6654800" y="3867150"/>
          <p14:tracePt t="29790" x="6673850" y="3867150"/>
          <p14:tracePt t="29807" x="6686550" y="3867150"/>
          <p14:tracePt t="29823" x="6699250" y="3867150"/>
          <p14:tracePt t="29841" x="6711950" y="3867150"/>
          <p14:tracePt t="29857" x="6724650" y="3867150"/>
          <p14:tracePt t="29873" x="6769100" y="3848100"/>
          <p14:tracePt t="29891" x="6788150" y="3848100"/>
          <p14:tracePt t="29906" x="6883400" y="3810000"/>
          <p14:tracePt t="29924" x="6921500" y="3790950"/>
          <p14:tracePt t="29940" x="6927850" y="3790950"/>
          <p14:tracePt t="29957" x="6934200" y="3784600"/>
          <p14:tracePt t="30258" x="6946900" y="3778250"/>
          <p14:tracePt t="30266" x="6946900" y="3771900"/>
          <p14:tracePt t="30282" x="6959600" y="3759200"/>
          <p14:tracePt t="30298" x="6972300" y="3759200"/>
          <p14:tracePt t="30450" x="6991350" y="3759200"/>
          <p14:tracePt t="30482" x="6991350" y="3765550"/>
          <p14:tracePt t="30490" x="7010400" y="3765550"/>
          <p14:tracePt t="30498" x="7023100" y="3771900"/>
          <p14:tracePt t="30508" x="7042150" y="3784600"/>
          <p14:tracePt t="30524" x="7054850" y="3784600"/>
          <p14:tracePt t="30541" x="7061200" y="3784600"/>
          <p14:tracePt t="30586" x="7073900" y="3784600"/>
          <p14:tracePt t="30594" x="7099300" y="3822700"/>
          <p14:tracePt t="30605" x="7150100" y="3848100"/>
          <p14:tracePt t="30623" x="7169150" y="3860800"/>
          <p14:tracePt t="30640" x="7175500" y="3860800"/>
          <p14:tracePt t="30665" x="7188200" y="3860800"/>
          <p14:tracePt t="30674" x="7194550" y="3860800"/>
          <p14:tracePt t="30689" x="7289800" y="3886200"/>
          <p14:tracePt t="30708" x="7378700" y="3898900"/>
          <p14:tracePt t="30724" x="7423150" y="3898900"/>
          <p14:tracePt t="30739" x="7435850" y="3898900"/>
          <p14:tracePt t="30755" x="7442200" y="3898900"/>
          <p14:tracePt t="30874" x="7448550" y="3898900"/>
          <p14:tracePt t="30882" x="7454900" y="3898900"/>
          <p14:tracePt t="30893" x="7461250" y="3898900"/>
          <p14:tracePt t="30893" x="7493000" y="3898900"/>
          <p14:tracePt t="30907" x="7524750" y="3898900"/>
          <p14:tracePt t="30923" x="7556500" y="3898900"/>
          <p14:tracePt t="30940" x="7588250" y="3892550"/>
          <p14:tracePt t="30956" x="7594600" y="3886200"/>
          <p14:tracePt t="30972" x="7600950" y="3879850"/>
          <p14:tracePt t="31009" x="7613650" y="3879850"/>
          <p14:tracePt t="31018" x="7620000" y="3879850"/>
          <p14:tracePt t="31026" x="7626350" y="3873500"/>
          <p14:tracePt t="31039" x="7651750" y="3873500"/>
          <p14:tracePt t="31056" x="7683500" y="3867150"/>
          <p14:tracePt t="31072" x="7689850" y="3867150"/>
          <p14:tracePt t="31088" x="7702550" y="3860800"/>
          <p14:tracePt t="31105" x="7708900" y="3854450"/>
          <p14:tracePt t="31123" x="7721600" y="3854450"/>
          <p14:tracePt t="31140" x="7759700" y="3841750"/>
          <p14:tracePt t="31156" x="7804150" y="3829050"/>
          <p14:tracePt t="31173" x="7810500" y="3829050"/>
          <p14:tracePt t="31189" x="7823200" y="3829050"/>
          <p14:tracePt t="31322" x="7829550" y="3822700"/>
          <p14:tracePt t="31354" x="7835900" y="3822700"/>
          <p14:tracePt t="31361" x="7854950" y="3822700"/>
          <p14:tracePt t="31370" x="7912100" y="3816350"/>
          <p14:tracePt t="31389" x="7994650" y="3816350"/>
          <p14:tracePt t="31406" x="8077200" y="3803650"/>
          <p14:tracePt t="31422" x="8096250" y="3797300"/>
          <p14:tracePt t="31441" x="8108950" y="3797300"/>
          <p14:tracePt t="31578" x="8140700" y="3797300"/>
          <p14:tracePt t="31594" x="8178800" y="3797300"/>
          <p14:tracePt t="31602" x="8223250" y="3797300"/>
          <p14:tracePt t="31610" x="8280400" y="3797300"/>
          <p14:tracePt t="31621" x="8426450" y="3778250"/>
          <p14:tracePt t="31638" x="8521700" y="3778250"/>
          <p14:tracePt t="31656" x="8534400" y="3778250"/>
          <p14:tracePt t="31672" x="8547100" y="3778250"/>
          <p14:tracePt t="31938" x="8566150" y="3778250"/>
          <p14:tracePt t="31946" x="8597900" y="3778250"/>
          <p14:tracePt t="31956" x="8705850" y="3778250"/>
          <p14:tracePt t="31972" x="8832850" y="3778250"/>
          <p14:tracePt t="31988" x="8953500" y="3778250"/>
          <p14:tracePt t="32005" x="9067800" y="3778250"/>
          <p14:tracePt t="32022" x="9080500" y="3778250"/>
          <p14:tracePt t="32186" x="9105900" y="3778250"/>
          <p14:tracePt t="32194" x="9124950" y="3778250"/>
          <p14:tracePt t="32206" x="9232900" y="3784600"/>
          <p14:tracePt t="32223" x="9366250" y="3784600"/>
          <p14:tracePt t="32239" x="9518650" y="3784600"/>
          <p14:tracePt t="32254" x="9645650" y="3778250"/>
          <p14:tracePt t="32271" x="9671050" y="3778250"/>
          <p14:tracePt t="32386" x="9677400" y="3778250"/>
          <p14:tracePt t="32410" x="9683750" y="3778250"/>
          <p14:tracePt t="32418" x="9696450" y="3778250"/>
          <p14:tracePt t="32426" x="9715500" y="3778250"/>
          <p14:tracePt t="32438" x="9747250" y="3778250"/>
          <p14:tracePt t="32455" x="9766300" y="3778250"/>
          <p14:tracePt t="32472" x="9772650" y="3778250"/>
          <p14:tracePt t="32586" x="9779000" y="3778250"/>
          <p14:tracePt t="32618" x="9791700" y="3778250"/>
          <p14:tracePt t="32626" x="9804400" y="3778250"/>
          <p14:tracePt t="32637" x="9912350" y="3759200"/>
          <p14:tracePt t="32654" x="10083800" y="3752850"/>
          <p14:tracePt t="32671" x="10261600" y="3733800"/>
          <p14:tracePt t="32688" x="10369550" y="3721100"/>
          <p14:tracePt t="32705" x="10382250" y="3714750"/>
          <p14:tracePt t="32721" x="10388600" y="3708400"/>
          <p14:tracePt t="32858" x="10414000" y="3708400"/>
          <p14:tracePt t="32874" x="10452100" y="3708400"/>
          <p14:tracePt t="32882" x="10496550" y="3708400"/>
          <p14:tracePt t="32890" x="10528300" y="3708400"/>
          <p14:tracePt t="32904" x="10623550" y="3708400"/>
          <p14:tracePt t="32904" x="10680700" y="3708400"/>
          <p14:tracePt t="32922" x="10744200" y="3708400"/>
          <p14:tracePt t="32938" x="10807700" y="3708400"/>
          <p14:tracePt t="32956" x="10820400" y="3708400"/>
          <p14:tracePt t="32971" x="10833100" y="3708400"/>
          <p14:tracePt t="32988" x="10852150" y="3708400"/>
          <p14:tracePt t="33004" x="10864850" y="3702050"/>
          <p14:tracePt t="33020" x="10877550" y="3702050"/>
          <p14:tracePt t="33036" x="10877550" y="3695700"/>
          <p14:tracePt t="33053" x="10890250" y="3695700"/>
          <p14:tracePt t="33070" x="10915650" y="3695700"/>
          <p14:tracePt t="33088" x="10960100" y="3695700"/>
          <p14:tracePt t="33104" x="11080750" y="3695700"/>
          <p14:tracePt t="33120" x="11137900" y="3695700"/>
          <p14:tracePt t="33137" x="11188700" y="3695700"/>
          <p14:tracePt t="33154" x="11195050" y="3695700"/>
          <p14:tracePt t="33210" x="11201400" y="3695700"/>
          <p14:tracePt t="33218" x="11214100" y="3695700"/>
          <p14:tracePt t="33234" x="11226800" y="3695700"/>
          <p14:tracePt t="33274" x="11239500" y="3695700"/>
          <p14:tracePt t="33290" x="11252200" y="3695700"/>
          <p14:tracePt t="33298" x="11271250" y="3702050"/>
          <p14:tracePt t="33307" x="11309350" y="3708400"/>
          <p14:tracePt t="33322" x="11385550" y="3721100"/>
          <p14:tracePt t="33322" x="11423650" y="3727450"/>
          <p14:tracePt t="33338" x="11468100" y="3746500"/>
          <p14:tracePt t="33353" x="11525250" y="3765550"/>
          <p14:tracePt t="33353" x="11531600" y="3765550"/>
          <p14:tracePt t="33371" x="11531600" y="3778250"/>
          <p14:tracePt t="33474" x="11518900" y="3778250"/>
          <p14:tracePt t="33498" x="11506200" y="3784600"/>
          <p14:tracePt t="33506" x="11499850" y="3797300"/>
          <p14:tracePt t="33521" x="11468100" y="3822700"/>
          <p14:tracePt t="33521" x="11449050" y="3829050"/>
          <p14:tracePt t="33539" x="11404600" y="3854450"/>
          <p14:tracePt t="33555" x="11379200" y="3879850"/>
          <p14:tracePt t="33570" x="11233150" y="3911600"/>
          <p14:tracePt t="33587" x="11112500" y="3937000"/>
          <p14:tracePt t="33603" x="10972800" y="3968750"/>
          <p14:tracePt t="33620" x="10769600" y="4006850"/>
          <p14:tracePt t="33637" x="10509250" y="4006850"/>
          <p14:tracePt t="33653" x="10217150" y="4019550"/>
          <p14:tracePt t="33670" x="9944100" y="4038600"/>
          <p14:tracePt t="33687" x="9721850" y="4044950"/>
          <p14:tracePt t="33704" x="9550400" y="4064000"/>
          <p14:tracePt t="33720" x="9417050" y="4095750"/>
          <p14:tracePt t="33720" x="9353550" y="4095750"/>
          <p14:tracePt t="33739" x="9296400" y="4108450"/>
          <p14:tracePt t="33753" x="9061450" y="4159250"/>
          <p14:tracePt t="33771" x="8877300" y="4197350"/>
          <p14:tracePt t="33787" x="8718550" y="4229100"/>
          <p14:tracePt t="33804" x="8553450" y="4254500"/>
          <p14:tracePt t="33819" x="8394700" y="4273550"/>
          <p14:tracePt t="33837" x="8242300" y="4298950"/>
          <p14:tracePt t="33853" x="8140700" y="4318000"/>
          <p14:tracePt t="33870" x="8064500" y="4330700"/>
          <p14:tracePt t="33886" x="7994650" y="4349750"/>
          <p14:tracePt t="33904" x="7918450" y="4362450"/>
          <p14:tracePt t="33920" x="7842250" y="4362450"/>
          <p14:tracePt t="33920" x="7816850" y="4362450"/>
          <p14:tracePt t="33939" x="7785100" y="4362450"/>
          <p14:tracePt t="33954" x="7727950" y="4381500"/>
          <p14:tracePt t="33954" x="7702550" y="4381500"/>
          <p14:tracePt t="33971" x="7607300" y="4381500"/>
          <p14:tracePt t="33987" x="7493000" y="4400550"/>
          <p14:tracePt t="34004" x="7416800" y="4400550"/>
          <p14:tracePt t="34020" x="7366000" y="4406900"/>
          <p14:tracePt t="34036" x="7296150" y="4419600"/>
          <p14:tracePt t="34053" x="7200900" y="4419600"/>
          <p14:tracePt t="34069" x="7092950" y="4419600"/>
          <p14:tracePt t="34086" x="6972300" y="4419600"/>
          <p14:tracePt t="34103" x="6896100" y="4425950"/>
          <p14:tracePt t="34120" x="6858000" y="4425950"/>
          <p14:tracePt t="34137" x="6838950" y="4425950"/>
          <p14:tracePt t="34152" x="6826250" y="4425950"/>
          <p14:tracePt t="34169" x="6813550" y="4425950"/>
          <p14:tracePt t="34186" x="6813550" y="4419600"/>
          <p14:tracePt t="34466" x="6819900" y="4413250"/>
          <p14:tracePt t="34474" x="6826250" y="4413250"/>
          <p14:tracePt t="34626" x="6838950" y="4406900"/>
          <p14:tracePt t="34634" x="6845300" y="4406900"/>
          <p14:tracePt t="34642" x="6858000" y="4406900"/>
          <p14:tracePt t="34653" x="6908800" y="4394200"/>
          <p14:tracePt t="34670" x="6985000" y="4394200"/>
          <p14:tracePt t="34686" x="7092950" y="4381500"/>
          <p14:tracePt t="34703" x="7188200" y="4368800"/>
          <p14:tracePt t="34720" x="7283450" y="4349750"/>
          <p14:tracePt t="34736" x="7391400" y="4337050"/>
          <p14:tracePt t="34753" x="7448550" y="4324350"/>
          <p14:tracePt t="34753" x="7473950" y="4324350"/>
          <p14:tracePt t="34770" x="7493000" y="4324350"/>
          <p14:tracePt t="34787" x="7499350" y="4324350"/>
          <p14:tracePt t="34810" x="7505700" y="4324350"/>
          <p14:tracePt t="34819" x="7524750" y="4324350"/>
          <p14:tracePt t="34836" x="7575550" y="4324350"/>
          <p14:tracePt t="34852" x="7600950" y="4330700"/>
          <p14:tracePt t="34869" x="7613650" y="4330700"/>
          <p14:tracePt t="34885" x="7626350" y="4330700"/>
          <p14:tracePt t="35106" x="7658100" y="4330700"/>
          <p14:tracePt t="35122" x="7708900" y="4330700"/>
          <p14:tracePt t="35130" x="7772400" y="4330700"/>
          <p14:tracePt t="35139" x="7867650" y="4349750"/>
          <p14:tracePt t="35153" x="8102600" y="4381500"/>
          <p14:tracePt t="35172" x="8159750" y="4381500"/>
          <p14:tracePt t="35172" x="8185150" y="4381500"/>
          <p14:tracePt t="35187" x="8191500" y="4381500"/>
          <p14:tracePt t="35434" x="8204200" y="4381500"/>
          <p14:tracePt t="35441" x="8210550" y="4381500"/>
          <p14:tracePt t="35451" x="8267700" y="4381500"/>
          <p14:tracePt t="35469" x="8388350" y="4375150"/>
          <p14:tracePt t="35487" x="8470900" y="4349750"/>
          <p14:tracePt t="35502" x="8502650" y="4349750"/>
          <p14:tracePt t="36408" x="8509000" y="4343400"/>
          <p14:tracePt t="36442" x="8540750" y="4337050"/>
          <p14:tracePt t="36451" x="8591550" y="4330700"/>
          <p14:tracePt t="36458" x="8636000" y="4324350"/>
          <p14:tracePt t="36469" x="8775700" y="4311650"/>
          <p14:tracePt t="36484" x="8940800" y="4279900"/>
          <p14:tracePt t="36501" x="9067800" y="4267200"/>
          <p14:tracePt t="36518" x="9112250" y="4260850"/>
          <p14:tracePt t="36535" x="9118600" y="4254500"/>
          <p14:tracePt t="36551" x="9124950" y="4254500"/>
          <p14:tracePt t="37082" x="9137650" y="4254500"/>
          <p14:tracePt t="37090" x="9150350" y="4254500"/>
          <p14:tracePt t="37101" x="9207500" y="4254500"/>
          <p14:tracePt t="37118" x="9271000" y="4254500"/>
          <p14:tracePt t="37135" x="9328150" y="4260850"/>
          <p14:tracePt t="37152" x="9378950" y="4273550"/>
          <p14:tracePt t="37167" x="9385300" y="4273550"/>
          <p14:tracePt t="37978" x="9398000" y="4273550"/>
          <p14:tracePt t="37986" x="9410700" y="4273550"/>
          <p14:tracePt t="38002" x="9429750" y="4273550"/>
          <p14:tracePt t="38010" x="9448800" y="4273550"/>
          <p14:tracePt t="38018" x="9518650" y="4273550"/>
          <p14:tracePt t="38035" x="9582150" y="4267200"/>
          <p14:tracePt t="38052" x="9601200" y="4267200"/>
          <p14:tracePt t="38067" x="9613900" y="4267200"/>
          <p14:tracePt t="38122" x="9620250" y="4267200"/>
          <p14:tracePt t="38138" x="9632950" y="4267200"/>
          <p14:tracePt t="38178" x="9645650" y="4267200"/>
          <p14:tracePt t="38194" x="9664700" y="4267200"/>
          <p14:tracePt t="38203" x="9702800" y="4267200"/>
          <p14:tracePt t="38217" x="9817100" y="4267200"/>
          <p14:tracePt t="38233" x="9988550" y="4273550"/>
          <p14:tracePt t="38233" x="10071100" y="4279900"/>
          <p14:tracePt t="38250" x="10179050" y="4286250"/>
          <p14:tracePt t="38268" x="10210800" y="4298950"/>
          <p14:tracePt t="38283" x="10217150" y="4298950"/>
          <p14:tracePt t="38300" x="10229850" y="4298950"/>
          <p14:tracePt t="38442" x="10236200" y="4298950"/>
          <p14:tracePt t="38449" x="10248900" y="4298950"/>
          <p14:tracePt t="38458" x="10261600" y="4298950"/>
          <p14:tracePt t="38467" x="10267950" y="4298950"/>
          <p14:tracePt t="38482" x="10312400" y="4298950"/>
          <p14:tracePt t="38500" x="10344150" y="4298950"/>
          <p14:tracePt t="38516" x="10394950" y="4311650"/>
          <p14:tracePt t="38532" x="10433050" y="4318000"/>
          <p14:tracePt t="38549" x="10445750" y="4324350"/>
          <p14:tracePt t="38566" x="10452100" y="4324350"/>
          <p14:tracePt t="38583" x="10458450" y="4324350"/>
          <p14:tracePt t="38602" x="10471150" y="4324350"/>
          <p14:tracePt t="38618" x="10477500" y="4330700"/>
          <p14:tracePt t="38632" x="10515600" y="4330700"/>
          <p14:tracePt t="38632" x="10528300" y="4330700"/>
          <p14:tracePt t="38650" x="10547350" y="4330700"/>
          <p14:tracePt t="38665" x="10579100" y="4337050"/>
          <p14:tracePt t="38665" x="10579100" y="4343400"/>
          <p14:tracePt t="38683" x="10591800" y="4343400"/>
          <p14:tracePt t="38738" x="10598150" y="4343400"/>
          <p14:tracePt t="38778" x="10604500" y="4343400"/>
          <p14:tracePt t="38794" x="10617200" y="4343400"/>
          <p14:tracePt t="38801" x="10629900" y="4343400"/>
          <p14:tracePt t="38858" x="10636250" y="4343400"/>
          <p14:tracePt t="38882" x="10642600" y="4343400"/>
          <p14:tracePt t="38900" x="10648950" y="4343400"/>
          <p14:tracePt t="38922" x="10655300" y="4343400"/>
          <p14:tracePt t="38954" x="10661650" y="4343400"/>
          <p14:tracePt t="38970" x="10668000" y="4343400"/>
          <p14:tracePt t="38978" x="10674350" y="4343400"/>
          <p14:tracePt t="38986" x="10693400" y="4343400"/>
          <p14:tracePt t="39000" x="10782300" y="4349750"/>
          <p14:tracePt t="39019" x="10814050" y="4349750"/>
          <p14:tracePt t="39030" x="10871200" y="4356100"/>
          <p14:tracePt t="39048" x="10883900" y="4362450"/>
          <p14:tracePt t="39064" x="10871200" y="4368800"/>
          <p14:tracePt t="39210" x="10852150" y="4375150"/>
          <p14:tracePt t="39218" x="10845800" y="4381500"/>
          <p14:tracePt t="39232" x="10807700" y="4406900"/>
          <p14:tracePt t="39252" x="10782300" y="4419600"/>
          <p14:tracePt t="39269" x="10756900" y="4438650"/>
          <p14:tracePt t="39281" x="10617200" y="4476750"/>
          <p14:tracePt t="39281" x="10528300" y="4489450"/>
          <p14:tracePt t="39300" x="10337800" y="4527550"/>
          <p14:tracePt t="39314" x="10102850" y="4552950"/>
          <p14:tracePt t="39332" x="9880600" y="4565650"/>
          <p14:tracePt t="39347" x="9677400" y="4565650"/>
          <p14:tracePt t="39364" x="9499600" y="4578350"/>
          <p14:tracePt t="39380" x="9347200" y="4578350"/>
          <p14:tracePt t="39397" x="9182100" y="4597400"/>
          <p14:tracePt t="39414" x="9042400" y="4616450"/>
          <p14:tracePt t="39430" x="8915400" y="4616450"/>
          <p14:tracePt t="39447" x="8788400" y="4648200"/>
          <p14:tracePt t="39464" x="8636000" y="4679950"/>
          <p14:tracePt t="39480" x="8489950" y="4705350"/>
          <p14:tracePt t="39480" x="8401050" y="4711700"/>
          <p14:tracePt t="39499" x="8216900" y="4756150"/>
          <p14:tracePt t="39515" x="8058150" y="4794250"/>
          <p14:tracePt t="39533" x="7886700" y="4794250"/>
          <p14:tracePt t="39547" x="7759700" y="4794250"/>
          <p14:tracePt t="39565" x="7632700" y="4794250"/>
          <p14:tracePt t="39581" x="7537450" y="4794250"/>
          <p14:tracePt t="39597" x="7442200" y="4800600"/>
          <p14:tracePt t="39614" x="7340600" y="4813300"/>
          <p14:tracePt t="39632" x="7258050" y="4838700"/>
          <p14:tracePt t="39647" x="7169150" y="4857750"/>
          <p14:tracePt t="39663" x="7048500" y="4889500"/>
          <p14:tracePt t="39680" x="6927850" y="4908550"/>
          <p14:tracePt t="39697" x="6775450" y="4927600"/>
          <p14:tracePt t="39713" x="6737350" y="4946650"/>
          <p14:tracePt t="39730" x="6705600" y="4953000"/>
          <p14:tracePt t="39747" x="6661150" y="4965700"/>
          <p14:tracePt t="39765" x="6616700" y="4965700"/>
          <p14:tracePt t="39781" x="6546850" y="4984750"/>
          <p14:tracePt t="39798" x="6477000" y="4997450"/>
          <p14:tracePt t="39814" x="6445250" y="5010150"/>
          <p14:tracePt t="39832" x="6407150" y="5022850"/>
          <p14:tracePt t="39848" x="6400800" y="5022850"/>
          <p14:tracePt t="39863" x="6388100" y="5022850"/>
          <p14:tracePt t="39882" x="6375400" y="5029200"/>
          <p14:tracePt t="39899" x="6375400" y="5035550"/>
          <p14:tracePt t="40290" x="6381750" y="5035550"/>
          <p14:tracePt t="40306" x="6388100" y="5029200"/>
          <p14:tracePt t="40315" x="6400800" y="5022850"/>
          <p14:tracePt t="40331" x="6407150" y="5016500"/>
          <p14:tracePt t="40346" x="6407150" y="5010150"/>
          <p14:tracePt t="40354" x="6419850" y="5010150"/>
          <p14:tracePt t="40364" x="6432550" y="5003800"/>
          <p14:tracePt t="40379" x="6445250" y="4991100"/>
          <p14:tracePt t="40396" x="6489700" y="4991100"/>
          <p14:tracePt t="40413" x="6584950" y="4997450"/>
          <p14:tracePt t="40429" x="6743700" y="4997450"/>
          <p14:tracePt t="40446" x="6915150" y="5003800"/>
          <p14:tracePt t="40463" x="7010400" y="5003800"/>
          <p14:tracePt t="40480" x="7035800" y="5003800"/>
          <p14:tracePt t="40496" x="7048500" y="5003800"/>
          <p14:tracePt t="40715" x="7054850" y="5003800"/>
          <p14:tracePt t="40722" x="7086600" y="5003800"/>
          <p14:tracePt t="40733" x="7226300" y="5003800"/>
          <p14:tracePt t="40746" x="7391400" y="5003800"/>
          <p14:tracePt t="40763" x="7531100" y="5003800"/>
          <p14:tracePt t="40779" x="7600950" y="5003800"/>
          <p14:tracePt t="40796" x="7613650" y="4997450"/>
          <p14:tracePt t="41114" x="7613650" y="4991100"/>
          <p14:tracePt t="41138" x="7613650" y="4984750"/>
          <p14:tracePt t="41154" x="7613650" y="4978400"/>
          <p14:tracePt t="41170" x="7613650" y="4972050"/>
          <p14:tracePt t="41178" x="7613650" y="4959350"/>
          <p14:tracePt t="41194" x="7613650" y="4940300"/>
          <p14:tracePt t="41210" x="7613650" y="4927600"/>
          <p14:tracePt t="41218" x="7613650" y="4902200"/>
          <p14:tracePt t="41229" x="7600950" y="4857750"/>
          <p14:tracePt t="41245" x="7594600" y="4794250"/>
          <p14:tracePt t="41262" x="7588250" y="4737100"/>
          <p14:tracePt t="41262" x="7581900" y="4692650"/>
          <p14:tracePt t="41282" x="7581900" y="4667250"/>
          <p14:tracePt t="41295" x="7581900" y="4616450"/>
          <p14:tracePt t="41295" x="7581900" y="4597400"/>
          <p14:tracePt t="41314" x="7581900" y="4584700"/>
          <p14:tracePt t="41314" x="7581900" y="4565650"/>
          <p14:tracePt t="41331" x="7581900" y="4546600"/>
          <p14:tracePt t="41347" x="7581900" y="4533900"/>
          <p14:tracePt t="41362" x="7588250" y="4533900"/>
          <p14:tracePt t="41850" x="7600950" y="4527550"/>
          <p14:tracePt t="41858" x="7626350" y="4527550"/>
          <p14:tracePt t="41865" x="7639050" y="4527550"/>
          <p14:tracePt t="41878" x="7696200" y="4527550"/>
          <p14:tracePt t="41896" x="7772400" y="4527550"/>
          <p14:tracePt t="41913" x="7829550" y="4527550"/>
          <p14:tracePt t="41913" x="7854950" y="4527550"/>
          <p14:tracePt t="41931" x="7861300" y="4527550"/>
          <p14:tracePt t="41945" x="7899400" y="4514850"/>
          <p14:tracePt t="41962" x="7931150" y="4495800"/>
          <p14:tracePt t="41978" x="7943850" y="4489450"/>
          <p14:tracePt t="41995" x="7950200" y="4489450"/>
          <p14:tracePt t="42050" x="7962900" y="4483100"/>
          <p14:tracePt t="42058" x="7981950" y="4470400"/>
          <p14:tracePt t="42067" x="7994650" y="4464050"/>
          <p14:tracePt t="42078" x="8045450" y="4451350"/>
          <p14:tracePt t="42096" x="8083550" y="4438650"/>
          <p14:tracePt t="42112" x="8083550" y="4432300"/>
          <p14:tracePt t="42162" x="8096250" y="4432300"/>
          <p14:tracePt t="42171" x="8102600" y="4425950"/>
          <p14:tracePt t="42180" x="8121650" y="4413250"/>
          <p14:tracePt t="42196" x="8147050" y="4400550"/>
          <p14:tracePt t="42211" x="8153400" y="4400550"/>
          <p14:tracePt t="42763" x="8159750" y="4400550"/>
          <p14:tracePt t="42770" x="8178800" y="4400550"/>
          <p14:tracePt t="42780" x="8255000" y="4432300"/>
          <p14:tracePt t="42794" x="8331200" y="4451350"/>
          <p14:tracePt t="42812" x="8375650" y="4464050"/>
          <p14:tracePt t="42829" x="8382000" y="4464050"/>
          <p14:tracePt t="42845" x="8394700" y="4464050"/>
          <p14:tracePt t="42898" x="8407400" y="4464050"/>
          <p14:tracePt t="42914" x="8426450" y="4464050"/>
          <p14:tracePt t="42930" x="8458200" y="4457700"/>
          <p14:tracePt t="42938" x="8489950" y="4445000"/>
          <p14:tracePt t="42946" x="8534400" y="4438650"/>
          <p14:tracePt t="42961" x="8610600" y="4400550"/>
          <p14:tracePt t="42977" x="8655050" y="4375150"/>
          <p14:tracePt t="42994" x="8667750" y="4368800"/>
          <p14:tracePt t="43010" x="8674100" y="4368800"/>
          <p14:tracePt t="43034" x="8680450" y="4368800"/>
          <p14:tracePt t="43082" x="8686800" y="4356100"/>
          <p14:tracePt t="43098" x="8693150" y="4349750"/>
          <p14:tracePt t="43106" x="8699500" y="4343400"/>
          <p14:tracePt t="43114" x="8699500" y="4337050"/>
          <p14:tracePt t="43131" x="8705850" y="4330700"/>
          <p14:tracePt t="43147" x="8712200" y="4318000"/>
          <p14:tracePt t="43147" x="8712200" y="4311650"/>
          <p14:tracePt t="43163" x="8724900" y="4311650"/>
          <p14:tracePt t="43177" x="8743950" y="4279900"/>
          <p14:tracePt t="43195" x="8756650" y="4260850"/>
          <p14:tracePt t="43210" x="8769350" y="4254500"/>
          <p14:tracePt t="43266" x="8769350" y="4248150"/>
          <p14:tracePt t="43354" x="8769350" y="4235450"/>
          <p14:tracePt t="43363" x="8769350" y="4222750"/>
          <p14:tracePt t="43379" x="8769350" y="4216400"/>
          <p14:tracePt t="43387" x="8769350" y="4210050"/>
          <p14:tracePt t="43395" x="8769350" y="4197350"/>
          <p14:tracePt t="43411" x="8769350" y="4191000"/>
          <p14:tracePt t="43427" x="8769350" y="4178300"/>
          <p14:tracePt t="43443" x="8769350" y="4165600"/>
          <p14:tracePt t="43466" x="8769350" y="4159250"/>
          <p14:tracePt t="43482" x="8769350" y="4152900"/>
          <p14:tracePt t="43493" x="8769350" y="4140200"/>
          <p14:tracePt t="43510" x="8763000" y="4121150"/>
          <p14:tracePt t="43528" x="8756650" y="4114800"/>
          <p14:tracePt t="43543" x="8756650" y="4095750"/>
          <p14:tracePt t="43560" x="8750300" y="4076700"/>
          <p14:tracePt t="43577" x="8743950" y="4044950"/>
          <p14:tracePt t="43577" x="8743950" y="4032250"/>
          <p14:tracePt t="43594" x="8737600" y="4013200"/>
          <p14:tracePt t="43611" x="8737600" y="3981450"/>
          <p14:tracePt t="43628" x="8718550" y="3956050"/>
          <p14:tracePt t="43644" x="8705850" y="3930650"/>
          <p14:tracePt t="43660" x="8699500" y="3911600"/>
          <p14:tracePt t="43677" x="8693150" y="3886200"/>
          <p14:tracePt t="43693" x="8680450" y="3848100"/>
          <p14:tracePt t="43710" x="8661400" y="3829050"/>
          <p14:tracePt t="43727" x="8642350" y="3810000"/>
          <p14:tracePt t="43743" x="8642350" y="3803650"/>
          <p14:tracePt t="43760" x="8636000" y="3803650"/>
          <p14:tracePt t="43777" x="8629650" y="3790950"/>
          <p14:tracePt t="43793" x="8616950" y="3778250"/>
          <p14:tracePt t="43810" x="8604250" y="3778250"/>
          <p14:tracePt t="43828" x="8591550" y="3759200"/>
          <p14:tracePt t="43844" x="8578850" y="3752850"/>
          <p14:tracePt t="43860" x="8572500" y="3752850"/>
          <p14:tracePt t="43882" x="8572500" y="3746500"/>
          <p14:tracePt t="43893" x="8553450" y="3746500"/>
          <p14:tracePt t="43909" x="8521700" y="3746500"/>
          <p14:tracePt t="43926" x="8464550" y="3727450"/>
          <p14:tracePt t="43943" x="8439150" y="3727450"/>
          <p14:tracePt t="43960" x="8420100" y="3727450"/>
          <p14:tracePt t="43977" x="8407400" y="3727450"/>
          <p14:tracePt t="44017" x="8401050" y="3727450"/>
          <p14:tracePt t="44026" x="8394700" y="3727450"/>
          <p14:tracePt t="44034" x="8382000" y="3727450"/>
          <p14:tracePt t="44042" x="8343900" y="3733800"/>
          <p14:tracePt t="44059" x="8324850" y="3733800"/>
          <p14:tracePt t="44077" x="8312150" y="3740150"/>
          <p14:tracePt t="44094" x="8305800" y="3746500"/>
          <p14:tracePt t="44110" x="8299450" y="3752850"/>
          <p14:tracePt t="44128" x="8286750" y="3759200"/>
          <p14:tracePt t="44144" x="8267700" y="3771900"/>
          <p14:tracePt t="44160" x="8255000" y="3771900"/>
          <p14:tracePt t="44176" x="8242300" y="3784600"/>
          <p14:tracePt t="44193" x="8229600" y="3797300"/>
          <p14:tracePt t="44210" x="8210550" y="3803650"/>
          <p14:tracePt t="44226" x="8197850" y="3810000"/>
          <p14:tracePt t="44243" x="8191500" y="3816350"/>
          <p14:tracePt t="44274" x="8185150" y="3822700"/>
          <p14:tracePt t="44282" x="8185150" y="3829050"/>
          <p14:tracePt t="44293" x="8185150" y="3835400"/>
          <p14:tracePt t="44311" x="8185150" y="3848100"/>
          <p14:tracePt t="44328" x="8172450" y="3860800"/>
          <p14:tracePt t="44328" x="8166100" y="3867150"/>
          <p14:tracePt t="44347" x="8166100" y="3873500"/>
          <p14:tracePt t="44360" x="8147050" y="3892550"/>
          <p14:tracePt t="44360" x="8134350" y="3905250"/>
          <p14:tracePt t="44378" x="8128000" y="3911600"/>
          <p14:tracePt t="44392" x="8121650" y="3937000"/>
          <p14:tracePt t="44392" x="8115300" y="3937000"/>
          <p14:tracePt t="44411" x="8102600" y="3949700"/>
          <p14:tracePt t="44426" x="8102600" y="3956050"/>
          <p14:tracePt t="44442" x="8102600" y="3962400"/>
          <p14:tracePt t="44459" x="8096250" y="3968750"/>
          <p14:tracePt t="44476" x="8096250" y="3981450"/>
          <p14:tracePt t="44492" x="8096250" y="3994150"/>
          <p14:tracePt t="44509" x="8089900" y="3994150"/>
          <p14:tracePt t="44527" x="8089900" y="4006850"/>
          <p14:tracePt t="44542" x="8089900" y="4019550"/>
          <p14:tracePt t="44559" x="8083550" y="4032250"/>
          <p14:tracePt t="44576" x="8083550" y="4051300"/>
          <p14:tracePt t="44594" x="8077200" y="4064000"/>
          <p14:tracePt t="44610" x="8077200" y="4070350"/>
          <p14:tracePt t="44626" x="8077200" y="4076700"/>
          <p14:tracePt t="44642" x="8077200" y="4083050"/>
          <p14:tracePt t="44659" x="8077200" y="4089400"/>
          <p14:tracePt t="44676" x="8077200" y="4102100"/>
          <p14:tracePt t="44694" x="8077200" y="4108450"/>
          <p14:tracePt t="44709" x="8077200" y="4121150"/>
          <p14:tracePt t="44725" x="8077200" y="4133850"/>
          <p14:tracePt t="44746" x="8077200" y="4146550"/>
          <p14:tracePt t="44759" x="8083550" y="4165600"/>
          <p14:tracePt t="44776" x="8089900" y="4191000"/>
          <p14:tracePt t="44793" x="8096250" y="4229100"/>
          <p14:tracePt t="44809" x="8108950" y="4254500"/>
          <p14:tracePt t="44828" x="8115300" y="4267200"/>
          <p14:tracePt t="44866" x="8121650" y="4273550"/>
          <p14:tracePt t="44962" x="8128000" y="4279900"/>
          <p14:tracePt t="44970" x="8128000" y="4292600"/>
          <p14:tracePt t="44978" x="8128000" y="4298950"/>
          <p14:tracePt t="44992" x="8147050" y="4305300"/>
          <p14:tracePt t="45009" x="8178800" y="4349750"/>
          <p14:tracePt t="45026" x="8204200" y="4375150"/>
          <p14:tracePt t="45043" x="8229600" y="4394200"/>
          <p14:tracePt t="45059" x="8242300" y="4406900"/>
          <p14:tracePt t="45075" x="8248650" y="4419600"/>
          <p14:tracePt t="45092" x="8274050" y="4438650"/>
          <p14:tracePt t="45111" x="8318500" y="4457700"/>
          <p14:tracePt t="45127" x="8362950" y="4476750"/>
          <p14:tracePt t="45144" x="8382000" y="4495800"/>
          <p14:tracePt t="45160" x="8394700" y="4495800"/>
          <p14:tracePt t="45226" x="8401050" y="4495800"/>
          <p14:tracePt t="45234" x="8407400" y="4495800"/>
          <p14:tracePt t="45244" x="8432800" y="4495800"/>
          <p14:tracePt t="45262" x="8445500" y="4495800"/>
          <p14:tracePt t="45278" x="8451850" y="4495800"/>
          <p14:tracePt t="45298" x="8458200" y="4495800"/>
          <p14:tracePt t="45308" x="8470900" y="4495800"/>
          <p14:tracePt t="45325" x="8477250" y="4489450"/>
          <p14:tracePt t="45343" x="8483600" y="4483100"/>
          <p14:tracePt t="45360" x="8496300" y="4483100"/>
          <p14:tracePt t="45376" x="8496300" y="4470400"/>
          <p14:tracePt t="45412" x="8502650" y="4470400"/>
          <p14:tracePt t="45428" x="8509000" y="4464050"/>
          <p14:tracePt t="45434" x="8515350" y="4464050"/>
          <p14:tracePt t="45443" x="8521700" y="4451350"/>
          <p14:tracePt t="45459" x="8528050" y="4445000"/>
          <p14:tracePt t="45475" x="8540750" y="4438650"/>
          <p14:tracePt t="45492" x="8540750" y="4425950"/>
          <p14:tracePt t="45510" x="8553450" y="4406900"/>
          <p14:tracePt t="45527" x="8559800" y="4400550"/>
          <p14:tracePt t="45543" x="8572500" y="4387850"/>
          <p14:tracePt t="45559" x="8578850" y="4368800"/>
          <p14:tracePt t="45577" x="8578850" y="4356100"/>
          <p14:tracePt t="45595" x="8585200" y="4349750"/>
          <p14:tracePt t="45619" x="8591550" y="4349750"/>
          <p14:tracePt t="45628" x="8597900" y="4330700"/>
          <p14:tracePt t="45644" x="8604250" y="4330700"/>
          <p14:tracePt t="45660" x="8610600" y="4311650"/>
          <p14:tracePt t="45678" x="8616950" y="4273550"/>
          <p14:tracePt t="45693" x="8616950" y="4260850"/>
          <p14:tracePt t="45710" x="8623300" y="4248150"/>
          <p14:tracePt t="45726" x="8623300" y="4241800"/>
          <p14:tracePt t="45743" x="8623300" y="4235450"/>
          <p14:tracePt t="45759" x="8629650" y="4222750"/>
          <p14:tracePt t="45776" x="8629650" y="4210050"/>
          <p14:tracePt t="45792" x="8629650" y="4191000"/>
          <p14:tracePt t="45809" x="8629650" y="4165600"/>
          <p14:tracePt t="45826" x="8616950" y="4121150"/>
          <p14:tracePt t="45845" x="8610600" y="4108450"/>
          <p14:tracePt t="45860" x="8610600" y="4089400"/>
          <p14:tracePt t="45876" x="8604250" y="4076700"/>
          <p14:tracePt t="45893" x="8597900" y="4064000"/>
          <p14:tracePt t="45909" x="8591550" y="4064000"/>
          <p14:tracePt t="45931" x="8591550" y="4057650"/>
          <p14:tracePt t="45942" x="8585200" y="4051300"/>
          <p14:tracePt t="45964" x="8578850" y="4044950"/>
          <p14:tracePt t="45979" x="8572500" y="4038600"/>
          <p14:tracePt t="45993" x="8559800" y="4019550"/>
          <p14:tracePt t="46010" x="8528050" y="3994150"/>
          <p14:tracePt t="46026" x="8489950" y="3949700"/>
          <p14:tracePt t="46044" x="8477250" y="3937000"/>
          <p14:tracePt t="46060" x="8470900" y="3930650"/>
          <p14:tracePt t="46076" x="8464550" y="3924300"/>
          <p14:tracePt t="46171" x="8458200" y="3917950"/>
          <p14:tracePt t="46187" x="8445500" y="3917950"/>
          <p14:tracePt t="46205" x="8432800" y="3911600"/>
          <p14:tracePt t="46228" x="8426450" y="3911600"/>
          <p14:tracePt t="46243" x="8420100" y="3911600"/>
          <p14:tracePt t="46972" x="8407400" y="3911600"/>
          <p14:tracePt t="46979" x="8394700" y="3911600"/>
          <p14:tracePt t="46995" x="8388350" y="3911600"/>
          <p14:tracePt t="47008" x="8375650" y="3911600"/>
          <p14:tracePt t="47025" x="8362950" y="3911600"/>
          <p14:tracePt t="47067" x="8350250" y="3911600"/>
          <p14:tracePt t="47091" x="8337550" y="3917950"/>
          <p14:tracePt t="47099" x="8324850" y="3924300"/>
          <p14:tracePt t="47108" x="8305800" y="3924300"/>
          <p14:tracePt t="47125" x="8274050" y="3924300"/>
          <p14:tracePt t="47142" x="8267700" y="3924300"/>
          <p14:tracePt t="47158" x="8255000" y="3924300"/>
          <p14:tracePt t="47195" x="8242300" y="3924300"/>
          <p14:tracePt t="47204" x="8229600" y="3924300"/>
          <p14:tracePt t="47211" x="8210550" y="3924300"/>
          <p14:tracePt t="47224" x="8172450" y="3930650"/>
          <p14:tracePt t="47241" x="8147050" y="3937000"/>
          <p14:tracePt t="47258" x="8140700" y="3943350"/>
          <p14:tracePt t="47683" x="8140700" y="3949700"/>
          <p14:tracePt t="47891" x="8134350" y="3962400"/>
          <p14:tracePt t="47900" x="8121650" y="3975100"/>
          <p14:tracePt t="47909" x="8102600" y="4000500"/>
          <p14:tracePt t="47927" x="8083550" y="4032250"/>
          <p14:tracePt t="47943" x="8064500" y="4070350"/>
          <p14:tracePt t="47957" x="8045450" y="4095750"/>
          <p14:tracePt t="47975" x="8032750" y="4114800"/>
          <p14:tracePt t="47991" x="8032750" y="4127500"/>
          <p14:tracePt t="48007" x="8020050" y="4159250"/>
          <p14:tracePt t="48024" x="8013700" y="4178300"/>
          <p14:tracePt t="48041" x="8013700" y="4216400"/>
          <p14:tracePt t="48057" x="8007350" y="4229100"/>
          <p14:tracePt t="48074" x="8001000" y="4248150"/>
          <p14:tracePt t="48090" x="8001000" y="4260850"/>
          <p14:tracePt t="48107" x="8001000" y="4267200"/>
          <p14:tracePt t="48147" x="8001000" y="4279900"/>
          <p14:tracePt t="48179" x="7994650" y="4298950"/>
          <p14:tracePt t="48195" x="7988300" y="4305300"/>
          <p14:tracePt t="48203" x="7981950" y="4311650"/>
          <p14:tracePt t="48211" x="7975600" y="4324350"/>
          <p14:tracePt t="48224" x="7956550" y="4349750"/>
          <p14:tracePt t="48240" x="7937500" y="4368800"/>
          <p14:tracePt t="48257" x="7931150" y="4387850"/>
          <p14:tracePt t="48274" x="7918450" y="4413250"/>
          <p14:tracePt t="48292" x="7912100" y="4425950"/>
          <p14:tracePt t="48307" x="7905750" y="4432300"/>
          <p14:tracePt t="48324" x="7893050" y="4457700"/>
          <p14:tracePt t="48340" x="7880350" y="4476750"/>
          <p14:tracePt t="48357" x="7854950" y="4502150"/>
          <p14:tracePt t="48373" x="7842250" y="4521200"/>
          <p14:tracePt t="48393" x="7810500" y="4527550"/>
          <p14:tracePt t="48408" x="7797800" y="4552950"/>
          <p14:tracePt t="48425" x="7785100" y="4565650"/>
          <p14:tracePt t="48442" x="7778750" y="4572000"/>
          <p14:tracePt t="48795" x="7778750" y="4578350"/>
          <p14:tracePt t="48803" x="7778750" y="4591050"/>
          <p14:tracePt t="48915" x="7778750" y="4597400"/>
          <p14:tracePt t="48931" x="7778750" y="4603750"/>
          <p14:tracePt t="48947" x="7785100" y="4616450"/>
          <p14:tracePt t="48955" x="7785100" y="4629150"/>
          <p14:tracePt t="48963" x="7791450" y="4635500"/>
          <p14:tracePt t="48973" x="7804150" y="4667250"/>
          <p14:tracePt t="48990" x="7804150" y="4673600"/>
          <p14:tracePt t="4901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43226CC-0C65-4BED-8792-C3085BF3C5A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0" y="1583655"/>
                <a:ext cx="6096000" cy="3690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ভবিষ্য</a:t>
                </a:r>
                <a:r>
                  <a:rPr lang="en-US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ত </a:t>
                </a:r>
                <a:r>
                  <a:rPr lang="bn-IN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মূল্য </a:t>
                </a:r>
                <a:r>
                  <a:rPr lang="bn-IN" sz="2400" u="sng" dirty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ও বার্ষিক </a:t>
                </a:r>
                <a:r>
                  <a:rPr lang="bn-IN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চক্রবৃদ্ধি</a:t>
                </a:r>
                <a:r>
                  <a:rPr lang="en-US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ঃ    </a:t>
                </a:r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বর্তমান মূল্য জানা থাকলে ভবিষ্য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ত</a:t>
                </a:r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মূল্য বের করা </a:t>
                </a:r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যায়</a:t>
                </a:r>
                <a:r>
                  <a:rPr lang="en-US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।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       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সুদের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হার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শতকরা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১৩.৫%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ভাগ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হলে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বর্তমানের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৫০,০০০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টাকা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১০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বছর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পরে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কত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টাকা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হবে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?</a:t>
                </a:r>
                <a:endParaRPr lang="bn-BD" sz="24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0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ভবিষ্য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ত</a:t>
                </a:r>
                <a:r>
                  <a:rPr lang="bn-IN" sz="20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0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মূল্য</a:t>
                </a:r>
                <a:r>
                  <a:rPr lang="en-US" sz="2000" dirty="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 (FV)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OMJ" panose="01010600010101010101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বর্তমান মূল্য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১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Arial" pitchFamily="3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bn-IN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সুদের হার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SutonnyOMJ" panose="01010600010101010101" pitchFamily="2" charset="0"/>
                          </a:rPr>
                          <m:t>বাৎসরিক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Vrinda" pitchFamily="34" charset="0"/>
                          </a:rPr>
                          <m:t> </m:t>
                        </m:r>
                        <m:r>
                          <a:rPr lang="bn-I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Vrinda" pitchFamily="34" charset="0"/>
                          </a:rPr>
                          <m:t> </m:t>
                        </m:r>
                        <m:r>
                          <a:rPr lang="bn-I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Vrinda" pitchFamily="34" charset="0"/>
                          </a:rPr>
                          <m:t>মেয়াদ</m:t>
                        </m:r>
                      </m:sup>
                    </m:sSup>
                  </m:oMath>
                </a14:m>
                <a:endParaRPr lang="bn-BD" sz="2000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   </a:t>
                </a:r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ভবিষ্য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ত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 (FV)</a:t>
                </a:r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৫০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১৩৫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১০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  </m:t>
                    </m:r>
                  </m:oMath>
                </a14:m>
                <a:endParaRPr lang="en-US" sz="24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৫০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১৩৫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১০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 </m:t>
                    </m:r>
                  </m:oMath>
                </a14:m>
                <a:endParaRPr lang="en-US" sz="24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0" dirty="0" smtClean="0">
                    <a:solidFill>
                      <a:srgbClr val="000000"/>
                    </a:solidFill>
                    <a:cs typeface="Vrinda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Arial" pitchFamily="34" charset="0"/>
                  </a:rPr>
                  <a:t>= </a:t>
                </a: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৫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০,০০০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৩.৫৫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                        = ১৭৭৫০০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টাকা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।</a:t>
                </a:r>
                <a:endParaRPr 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83655"/>
                <a:ext cx="6096000" cy="3690690"/>
              </a:xfrm>
              <a:prstGeom prst="rect">
                <a:avLst/>
              </a:prstGeom>
              <a:blipFill rotWithShape="0">
                <a:blip r:embed="rId5"/>
                <a:stretch>
                  <a:fillRect l="-1500" t="-661" b="-16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Same Side Corner Rectangle 6"/>
              <p:cNvSpPr/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FD113D6-6FDB-431E-95DA-B66D228D743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nip Same Sid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0266"/>
                <a:ext cx="6096000" cy="6172200"/>
              </a:xfrm>
              <a:prstGeom prst="snip2Same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6115047" y="682720"/>
                <a:ext cx="6096000" cy="599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70C0"/>
                    </a:solidFill>
                    <a:cs typeface="Arial" pitchFamily="34" charset="0"/>
                  </a:rPr>
                  <a:t>   </a:t>
                </a:r>
                <a:r>
                  <a:rPr lang="en-US" dirty="0" err="1" smtClean="0">
                    <a:solidFill>
                      <a:srgbClr val="0070C0"/>
                    </a:solidFill>
                    <a:cs typeface="Arial" pitchFamily="34" charset="0"/>
                  </a:rPr>
                  <a:t>বছরে</a:t>
                </a:r>
                <a:r>
                  <a:rPr lang="en-US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cs typeface="Arial" pitchFamily="34" charset="0"/>
                  </a:rPr>
                  <a:t>একাধিকবার</a:t>
                </a:r>
                <a:r>
                  <a:rPr lang="en-US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cs typeface="Arial" pitchFamily="34" charset="0"/>
                  </a:rPr>
                  <a:t>চক্রবৃদ্ধিকরণঃ</a:t>
                </a:r>
                <a:r>
                  <a:rPr lang="en-US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: </a:t>
                </a:r>
                <a:r>
                  <a:rPr lang="bn-IN" sz="2400" dirty="0"/>
                  <a:t>শতকরা </a:t>
                </a:r>
                <a:r>
                  <a:rPr lang="en-US" dirty="0" smtClean="0"/>
                  <a:t>১২</a:t>
                </a:r>
                <a:r>
                  <a:rPr lang="en-US" sz="2400" dirty="0" smtClean="0"/>
                  <a:t>% </a:t>
                </a:r>
                <a:r>
                  <a:rPr lang="bn-IN" sz="2400" dirty="0"/>
                  <a:t>হারে </a:t>
                </a:r>
                <a:endParaRPr lang="en-US" sz="2400" dirty="0" smtClean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2400" dirty="0" smtClean="0"/>
                  <a:t>মাসি</a:t>
                </a:r>
                <a:r>
                  <a:rPr lang="en-US" sz="1600" dirty="0" smtClean="0"/>
                  <a:t>ক 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চক্রবৃদ্ধিতে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৫০,০০০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টাকা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ব্যাংকে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জমা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রাখলে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১০ </a:t>
                </a:r>
                <a:r>
                  <a:rPr lang="bn-IN" sz="1600" dirty="0" smtClean="0"/>
                  <a:t> </a:t>
                </a:r>
                <a:r>
                  <a:rPr lang="bn-IN" sz="2400" dirty="0"/>
                  <a:t>বছর পরে </a:t>
                </a:r>
                <a:r>
                  <a:rPr lang="bn-IN" sz="2400" dirty="0" smtClean="0"/>
                  <a:t>কত </a:t>
                </a:r>
                <a:r>
                  <a:rPr lang="bn-IN" sz="2400" dirty="0"/>
                  <a:t>টাকা পাওয়া যাবে</a:t>
                </a:r>
                <a:r>
                  <a:rPr lang="en-US" sz="2400" dirty="0"/>
                  <a:t>? </a:t>
                </a:r>
                <a:endParaRPr lang="en-US" sz="2400" dirty="0" smtClean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V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lim/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এখানে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,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বর্তমান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মূল্য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(PV) = ৫০,০০০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টাকা</a:t>
                </a:r>
                <a:endParaRPr lang="en-US" sz="16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সুদের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হার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(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i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) = </a:t>
                </a:r>
                <a:r>
                  <a:rPr lang="en-US" sz="1600" dirty="0"/>
                  <a:t>১২ 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%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বছরে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চক্রবৃদ্ধির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সংখ্যা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(m) = ১২	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বছরের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সংখ্যা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(n) = ১০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বছর</a:t>
                </a: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	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bn-IN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Vrinda" pitchFamily="34" charset="0"/>
                                </a:rPr>
                                <m:t>ভবিষ্য</m:t>
                              </m:r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Vrinda" pitchFamily="34" charset="0"/>
                                </a:rPr>
                                <m:t>ত</m:t>
                              </m:r>
                              <m:r>
                                <m:rPr>
                                  <m:nor/>
                                </m:rPr>
                                <a:rPr lang="bn-IN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Vrinda" pitchFamily="34" charset="0"/>
                                </a:rPr>
                                <m:t> মূল্য</m:t>
                              </m:r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Arial" pitchFamily="34" charset="0"/>
                                </a:rPr>
                                <m:t>FV</m:t>
                              </m:r>
                              <m:r>
                                <m:rPr>
                                  <m:nor/>
                                </m:rPr>
                                <a:rPr lang="en-US" sz="1400" dirty="0">
                                  <a:solidFill>
                                    <a:srgbClr val="000000"/>
                                  </a:solidFill>
                                  <a:ea typeface="Times New Roman" pitchFamily="18" charset="0"/>
                                  <a:cs typeface="Arial" pitchFamily="34" charset="0"/>
                                </a:rPr>
                                <m:t>)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৫০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০০০</m:t>
                              </m:r>
                            </m:e>
                            <m:lim/>
                          </m:limLow>
                        </m:fName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১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০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600" dirty="0"/>
                                        <m:t>১২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১২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১০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১২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6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			</a:t>
                </a: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৫০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০০০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১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০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.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০১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১২০</m:t>
                        </m:r>
                      </m:sup>
                    </m:sSup>
                  </m:oMath>
                </a14:m>
                <a:endParaRPr lang="en-US" sz="16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                                   = ৫০,০০০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১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০১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১২০</m:t>
                        </m:r>
                      </m:sup>
                    </m:sSup>
                  </m:oMath>
                </a14:m>
                <a:endParaRPr lang="en-US" sz="16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                                  = ৫০,০০০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৩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৩০</m:t>
                    </m:r>
                  </m:oMath>
                </a14:m>
                <a:endParaRPr lang="en-US" sz="1600" b="0" dirty="0" smtClean="0">
                  <a:solidFill>
                    <a:srgbClr val="000000"/>
                  </a:solidFill>
                  <a:ea typeface="Cambria Math" panose="02040503050406030204" pitchFamily="18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cs typeface="Arial" pitchFamily="34" charset="0"/>
                  </a:rPr>
                  <a:t>                                                  = ১,৬৫,০০০ </a:t>
                </a:r>
                <a:r>
                  <a:rPr lang="en-US" sz="1600" dirty="0" err="1" smtClean="0">
                    <a:solidFill>
                      <a:srgbClr val="000000"/>
                    </a:solidFill>
                    <a:cs typeface="Arial" pitchFamily="34" charset="0"/>
                  </a:rPr>
                  <a:t>টাকা</a:t>
                </a:r>
                <a:endParaRPr lang="en-US" sz="16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047" y="682720"/>
                <a:ext cx="6096000" cy="5990614"/>
              </a:xfrm>
              <a:prstGeom prst="rect">
                <a:avLst/>
              </a:prstGeom>
              <a:blipFill rotWithShape="0">
                <a:blip r:embed="rId7"/>
                <a:stretch>
                  <a:fillRect l="-15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434">
        <p15:prstTrans prst="pageCurlDouble"/>
      </p:transition>
    </mc:Choice>
    <mc:Fallback xmlns="">
      <p:transition spd="slow" advTm="10643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325" x="1441450" y="2247900"/>
          <p14:tracePt t="5722" x="1485900" y="2247900"/>
          <p14:tracePt t="5729" x="1530350" y="2241550"/>
          <p14:tracePt t="5736" x="1555750" y="2235200"/>
          <p14:tracePt t="5747" x="1593850" y="2235200"/>
          <p14:tracePt t="5765" x="1600200" y="2228850"/>
          <p14:tracePt t="5781" x="1612900" y="2216150"/>
          <p14:tracePt t="5797" x="1625600" y="2216150"/>
          <p14:tracePt t="5832" x="1631950" y="2216150"/>
          <p14:tracePt t="5839" x="1638300" y="2216150"/>
          <p14:tracePt t="5848" x="1657350" y="2216150"/>
          <p14:tracePt t="5864" x="1682750" y="2216150"/>
          <p14:tracePt t="5883" x="1708150" y="2216150"/>
          <p14:tracePt t="5898" x="1727200" y="2216150"/>
          <p14:tracePt t="5915" x="1771650" y="2216150"/>
          <p14:tracePt t="5933" x="1828800" y="2241550"/>
          <p14:tracePt t="5949" x="1898650" y="2254250"/>
          <p14:tracePt t="5966" x="2000250" y="2266950"/>
          <p14:tracePt t="5982" x="2057400" y="2286000"/>
          <p14:tracePt t="5998" x="2082800" y="2298700"/>
          <p14:tracePt t="6014" x="2095500" y="2298700"/>
          <p14:tracePt t="6097" x="2108200" y="2305050"/>
          <p14:tracePt t="6137" x="2114550" y="2311400"/>
          <p14:tracePt t="6144" x="2133600" y="2317750"/>
          <p14:tracePt t="6152" x="2146300" y="2324100"/>
          <p14:tracePt t="6164" x="2171700" y="2343150"/>
          <p14:tracePt t="6181" x="2228850" y="2374900"/>
          <p14:tracePt t="6197" x="2266950" y="2393950"/>
          <p14:tracePt t="6215" x="2298700" y="2406650"/>
          <p14:tracePt t="6232" x="2305050" y="2406650"/>
          <p14:tracePt t="6247" x="2324100" y="2406650"/>
          <p14:tracePt t="6264" x="2381250" y="2406650"/>
          <p14:tracePt t="6281" x="2495550" y="2432050"/>
          <p14:tracePt t="6297" x="2559050" y="2444750"/>
          <p14:tracePt t="6314" x="2641600" y="2451100"/>
          <p14:tracePt t="6331" x="2641600" y="2457450"/>
          <p14:tracePt t="6480" x="2641600" y="2470150"/>
          <p14:tracePt t="6488" x="2641600" y="2476500"/>
          <p14:tracePt t="6497" x="2635250" y="2489200"/>
          <p14:tracePt t="6513" x="2609850" y="2514600"/>
          <p14:tracePt t="6530" x="2578100" y="2533650"/>
          <p14:tracePt t="6547" x="2508250" y="2552700"/>
          <p14:tracePt t="6563" x="2419350" y="2565400"/>
          <p14:tracePt t="6582" x="2324100" y="2565400"/>
          <p14:tracePt t="6599" x="2203450" y="2578100"/>
          <p14:tracePt t="6613" x="2089150" y="2584450"/>
          <p14:tracePt t="6630" x="1949450" y="2590800"/>
          <p14:tracePt t="6630" x="1885950" y="2590800"/>
          <p14:tracePt t="6649" x="1809750" y="2590800"/>
          <p14:tracePt t="6663" x="1651000" y="2597150"/>
          <p14:tracePt t="6682" x="1555750" y="2622550"/>
          <p14:tracePt t="6699" x="1479550" y="2641600"/>
          <p14:tracePt t="6713" x="1466850" y="2641600"/>
          <p14:tracePt t="6731" x="1454150" y="2647950"/>
          <p14:tracePt t="6889" x="1454150" y="2654300"/>
          <p14:tracePt t="6937" x="1454150" y="2660650"/>
          <p14:tracePt t="6968" x="1454150" y="2667000"/>
          <p14:tracePt t="6977" x="1466850" y="2673350"/>
          <p14:tracePt t="6984" x="1479550" y="2673350"/>
          <p14:tracePt t="6997" x="1517650" y="2692400"/>
          <p14:tracePt t="7013" x="1574800" y="2698750"/>
          <p14:tracePt t="7030" x="1644650" y="2711450"/>
          <p14:tracePt t="7046" x="1714500" y="2724150"/>
          <p14:tracePt t="7063" x="1733550" y="2724150"/>
          <p14:tracePt t="7081" x="1739900" y="2724150"/>
          <p14:tracePt t="7096" x="1746250" y="2724150"/>
          <p14:tracePt t="7144" x="1752600" y="2724150"/>
          <p14:tracePt t="7153" x="1758950" y="2724150"/>
          <p14:tracePt t="7165" x="1765300" y="2724150"/>
          <p14:tracePt t="7182" x="1771650" y="2724150"/>
          <p14:tracePt t="7208" x="1778000" y="2724150"/>
          <p14:tracePt t="7224" x="1790700" y="2724150"/>
          <p14:tracePt t="7240" x="1822450" y="2724150"/>
          <p14:tracePt t="7257" x="1847850" y="2724150"/>
          <p14:tracePt t="7265" x="1911350" y="2724150"/>
          <p14:tracePt t="7280" x="1955800" y="2724150"/>
          <p14:tracePt t="7297" x="1993900" y="2724150"/>
          <p14:tracePt t="7313" x="2000250" y="2724150"/>
          <p14:tracePt t="7329" x="2019300" y="2724150"/>
          <p14:tracePt t="7346" x="2108200" y="2724150"/>
          <p14:tracePt t="7363" x="2235200" y="2736850"/>
          <p14:tracePt t="7380" x="2286000" y="2743200"/>
          <p14:tracePt t="7396" x="2292350" y="2743200"/>
          <p14:tracePt t="7664" x="2298700" y="2743200"/>
          <p14:tracePt t="7672" x="2311400" y="2743200"/>
          <p14:tracePt t="7680" x="2393950" y="2743200"/>
          <p14:tracePt t="7698" x="2508250" y="2743200"/>
          <p14:tracePt t="7715" x="2660650" y="2743200"/>
          <p14:tracePt t="7730" x="2762250" y="2743200"/>
          <p14:tracePt t="7747" x="2781300" y="2743200"/>
          <p14:tracePt t="7763" x="2794000" y="2743200"/>
          <p14:tracePt t="8064" x="2800350" y="2743200"/>
          <p14:tracePt t="8113" x="2806700" y="2743200"/>
          <p14:tracePt t="8121" x="2819400" y="2743200"/>
          <p14:tracePt t="8132" x="2832100" y="2743200"/>
          <p14:tracePt t="8145" x="2857500" y="2743200"/>
          <p14:tracePt t="8162" x="2921000" y="2743200"/>
          <p14:tracePt t="8180" x="2997200" y="2743200"/>
          <p14:tracePt t="8197" x="3022600" y="2743200"/>
          <p14:tracePt t="8214" x="3035300" y="2743200"/>
          <p14:tracePt t="8392" x="3041650" y="2743200"/>
          <p14:tracePt t="8400" x="3048000" y="2743200"/>
          <p14:tracePt t="8413" x="3111500" y="2749550"/>
          <p14:tracePt t="8431" x="3200400" y="2774950"/>
          <p14:tracePt t="8447" x="3308350" y="2787650"/>
          <p14:tracePt t="8463" x="3403600" y="2800350"/>
          <p14:tracePt t="8463" x="3416300" y="2800350"/>
          <p14:tracePt t="8481" x="3429000" y="2800350"/>
          <p14:tracePt t="8753" x="3435350" y="2800350"/>
          <p14:tracePt t="8760" x="3441700" y="2800350"/>
          <p14:tracePt t="8768" x="3467100" y="2800350"/>
          <p14:tracePt t="8778" x="3556000" y="2800350"/>
          <p14:tracePt t="8795" x="3683000" y="2813050"/>
          <p14:tracePt t="8813" x="3803650" y="2819400"/>
          <p14:tracePt t="8829" x="3854450" y="2832100"/>
          <p14:tracePt t="8845" x="3867150" y="2832100"/>
          <p14:tracePt t="9024" x="3873500" y="2832100"/>
          <p14:tracePt t="9032" x="3886200" y="2832100"/>
          <p14:tracePt t="9047" x="3930650" y="2832100"/>
          <p14:tracePt t="9062" x="4032250" y="2832100"/>
          <p14:tracePt t="9078" x="4146550" y="2832100"/>
          <p14:tracePt t="9095" x="4260850" y="2819400"/>
          <p14:tracePt t="9111" x="4362450" y="2813050"/>
          <p14:tracePt t="9128" x="4381500" y="2806700"/>
          <p14:tracePt t="9145" x="4387850" y="2806700"/>
          <p14:tracePt t="9161" x="4400550" y="2806700"/>
          <p14:tracePt t="9248" x="4406900" y="2806700"/>
          <p14:tracePt t="9257" x="4419600" y="2806700"/>
          <p14:tracePt t="9265" x="4451350" y="2806700"/>
          <p14:tracePt t="9279" x="4527550" y="2806700"/>
          <p14:tracePt t="9279" x="4610100" y="2806700"/>
          <p14:tracePt t="9297" x="4749800" y="2819400"/>
          <p14:tracePt t="9315" x="4819650" y="2819400"/>
          <p14:tracePt t="9330" x="4838700" y="2819400"/>
          <p14:tracePt t="9344" x="4857750" y="2819400"/>
          <p14:tracePt t="9418" x="4870450" y="2819400"/>
          <p14:tracePt t="9497" x="4883150" y="2819400"/>
          <p14:tracePt t="9514" x="4889500" y="2819400"/>
          <p14:tracePt t="9520" x="4895850" y="2819400"/>
          <p14:tracePt t="9530" x="4908550" y="2819400"/>
          <p14:tracePt t="9545" x="4940300" y="2813050"/>
          <p14:tracePt t="9561" x="4972050" y="2806700"/>
          <p14:tracePt t="9579" x="5035550" y="2794000"/>
          <p14:tracePt t="9594" x="5099050" y="2794000"/>
          <p14:tracePt t="9611" x="5156200" y="2794000"/>
          <p14:tracePt t="9628" x="5162550" y="2794000"/>
          <p14:tracePt t="9644" x="5175250" y="2794000"/>
          <p14:tracePt t="9704" x="5187950" y="2794000"/>
          <p14:tracePt t="9713" x="5207000" y="2794000"/>
          <p14:tracePt t="9730" x="5219700" y="2794000"/>
          <p14:tracePt t="9736" x="5238750" y="2794000"/>
          <p14:tracePt t="9745" x="5257800" y="2794000"/>
          <p14:tracePt t="9761" x="5314950" y="2794000"/>
          <p14:tracePt t="9777" x="5384800" y="2794000"/>
          <p14:tracePt t="9796" x="5461000" y="2794000"/>
          <p14:tracePt t="9811" x="5562600" y="2794000"/>
          <p14:tracePt t="9827" x="5638800" y="2781300"/>
          <p14:tracePt t="9844" x="5651500" y="2768600"/>
          <p14:tracePt t="9861" x="5651500" y="2781300"/>
          <p14:tracePt t="9977" x="5632450" y="2794000"/>
          <p14:tracePt t="9984" x="5607050" y="2813050"/>
          <p14:tracePt t="9995" x="5486400" y="2863850"/>
          <p14:tracePt t="10013" x="5213350" y="2921000"/>
          <p14:tracePt t="10029" x="4851400" y="3016250"/>
          <p14:tracePt t="10044" x="4343400" y="3054350"/>
          <p14:tracePt t="10060" x="3727450" y="3079750"/>
          <p14:tracePt t="10077" x="2997200" y="3079750"/>
          <p14:tracePt t="10094" x="2266950" y="3079750"/>
          <p14:tracePt t="10111" x="1689100" y="3079750"/>
          <p14:tracePt t="10127" x="1193800" y="3092450"/>
          <p14:tracePt t="10144" x="1022350" y="3124200"/>
          <p14:tracePt t="10161" x="895350" y="3162300"/>
          <p14:tracePt t="10177" x="844550" y="3162300"/>
          <p14:tracePt t="10196" x="781050" y="3187700"/>
          <p14:tracePt t="10212" x="736600" y="3194050"/>
          <p14:tracePt t="10228" x="673100" y="3213100"/>
          <p14:tracePt t="10245" x="603250" y="3225800"/>
          <p14:tracePt t="10261" x="514350" y="3244850"/>
          <p14:tracePt t="10278" x="438150" y="3263900"/>
          <p14:tracePt t="10292" x="361950" y="3263900"/>
          <p14:tracePt t="10309" x="254000" y="3263900"/>
          <p14:tracePt t="10326" x="196850" y="3263900"/>
          <p14:tracePt t="10343" x="101600" y="3263900"/>
          <p14:tracePt t="10360" x="63500" y="3263900"/>
          <p14:tracePt t="10376" x="57150" y="3263900"/>
          <p14:tracePt t="10440" x="50800" y="3263900"/>
          <p14:tracePt t="10448" x="44450" y="3263900"/>
          <p14:tracePt t="10472" x="38100" y="3270250"/>
          <p14:tracePt t="10503" x="31750" y="3276600"/>
          <p14:tracePt t="10592" x="25400" y="3276600"/>
          <p14:tracePt t="10639" x="25400" y="3270250"/>
          <p14:tracePt t="10712" x="31750" y="3270250"/>
          <p14:tracePt t="10720" x="44450" y="3263900"/>
          <p14:tracePt t="10730" x="101600" y="3257550"/>
          <p14:tracePt t="10746" x="184150" y="3232150"/>
          <p14:tracePt t="10762" x="285750" y="3213100"/>
          <p14:tracePt t="10777" x="355600" y="3187700"/>
          <p14:tracePt t="10792" x="412750" y="3181350"/>
          <p14:tracePt t="10809" x="457200" y="3181350"/>
          <p14:tracePt t="10826" x="527050" y="3181350"/>
          <p14:tracePt t="10842" x="558800" y="3181350"/>
          <p14:tracePt t="10859" x="584200" y="3181350"/>
          <p14:tracePt t="10876" x="596900" y="3181350"/>
          <p14:tracePt t="10903" x="609600" y="3181350"/>
          <p14:tracePt t="10992" x="622300" y="3181350"/>
          <p14:tracePt t="11015" x="647700" y="3181350"/>
          <p14:tracePt t="11032" x="673100" y="3187700"/>
          <p14:tracePt t="11039" x="698500" y="3194050"/>
          <p14:tracePt t="11047" x="742950" y="3200400"/>
          <p14:tracePt t="11059" x="850900" y="3213100"/>
          <p14:tracePt t="11076" x="971550" y="3232150"/>
          <p14:tracePt t="11093" x="1079500" y="3263900"/>
          <p14:tracePt t="11109" x="1136650" y="3263900"/>
          <p14:tracePt t="11125" x="1149350" y="3263900"/>
          <p14:tracePt t="11142" x="1162050" y="3263900"/>
          <p14:tracePt t="11192" x="1174750" y="3263900"/>
          <p14:tracePt t="11208" x="1181100" y="3263900"/>
          <p14:tracePt t="11216" x="1187450" y="3263900"/>
          <p14:tracePt t="11228" x="1200150" y="3263900"/>
          <p14:tracePt t="11243" x="1219200" y="3263900"/>
          <p14:tracePt t="11260" x="1238250" y="3263900"/>
          <p14:tracePt t="11275" x="1295400" y="3263900"/>
          <p14:tracePt t="11292" x="1339850" y="3257550"/>
          <p14:tracePt t="11309" x="1403350" y="3257550"/>
          <p14:tracePt t="11325" x="1479550" y="3257550"/>
          <p14:tracePt t="11342" x="1555750" y="3251200"/>
          <p14:tracePt t="11361" x="1619250" y="3251200"/>
          <p14:tracePt t="11375" x="1676400" y="3251200"/>
          <p14:tracePt t="11392" x="1733550" y="3251200"/>
          <p14:tracePt t="11408" x="1778000" y="3251200"/>
          <p14:tracePt t="11425" x="1803400" y="3251200"/>
          <p14:tracePt t="11442" x="1828800" y="3251200"/>
          <p14:tracePt t="11460" x="1854200" y="3251200"/>
          <p14:tracePt t="11476" x="1879600" y="3251200"/>
          <p14:tracePt t="11494" x="1917700" y="3251200"/>
          <p14:tracePt t="11508" x="1962150" y="3251200"/>
          <p14:tracePt t="11526" x="2019300" y="3251200"/>
          <p14:tracePt t="11542" x="2076450" y="3251200"/>
          <p14:tracePt t="11542" x="2082800" y="3251200"/>
          <p14:tracePt t="11560" x="2095500" y="3251200"/>
          <p14:tracePt t="11560" x="2108200" y="3251200"/>
          <p14:tracePt t="11577" x="2133600" y="3251200"/>
          <p14:tracePt t="11592" x="2146300" y="3251200"/>
          <p14:tracePt t="11608" x="2152650" y="3251200"/>
          <p14:tracePt t="11625" x="2178050" y="3251200"/>
          <p14:tracePt t="11642" x="2235200" y="3251200"/>
          <p14:tracePt t="11658" x="2266950" y="3251200"/>
          <p14:tracePt t="11675" x="2305050" y="3251200"/>
          <p14:tracePt t="11692" x="2330450" y="3251200"/>
          <p14:tracePt t="11708" x="2368550" y="3251200"/>
          <p14:tracePt t="11727" x="2482850" y="3251200"/>
          <p14:tracePt t="11741" x="2660650" y="3251200"/>
          <p14:tracePt t="11741" x="2743200" y="3251200"/>
          <p14:tracePt t="11760" x="2927350" y="3251200"/>
          <p14:tracePt t="11776" x="3003550" y="3251200"/>
          <p14:tracePt t="11793" x="3016250" y="3251200"/>
          <p14:tracePt t="11808" x="3009900" y="3251200"/>
          <p14:tracePt t="12552" x="3003550" y="3263900"/>
          <p14:tracePt t="12575" x="2997200" y="3263900"/>
          <p14:tracePt t="12592" x="2990850" y="3270250"/>
          <p14:tracePt t="12632" x="2978150" y="3270250"/>
          <p14:tracePt t="12656" x="2971800" y="3270250"/>
          <p14:tracePt t="12663" x="2927350" y="3263900"/>
          <p14:tracePt t="12674" x="2749550" y="3238500"/>
          <p14:tracePt t="12691" x="2533650" y="3187700"/>
          <p14:tracePt t="12707" x="2266950" y="3130550"/>
          <p14:tracePt t="12724" x="2044700" y="3060700"/>
          <p14:tracePt t="12742" x="1905000" y="3028950"/>
          <p14:tracePt t="12758" x="1816100" y="3022600"/>
          <p14:tracePt t="12758" x="1771650" y="3022600"/>
          <p14:tracePt t="12776" x="1739900" y="3022600"/>
          <p14:tracePt t="12791" x="1612900" y="3022600"/>
          <p14:tracePt t="12809" x="1517650" y="3022600"/>
          <p14:tracePt t="12824" x="1409700" y="3022600"/>
          <p14:tracePt t="12841" x="1320800" y="3022600"/>
          <p14:tracePt t="12857" x="1257300" y="3022600"/>
          <p14:tracePt t="12874" x="1212850" y="3022600"/>
          <p14:tracePt t="12890" x="1168400" y="3022600"/>
          <p14:tracePt t="12907" x="1149350" y="3022600"/>
          <p14:tracePt t="12924" x="1098550" y="3016250"/>
          <p14:tracePt t="12941" x="1028700" y="3016250"/>
          <p14:tracePt t="12957" x="984250" y="3022600"/>
          <p14:tracePt t="12974" x="952500" y="3035300"/>
          <p14:tracePt t="12974" x="939800" y="3035300"/>
          <p14:tracePt t="12992" x="933450" y="3035300"/>
          <p14:tracePt t="13008" x="920750" y="3048000"/>
          <p14:tracePt t="13026" x="895350" y="3054350"/>
          <p14:tracePt t="13040" x="844550" y="3060700"/>
          <p14:tracePt t="13057" x="800100" y="3079750"/>
          <p14:tracePt t="13075" x="768350" y="3105150"/>
          <p14:tracePt t="13091" x="736600" y="3105150"/>
          <p14:tracePt t="13107" x="736600" y="3111500"/>
          <p14:tracePt t="13124" x="730250" y="3117850"/>
          <p14:tracePt t="13140" x="723900" y="3124200"/>
          <p14:tracePt t="13159" x="717550" y="3124200"/>
          <p14:tracePt t="13174" x="692150" y="3143250"/>
          <p14:tracePt t="13174" x="673100" y="3162300"/>
          <p14:tracePt t="13192" x="641350" y="3187700"/>
          <p14:tracePt t="13207" x="622300" y="3206750"/>
          <p14:tracePt t="13224" x="596900" y="3225800"/>
          <p14:tracePt t="13242" x="596900" y="3232150"/>
          <p14:tracePt t="13320" x="596900" y="3238500"/>
          <p14:tracePt t="13328" x="584200" y="3244850"/>
          <p14:tracePt t="13344" x="584200" y="3257550"/>
          <p14:tracePt t="13357" x="584200" y="3263900"/>
          <p14:tracePt t="13373" x="577850" y="3276600"/>
          <p14:tracePt t="13390" x="571500" y="3302000"/>
          <p14:tracePt t="13390" x="571500" y="3308350"/>
          <p14:tracePt t="13407" x="571500" y="3327400"/>
          <p14:tracePt t="13423" x="565150" y="3352800"/>
          <p14:tracePt t="13440" x="565150" y="3359150"/>
          <p14:tracePt t="13457" x="565150" y="3371850"/>
          <p14:tracePt t="13473" x="565150" y="3384550"/>
          <p14:tracePt t="13888" x="577850" y="3384550"/>
          <p14:tracePt t="14063" x="584200" y="3384550"/>
          <p14:tracePt t="14071" x="590550" y="3378200"/>
          <p14:tracePt t="14079" x="603250" y="3371850"/>
          <p14:tracePt t="14089" x="654050" y="3359150"/>
          <p14:tracePt t="14106" x="704850" y="3359150"/>
          <p14:tracePt t="14123" x="774700" y="3359150"/>
          <p14:tracePt t="14139" x="806450" y="3371850"/>
          <p14:tracePt t="14156" x="838200" y="3378200"/>
          <p14:tracePt t="14173" x="844550" y="3384550"/>
          <p14:tracePt t="14189" x="850900" y="3384550"/>
          <p14:tracePt t="14206" x="850900" y="3390900"/>
          <p14:tracePt t="14360" x="850900" y="3403600"/>
          <p14:tracePt t="14367" x="857250" y="3416300"/>
          <p14:tracePt t="14471" x="863600" y="3422650"/>
          <p14:tracePt t="14487" x="876300" y="3422650"/>
          <p14:tracePt t="14503" x="882650" y="3429000"/>
          <p14:tracePt t="14511" x="889000" y="3435350"/>
          <p14:tracePt t="14523" x="901700" y="3441700"/>
          <p14:tracePt t="14541" x="939800" y="3448050"/>
          <p14:tracePt t="14558" x="1003300" y="3473450"/>
          <p14:tracePt t="14573" x="1085850" y="3492500"/>
          <p14:tracePt t="14590" x="1104900" y="3492500"/>
          <p14:tracePt t="14605" x="1117600" y="3492500"/>
          <p14:tracePt t="14655" x="1123950" y="3492500"/>
          <p14:tracePt t="14663" x="1136650" y="3492500"/>
          <p14:tracePt t="14673" x="1181100" y="3505200"/>
          <p14:tracePt t="14689" x="1219200" y="3505200"/>
          <p14:tracePt t="14706" x="1238250" y="3511550"/>
          <p14:tracePt t="14723" x="1257300" y="3517900"/>
          <p14:tracePt t="14739" x="1276350" y="3517900"/>
          <p14:tracePt t="14757" x="1358900" y="3536950"/>
          <p14:tracePt t="14773" x="1517650" y="3562350"/>
          <p14:tracePt t="14773" x="1612900" y="3587750"/>
          <p14:tracePt t="14791" x="1701800" y="3600450"/>
          <p14:tracePt t="14805" x="1854200" y="3625850"/>
          <p14:tracePt t="14805" x="1917700" y="3625850"/>
          <p14:tracePt t="14824" x="1949450" y="3625850"/>
          <p14:tracePt t="14839" x="1968500" y="3625850"/>
          <p14:tracePt t="14855" x="1974850" y="3625850"/>
          <p14:tracePt t="14920" x="1981200" y="3625850"/>
          <p14:tracePt t="14927" x="1993900" y="3625850"/>
          <p14:tracePt t="14939" x="2019300" y="3625850"/>
          <p14:tracePt t="14955" x="2051050" y="3625850"/>
          <p14:tracePt t="14972" x="2133600" y="3632200"/>
          <p14:tracePt t="14989" x="2266950" y="3638550"/>
          <p14:tracePt t="15007" x="2413000" y="3651250"/>
          <p14:tracePt t="15007" x="2476500" y="3651250"/>
          <p14:tracePt t="15024" x="2520950" y="3651250"/>
          <p14:tracePt t="15039" x="2546350" y="3651250"/>
          <p14:tracePt t="15055" x="2552700" y="3651250"/>
          <p14:tracePt t="15463" x="2578100" y="3651250"/>
          <p14:tracePt t="15471" x="2616200" y="3651250"/>
          <p14:tracePt t="15479" x="2660650" y="3651250"/>
          <p14:tracePt t="15489" x="2686050" y="3651250"/>
          <p14:tracePt t="15507" x="2705100" y="3651250"/>
          <p14:tracePt t="15524" x="2711450" y="3651250"/>
          <p14:tracePt t="15599" x="2717800" y="3651250"/>
          <p14:tracePt t="15607" x="2730500" y="3651250"/>
          <p14:tracePt t="15616" x="2743200" y="3651250"/>
          <p14:tracePt t="15632" x="2749550" y="3651250"/>
          <p14:tracePt t="15641" x="2768600" y="3638550"/>
          <p14:tracePt t="15657" x="2813050" y="3632200"/>
          <p14:tracePt t="15672" x="2895600" y="3606800"/>
          <p14:tracePt t="15688" x="2984500" y="3581400"/>
          <p14:tracePt t="15704" x="3022600" y="3568700"/>
          <p14:tracePt t="15721" x="3035300" y="3568700"/>
          <p14:tracePt t="16023" x="3048000" y="3568700"/>
          <p14:tracePt t="16032" x="3067050" y="3568700"/>
          <p14:tracePt t="16040" x="3111500" y="3568700"/>
          <p14:tracePt t="16055" x="3175000" y="3568700"/>
          <p14:tracePt t="16073" x="3213100" y="3568700"/>
          <p14:tracePt t="16089" x="3321050" y="3556000"/>
          <p14:tracePt t="16104" x="3359150" y="3556000"/>
          <p14:tracePt t="16123" x="3416300" y="3549650"/>
          <p14:tracePt t="16137" x="3505200" y="3536950"/>
          <p14:tracePt t="16154" x="3562350" y="3536950"/>
          <p14:tracePt t="16171" x="3594100" y="3536950"/>
          <p14:tracePt t="16188" x="3600450" y="3536950"/>
          <p14:tracePt t="16312" x="3613150" y="3536950"/>
          <p14:tracePt t="16343" x="3619500" y="3536950"/>
          <p14:tracePt t="16352" x="3632200" y="3536950"/>
          <p14:tracePt t="16360" x="3651250" y="3536950"/>
          <p14:tracePt t="16372" x="3708400" y="3549650"/>
          <p14:tracePt t="16388" x="3740150" y="3556000"/>
          <p14:tracePt t="16404" x="3752850" y="3562350"/>
          <p14:tracePt t="16519" x="3759200" y="3562350"/>
          <p14:tracePt t="16543" x="3765550" y="3562350"/>
          <p14:tracePt t="16551" x="3784600" y="3562350"/>
          <p14:tracePt t="16559" x="3816350" y="3562350"/>
          <p14:tracePt t="16573" x="3892550" y="3562350"/>
          <p14:tracePt t="16589" x="3949700" y="3562350"/>
          <p14:tracePt t="16607" x="4013200" y="3562350"/>
          <p14:tracePt t="16621" x="4019550" y="3562350"/>
          <p14:tracePt t="17120" x="4038600" y="3562350"/>
          <p14:tracePt t="17136" x="4051300" y="3549650"/>
          <p14:tracePt t="17143" x="4064000" y="3543300"/>
          <p14:tracePt t="17154" x="4095750" y="3524250"/>
          <p14:tracePt t="17171" x="4178300" y="3467100"/>
          <p14:tracePt t="17188" x="4254500" y="3422650"/>
          <p14:tracePt t="17205" x="4330700" y="3365500"/>
          <p14:tracePt t="17222" x="4356100" y="3352800"/>
          <p14:tracePt t="18116" x="4362450" y="3346450"/>
          <p14:tracePt t="18280" x="4368800" y="3340100"/>
          <p14:tracePt t="18289" x="4406900" y="3340100"/>
          <p14:tracePt t="18295" x="4483100" y="3352800"/>
          <p14:tracePt t="18304" x="4603750" y="3378200"/>
          <p14:tracePt t="18321" x="4673600" y="3397250"/>
          <p14:tracePt t="18337" x="4743450" y="3416300"/>
          <p14:tracePt t="18353" x="4800600" y="3422650"/>
          <p14:tracePt t="18369" x="4819650" y="3422650"/>
          <p14:tracePt t="18386" x="4845050" y="3422650"/>
          <p14:tracePt t="18403" x="4864100" y="3422650"/>
          <p14:tracePt t="18419" x="4876800" y="3422650"/>
          <p14:tracePt t="18567" x="4883150" y="3422650"/>
          <p14:tracePt t="18575" x="4889500" y="3422650"/>
          <p14:tracePt t="18587" x="4889500" y="3429000"/>
          <p14:tracePt t="18743" x="4889500" y="3435350"/>
          <p14:tracePt t="18752" x="4870450" y="3448050"/>
          <p14:tracePt t="18760" x="4857750" y="3448050"/>
          <p14:tracePt t="18770" x="4838700" y="3467100"/>
          <p14:tracePt t="18786" x="4787900" y="3473450"/>
          <p14:tracePt t="18802" x="4737100" y="3479800"/>
          <p14:tracePt t="18819" x="4699000" y="3498850"/>
          <p14:tracePt t="18837" x="4635500" y="3517900"/>
          <p14:tracePt t="18853" x="4533900" y="3543300"/>
          <p14:tracePt t="18870" x="4406900" y="3575050"/>
          <p14:tracePt t="18885" x="4241800" y="3625850"/>
          <p14:tracePt t="18885" x="4152900" y="3663950"/>
          <p14:tracePt t="18905" x="4044950" y="3676650"/>
          <p14:tracePt t="18918" x="3778250" y="3759200"/>
          <p14:tracePt t="18935" x="3625850" y="3790950"/>
          <p14:tracePt t="18952" x="3479800" y="3835400"/>
          <p14:tracePt t="18968" x="3321050" y="3873500"/>
          <p14:tracePt t="18986" x="3200400" y="3905250"/>
          <p14:tracePt t="19002" x="3098800" y="3924300"/>
          <p14:tracePt t="19019" x="3009900" y="3937000"/>
          <p14:tracePt t="19035" x="2914650" y="3943350"/>
          <p14:tracePt t="19053" x="2813050" y="3943350"/>
          <p14:tracePt t="19053" x="2743200" y="3943350"/>
          <p14:tracePt t="19072" x="2679700" y="3943350"/>
          <p14:tracePt t="19085" x="2609850" y="3962400"/>
          <p14:tracePt t="19085" x="2578100" y="3962400"/>
          <p14:tracePt t="19104" x="2552700" y="3968750"/>
          <p14:tracePt t="19118" x="2501900" y="3975100"/>
          <p14:tracePt t="19136" x="2476500" y="3981450"/>
          <p14:tracePt t="19152" x="2444750" y="3994150"/>
          <p14:tracePt t="19168" x="2400300" y="4000500"/>
          <p14:tracePt t="19185" x="2381250" y="4000500"/>
          <p14:tracePt t="19202" x="2374900" y="4000500"/>
          <p14:tracePt t="19218" x="2368550" y="4006850"/>
          <p14:tracePt t="19235" x="2362200" y="4006850"/>
          <p14:tracePt t="19251" x="2349500" y="4013200"/>
          <p14:tracePt t="19527" x="2349500" y="4019550"/>
          <p14:tracePt t="19536" x="2343150" y="4025900"/>
          <p14:tracePt t="19543" x="2336800" y="4025900"/>
          <p14:tracePt t="19551" x="2330450" y="4032250"/>
          <p14:tracePt t="19570" x="2324100" y="4044950"/>
          <p14:tracePt t="19623" x="2317750" y="4044950"/>
          <p14:tracePt t="19672" x="2317750" y="4057650"/>
          <p14:tracePt t="19688" x="2305050" y="4064000"/>
          <p14:tracePt t="19696" x="2305050" y="4070350"/>
          <p14:tracePt t="19743" x="2305050" y="4083050"/>
          <p14:tracePt t="19759" x="2305050" y="4089400"/>
          <p14:tracePt t="19767" x="2305050" y="4095750"/>
          <p14:tracePt t="19775" x="2305050" y="4102100"/>
          <p14:tracePt t="19784" x="2305050" y="4121150"/>
          <p14:tracePt t="19802" x="2298700" y="4159250"/>
          <p14:tracePt t="19821" x="2292350" y="4191000"/>
          <p14:tracePt t="19837" x="2292350" y="4222750"/>
          <p14:tracePt t="19852" x="2292350" y="4254500"/>
          <p14:tracePt t="19869" x="2292350" y="4273550"/>
          <p14:tracePt t="19885" x="2292350" y="4279900"/>
          <p14:tracePt t="19901" x="2292350" y="4292600"/>
          <p14:tracePt t="19967" x="2292350" y="4298950"/>
          <p14:tracePt t="19975" x="2292350" y="4305300"/>
          <p14:tracePt t="19992" x="2292350" y="4311650"/>
          <p14:tracePt t="20001" x="2292350" y="4318000"/>
          <p14:tracePt t="20017" x="2292350" y="4330700"/>
          <p14:tracePt t="20034" x="2292350" y="4343400"/>
          <p14:tracePt t="20051" x="2298700" y="4349750"/>
          <p14:tracePt t="20072" x="2298700" y="4356100"/>
          <p14:tracePt t="20088" x="2298700" y="4368800"/>
          <p14:tracePt t="20111" x="2305050" y="4368800"/>
          <p14:tracePt t="20160" x="2311400" y="4368800"/>
          <p14:tracePt t="20311" x="2317750" y="4368800"/>
          <p14:tracePt t="20319" x="2336800" y="4368800"/>
          <p14:tracePt t="20327" x="2343150" y="4368800"/>
          <p14:tracePt t="20336" x="2387600" y="4368800"/>
          <p14:tracePt t="20353" x="2406650" y="4368800"/>
          <p14:tracePt t="20370" x="2413000" y="4368800"/>
          <p14:tracePt t="20423" x="2425700" y="4368800"/>
          <p14:tracePt t="20504" x="2432050" y="4368800"/>
          <p14:tracePt t="20521" x="2438400" y="4362450"/>
          <p14:tracePt t="20536" x="2444750" y="4362450"/>
          <p14:tracePt t="20543" x="2451100" y="4356100"/>
          <p14:tracePt t="20554" x="2463800" y="4343400"/>
          <p14:tracePt t="20568" x="2482850" y="4337050"/>
          <p14:tracePt t="20585" x="2489200" y="4324350"/>
          <p14:tracePt t="20601" x="2501900" y="4324350"/>
          <p14:tracePt t="20617" x="2514600" y="4318000"/>
          <p14:tracePt t="20634" x="2520950" y="4311650"/>
          <p14:tracePt t="20695" x="2527300" y="4305300"/>
          <p14:tracePt t="20768" x="2533650" y="4305300"/>
          <p14:tracePt t="20808" x="2533650" y="4298950"/>
          <p14:tracePt t="20815" x="2546350" y="4298950"/>
          <p14:tracePt t="20823" x="2552700" y="4286250"/>
          <p14:tracePt t="20833" x="2571750" y="4279900"/>
          <p14:tracePt t="20851" x="2622550" y="4260850"/>
          <p14:tracePt t="20867" x="2647950" y="4254500"/>
          <p14:tracePt t="20884" x="2667000" y="4254500"/>
          <p14:tracePt t="20901" x="2686050" y="4248150"/>
          <p14:tracePt t="20917" x="2705100" y="4241800"/>
          <p14:tracePt t="20935" x="2711450" y="4235450"/>
          <p14:tracePt t="20950" x="2724150" y="4235450"/>
          <p14:tracePt t="20967" x="2736850" y="4235450"/>
          <p14:tracePt t="20983" x="2755900" y="4235450"/>
          <p14:tracePt t="21000" x="2768600" y="4235450"/>
          <p14:tracePt t="21019" x="2774950" y="4235450"/>
          <p14:tracePt t="21033" x="2781300" y="4235450"/>
          <p14:tracePt t="21050" x="2794000" y="4235450"/>
          <p14:tracePt t="21066" x="2806700" y="4235450"/>
          <p14:tracePt t="21083" x="2819400" y="4235450"/>
          <p14:tracePt t="21240" x="2832100" y="4235450"/>
          <p14:tracePt t="21248" x="2838450" y="4235450"/>
          <p14:tracePt t="21256" x="2851150" y="4235450"/>
          <p14:tracePt t="21268" x="2882900" y="4235450"/>
          <p14:tracePt t="21283" x="2908300" y="4241800"/>
          <p14:tracePt t="21300" x="2921000" y="4248150"/>
          <p14:tracePt t="21316" x="2927350" y="4248150"/>
          <p14:tracePt t="21751" x="2933700" y="4248150"/>
          <p14:tracePt t="21768" x="2946400" y="4248150"/>
          <p14:tracePt t="21879" x="2952750" y="4241800"/>
          <p14:tracePt t="22024" x="2959100" y="4235450"/>
          <p14:tracePt t="22032" x="2965450" y="4229100"/>
          <p14:tracePt t="22039" x="2965450" y="4222750"/>
          <p14:tracePt t="22049" x="2965450" y="4210050"/>
          <p14:tracePt t="22066" x="2971800" y="4203700"/>
          <p14:tracePt t="22082" x="2978150" y="4184650"/>
          <p14:tracePt t="22101" x="2984500" y="4178300"/>
          <p14:tracePt t="22117" x="2990850" y="4165600"/>
          <p14:tracePt t="22134" x="3003550" y="4146550"/>
          <p14:tracePt t="22150" x="3041650" y="4127500"/>
          <p14:tracePt t="22150" x="3086100" y="4114800"/>
          <p14:tracePt t="22168" x="3124200" y="4089400"/>
          <p14:tracePt t="22182" x="3289300" y="3987800"/>
          <p14:tracePt t="22199" x="3403600" y="3911600"/>
          <p14:tracePt t="22216" x="3511550" y="3848100"/>
          <p14:tracePt t="22232" x="3594100" y="3778250"/>
          <p14:tracePt t="22249" x="3663950" y="3708400"/>
          <p14:tracePt t="22266" x="3727450" y="3632200"/>
          <p14:tracePt t="22282" x="3790950" y="3524250"/>
          <p14:tracePt t="22299" x="3854450" y="3441700"/>
          <p14:tracePt t="22316" x="3917950" y="3352800"/>
          <p14:tracePt t="22333" x="3949700" y="3289300"/>
          <p14:tracePt t="22351" x="3981450" y="3257550"/>
          <p14:tracePt t="22368" x="3987800" y="3251200"/>
          <p14:tracePt t="22382" x="4013200" y="3238500"/>
          <p14:tracePt t="22400" x="4051300" y="3219450"/>
          <p14:tracePt t="22417" x="4102100" y="3194050"/>
          <p14:tracePt t="22434" x="4191000" y="3168650"/>
          <p14:tracePt t="22449" x="4286250" y="3124200"/>
          <p14:tracePt t="22466" x="4343400" y="3098800"/>
          <p14:tracePt t="22482" x="4451350" y="3048000"/>
          <p14:tracePt t="22499" x="4552950" y="3009900"/>
          <p14:tracePt t="22515" x="4654550" y="2984500"/>
          <p14:tracePt t="22532" x="4705350" y="2952750"/>
          <p14:tracePt t="22549" x="4730750" y="2933700"/>
          <p14:tracePt t="22565" x="4737100" y="2933700"/>
          <p14:tracePt t="22582" x="4756150" y="2921000"/>
          <p14:tracePt t="22601" x="4768850" y="2914650"/>
          <p14:tracePt t="22623" x="4775200" y="2914650"/>
          <p14:tracePt t="22632" x="4787900" y="2908300"/>
          <p14:tracePt t="22650" x="4806950" y="2901950"/>
          <p14:tracePt t="22665" x="4819650" y="2889250"/>
          <p14:tracePt t="22683" x="4851400" y="2870200"/>
          <p14:tracePt t="22700" x="4921250" y="2844800"/>
          <p14:tracePt t="22715" x="4991100" y="2832100"/>
          <p14:tracePt t="22732" x="5054600" y="2806700"/>
          <p14:tracePt t="22748" x="5067300" y="2787650"/>
          <p14:tracePt t="22765" x="5073650" y="2781300"/>
          <p14:tracePt t="22782" x="5086350" y="2781300"/>
          <p14:tracePt t="22799" x="5099050" y="2774950"/>
          <p14:tracePt t="22815" x="5099050" y="2768600"/>
          <p14:tracePt t="22832" x="5111750" y="2762250"/>
          <p14:tracePt t="22863" x="5118100" y="2762250"/>
          <p14:tracePt t="22887" x="5118100" y="2755900"/>
          <p14:tracePt t="22896" x="5130800" y="2755900"/>
          <p14:tracePt t="22903" x="5143500" y="2749550"/>
          <p14:tracePt t="22917" x="5156200" y="2743200"/>
          <p14:tracePt t="22935" x="5162550" y="2743200"/>
          <p14:tracePt t="22949" x="5175250" y="2736850"/>
          <p14:tracePt t="22965" x="5181600" y="2724150"/>
          <p14:tracePt t="22984" x="5181600" y="2717800"/>
          <p14:tracePt t="22998" x="5200650" y="2717800"/>
          <p14:tracePt t="23015" x="5219700" y="2711450"/>
          <p14:tracePt t="23032" x="5213350" y="2711450"/>
          <p14:tracePt t="23272" x="5207000" y="2717800"/>
          <p14:tracePt t="23288" x="5200650" y="2717800"/>
          <p14:tracePt t="23295" x="5194300" y="2724150"/>
          <p14:tracePt t="23303" x="5187950" y="2724150"/>
          <p14:tracePt t="23315" x="5168900" y="2736850"/>
          <p14:tracePt t="23331" x="5149850" y="2755900"/>
          <p14:tracePt t="23348" x="5130800" y="2768600"/>
          <p14:tracePt t="23365" x="5092700" y="2787650"/>
          <p14:tracePt t="23382" x="5048250" y="2813050"/>
          <p14:tracePt t="23399" x="4997450" y="2838450"/>
          <p14:tracePt t="23399" x="4972050" y="2851150"/>
          <p14:tracePt t="23416" x="4889500" y="2889250"/>
          <p14:tracePt t="23431" x="4813300" y="2927350"/>
          <p14:tracePt t="23450" x="4711700" y="2965450"/>
          <p14:tracePt t="23465" x="4641850" y="2990850"/>
          <p14:tracePt t="23481" x="4565650" y="3041650"/>
          <p14:tracePt t="23498" x="4464050" y="3079750"/>
          <p14:tracePt t="23515" x="4381500" y="3130550"/>
          <p14:tracePt t="23532" x="4267200" y="3187700"/>
          <p14:tracePt t="23549" x="4140200" y="3289300"/>
          <p14:tracePt t="23565" x="3962400" y="3409950"/>
          <p14:tracePt t="23583" x="3771900" y="3524250"/>
          <p14:tracePt t="23598" x="3575050" y="3657600"/>
          <p14:tracePt t="23598" x="3498850" y="3708400"/>
          <p14:tracePt t="23617" x="3359150" y="3816350"/>
          <p14:tracePt t="23633" x="3238500" y="3905250"/>
          <p14:tracePt t="23650" x="3130550" y="3994150"/>
          <p14:tracePt t="23666" x="3092450" y="4051300"/>
          <p14:tracePt t="23681" x="3060700" y="4083050"/>
          <p14:tracePt t="23699" x="3048000" y="4095750"/>
          <p14:tracePt t="23714" x="3041650" y="4102100"/>
          <p14:tracePt t="23731" x="3035300" y="4108450"/>
          <p14:tracePt t="23748" x="3022600" y="4127500"/>
          <p14:tracePt t="23765" x="3016250" y="4152900"/>
          <p14:tracePt t="23781" x="2984500" y="4178300"/>
          <p14:tracePt t="23798" x="2965450" y="4216400"/>
          <p14:tracePt t="23814" x="2908300" y="4273550"/>
          <p14:tracePt t="23831" x="2876550" y="4318000"/>
          <p14:tracePt t="23847" x="2851150" y="4349750"/>
          <p14:tracePt t="23864" x="2838450" y="4356100"/>
          <p14:tracePt t="23882" x="2844800" y="4356100"/>
          <p14:tracePt t="24055" x="2851150" y="4356100"/>
          <p14:tracePt t="24063" x="2857500" y="4349750"/>
          <p14:tracePt t="24072" x="2863850" y="4343400"/>
          <p14:tracePt t="24081" x="2889250" y="4330700"/>
          <p14:tracePt t="24098" x="2946400" y="4311650"/>
          <p14:tracePt t="24115" x="3009900" y="4298950"/>
          <p14:tracePt t="24133" x="3067050" y="4279900"/>
          <p14:tracePt t="24148" x="3175000" y="4260850"/>
          <p14:tracePt t="24165" x="3295650" y="4248150"/>
          <p14:tracePt t="24182" x="3416300" y="4248150"/>
          <p14:tracePt t="24197" x="3498850" y="4248150"/>
          <p14:tracePt t="24214" x="3549650" y="4248150"/>
          <p14:tracePt t="24230" x="3562350" y="4241800"/>
          <p14:tracePt t="24247" x="3581400" y="4241800"/>
          <p14:tracePt t="24264" x="3587750" y="4241800"/>
          <p14:tracePt t="24280" x="3594100" y="4241800"/>
          <p14:tracePt t="24352" x="3600450" y="4241800"/>
          <p14:tracePt t="24359" x="3613150" y="4235450"/>
          <p14:tracePt t="24368" x="3625850" y="4229100"/>
          <p14:tracePt t="24399" x="3632200" y="4229100"/>
          <p14:tracePt t="24407" x="3638550" y="4229100"/>
          <p14:tracePt t="24416" x="3644900" y="4229100"/>
          <p14:tracePt t="24430" x="3695700" y="4210050"/>
          <p14:tracePt t="24448" x="3702050" y="4210050"/>
          <p14:tracePt t="24656" x="3708400" y="4210050"/>
          <p14:tracePt t="24663" x="3721100" y="4210050"/>
          <p14:tracePt t="24671" x="3740150" y="4210050"/>
          <p14:tracePt t="24680" x="3816350" y="4210050"/>
          <p14:tracePt t="24699" x="3956050" y="4210050"/>
          <p14:tracePt t="24716" x="4121150" y="4210050"/>
          <p14:tracePt t="24733" x="4260850" y="4210050"/>
          <p14:tracePt t="24747" x="4279900" y="4210050"/>
          <p14:tracePt t="25654" x="4292600" y="4210050"/>
          <p14:tracePt t="25808" x="4298950" y="4210050"/>
          <p14:tracePt t="25816" x="4311650" y="4210050"/>
          <p14:tracePt t="25831" x="4368800" y="4210050"/>
          <p14:tracePt t="25846" x="4394200" y="4210050"/>
          <p14:tracePt t="25862" x="4400550" y="4210050"/>
          <p14:tracePt t="25879" x="4406900" y="4203700"/>
          <p14:tracePt t="25967" x="4413250" y="4203700"/>
          <p14:tracePt t="25975" x="4425950" y="4203700"/>
          <p14:tracePt t="25983" x="4438650" y="4203700"/>
          <p14:tracePt t="25999" x="4451350" y="4203700"/>
          <p14:tracePt t="26012" x="4521200" y="4203700"/>
          <p14:tracePt t="26029" x="4679950" y="4191000"/>
          <p14:tracePt t="26046" x="4756150" y="4191000"/>
          <p14:tracePt t="26062" x="4794250" y="4191000"/>
          <p14:tracePt t="26080" x="4806950" y="4191000"/>
          <p14:tracePt t="26151" x="4806950" y="4184650"/>
          <p14:tracePt t="26223" x="4806950" y="4178300"/>
          <p14:tracePt t="26240" x="4806950" y="4165600"/>
          <p14:tracePt t="26248" x="4800600" y="4146550"/>
          <p14:tracePt t="26272" x="4794250" y="4133850"/>
          <p14:tracePt t="26279" x="4768850" y="4114800"/>
          <p14:tracePt t="26288" x="4737100" y="4076700"/>
          <p14:tracePt t="26296" x="4635500" y="3981450"/>
          <p14:tracePt t="26313" x="4457700" y="3854450"/>
          <p14:tracePt t="26329" x="4171950" y="3644900"/>
          <p14:tracePt t="26345" x="3943350" y="3473450"/>
          <p14:tracePt t="26362" x="3778250" y="3346450"/>
          <p14:tracePt t="26379" x="3689350" y="3257550"/>
          <p14:tracePt t="26395" x="3651250" y="3225800"/>
          <p14:tracePt t="26413" x="3638550" y="3206750"/>
          <p14:tracePt t="26429" x="3625850" y="3200400"/>
          <p14:tracePt t="26465" x="3619500" y="3200400"/>
          <p14:tracePt t="26479" x="3613150" y="3194050"/>
          <p14:tracePt t="26488" x="3606800" y="3187700"/>
          <p14:tracePt t="26495" x="3581400" y="3181350"/>
          <p14:tracePt t="26513" x="3562350" y="3168650"/>
          <p14:tracePt t="26529" x="3543300" y="3149600"/>
          <p14:tracePt t="26545" x="3511550" y="3136900"/>
          <p14:tracePt t="26562" x="3511550" y="3124200"/>
          <p14:tracePt t="26579" x="3498850" y="3111500"/>
          <p14:tracePt t="26595" x="3486150" y="3092450"/>
          <p14:tracePt t="26612" x="3467100" y="3060700"/>
          <p14:tracePt t="26629" x="3416300" y="2990850"/>
          <p14:tracePt t="26645" x="3365500" y="2914650"/>
          <p14:tracePt t="26645" x="3346450" y="2876550"/>
          <p14:tracePt t="26664" x="3321050" y="2832100"/>
          <p14:tracePt t="26679" x="3238500" y="2730500"/>
          <p14:tracePt t="26696" x="3213100" y="2698750"/>
          <p14:tracePt t="26712" x="3187700" y="2667000"/>
          <p14:tracePt t="26729" x="3175000" y="2667000"/>
          <p14:tracePt t="27056" x="3175000" y="2673350"/>
          <p14:tracePt t="27072" x="3175000" y="2686050"/>
          <p14:tracePt t="27080" x="3181350" y="2698750"/>
          <p14:tracePt t="27088" x="3194050" y="2717800"/>
          <p14:tracePt t="27095" x="3213100" y="2755900"/>
          <p14:tracePt t="27112" x="3244850" y="2806700"/>
          <p14:tracePt t="27128" x="3270250" y="2851150"/>
          <p14:tracePt t="27145" x="3302000" y="2895600"/>
          <p14:tracePt t="27163" x="3333750" y="2927350"/>
          <p14:tracePt t="27179" x="3365500" y="2971800"/>
          <p14:tracePt t="27195" x="3403600" y="3009900"/>
          <p14:tracePt t="27211" x="3416300" y="3028950"/>
          <p14:tracePt t="27230" x="3441700" y="3048000"/>
          <p14:tracePt t="27245" x="3467100" y="3079750"/>
          <p14:tracePt t="27261" x="3498850" y="3098800"/>
          <p14:tracePt t="27261" x="3511550" y="3105150"/>
          <p14:tracePt t="27280" x="3536950" y="3117850"/>
          <p14:tracePt t="27294" x="3619500" y="3181350"/>
          <p14:tracePt t="27312" x="3708400" y="3225800"/>
          <p14:tracePt t="27328" x="3810000" y="3289300"/>
          <p14:tracePt t="27344" x="3892550" y="3346450"/>
          <p14:tracePt t="27361" x="3968750" y="3403600"/>
          <p14:tracePt t="27378" x="4032250" y="3454400"/>
          <p14:tracePt t="27395" x="4089400" y="3505200"/>
          <p14:tracePt t="27411" x="4152900" y="3575050"/>
          <p14:tracePt t="27428" x="4191000" y="3625850"/>
          <p14:tracePt t="27446" x="4254500" y="3714750"/>
          <p14:tracePt t="27463" x="4298950" y="3810000"/>
          <p14:tracePt t="27478" x="4387850" y="3930650"/>
          <p14:tracePt t="27495" x="4470400" y="4076700"/>
          <p14:tracePt t="27513" x="4527550" y="4152900"/>
          <p14:tracePt t="27528" x="4533900" y="4178300"/>
          <p14:tracePt t="27544" x="4546600" y="4197350"/>
          <p14:tracePt t="27561" x="4552950" y="4197350"/>
          <p14:tracePt t="27776" x="4559300" y="4197350"/>
          <p14:tracePt t="27799" x="4565650" y="4197350"/>
          <p14:tracePt t="27815" x="4578350" y="4197350"/>
          <p14:tracePt t="27823" x="4578350" y="4191000"/>
          <p14:tracePt t="27832" x="4584700" y="4184650"/>
          <p14:tracePt t="27848" x="4597400" y="4184650"/>
          <p14:tracePt t="27861" x="4616450" y="4165600"/>
          <p14:tracePt t="27878" x="4648200" y="4146550"/>
          <p14:tracePt t="27894" x="4692650" y="4114800"/>
          <p14:tracePt t="27911" x="4711700" y="4102100"/>
          <p14:tracePt t="27929" x="4711700" y="4095750"/>
          <p14:tracePt t="27944" x="4718050" y="4095750"/>
          <p14:tracePt t="27961" x="4730750" y="4089400"/>
          <p14:tracePt t="27978" x="4768850" y="4076700"/>
          <p14:tracePt t="27996" x="4806950" y="4070350"/>
          <p14:tracePt t="28011" x="4845050" y="4064000"/>
          <p14:tracePt t="28028" x="4851400" y="4064000"/>
          <p14:tracePt t="28044" x="4864100" y="4064000"/>
          <p14:tracePt t="28103" x="4870450" y="4064000"/>
          <p14:tracePt t="28160" x="4883150" y="4064000"/>
          <p14:tracePt t="28200" x="4895850" y="4064000"/>
          <p14:tracePt t="28215" x="4895850" y="4076700"/>
          <p14:tracePt t="28223" x="4908550" y="4076700"/>
          <p14:tracePt t="28232" x="4914900" y="4089400"/>
          <p14:tracePt t="28244" x="4921250" y="4095750"/>
          <p14:tracePt t="28260" x="4927600" y="4108450"/>
          <p14:tracePt t="28311" x="4940300" y="4108450"/>
          <p14:tracePt t="28327" x="4946650" y="4121150"/>
          <p14:tracePt t="28335" x="4953000" y="4121150"/>
          <p14:tracePt t="28345" x="4965700" y="4127500"/>
          <p14:tracePt t="28360" x="4978400" y="4140200"/>
          <p14:tracePt t="28377" x="4984750" y="4140200"/>
          <p14:tracePt t="28416" x="4991100" y="4146550"/>
          <p14:tracePt t="28423" x="4997450" y="4146550"/>
          <p14:tracePt t="28431" x="5003800" y="4152900"/>
          <p14:tracePt t="28444" x="5022850" y="4152900"/>
          <p14:tracePt t="28462" x="5029200" y="4152900"/>
          <p14:tracePt t="28479" x="5035550" y="4152900"/>
          <p14:tracePt t="28493" x="5041900" y="4152900"/>
          <p14:tracePt t="28519" x="5048250" y="4152900"/>
          <p14:tracePt t="28528" x="5054600" y="4152900"/>
          <p14:tracePt t="28551" x="5067300" y="4152900"/>
          <p14:tracePt t="28567" x="5080000" y="4146550"/>
          <p14:tracePt t="28583" x="5099050" y="4146550"/>
          <p14:tracePt t="28594" x="5111750" y="4146550"/>
          <p14:tracePt t="28611" x="5118100" y="4133850"/>
          <p14:tracePt t="28627" x="5137150" y="4127500"/>
          <p14:tracePt t="28643" x="5137150" y="4121150"/>
          <p14:tracePt t="28660" x="5143500" y="4114800"/>
          <p14:tracePt t="28676" x="5143500" y="4108450"/>
          <p14:tracePt t="28693" x="5162550" y="4095750"/>
          <p14:tracePt t="28711" x="5175250" y="4076700"/>
          <p14:tracePt t="28729" x="5194300" y="4044950"/>
          <p14:tracePt t="28744" x="5207000" y="4019550"/>
          <p14:tracePt t="28760" x="5219700" y="4006850"/>
          <p14:tracePt t="28777" x="5226050" y="4000500"/>
          <p14:tracePt t="28793" x="5226050" y="3987800"/>
          <p14:tracePt t="28810" x="5238750" y="3981450"/>
          <p14:tracePt t="28827" x="5245100" y="3968750"/>
          <p14:tracePt t="28848" x="5251450" y="3956050"/>
          <p14:tracePt t="28864" x="5251450" y="3949700"/>
          <p14:tracePt t="28877" x="5251450" y="3937000"/>
          <p14:tracePt t="28893" x="5251450" y="3898900"/>
          <p14:tracePt t="28910" x="5251450" y="3835400"/>
          <p14:tracePt t="28928" x="5245100" y="3816350"/>
          <p14:tracePt t="28945" x="5232400" y="3797300"/>
          <p14:tracePt t="28962" x="5232400" y="3784600"/>
          <p14:tracePt t="28977" x="5219700" y="3784600"/>
          <p14:tracePt t="29015" x="5213350" y="3784600"/>
          <p14:tracePt t="29047" x="5207000" y="3784600"/>
          <p14:tracePt t="29063" x="5200650" y="3784600"/>
          <p14:tracePt t="29071" x="5194300" y="3784600"/>
          <p14:tracePt t="29080" x="5187950" y="3784600"/>
          <p14:tracePt t="29093" x="5168900" y="3797300"/>
          <p14:tracePt t="29110" x="5149850" y="3803650"/>
          <p14:tracePt t="29126" x="5124450" y="3816350"/>
          <p14:tracePt t="29126" x="5118100" y="3822700"/>
          <p14:tracePt t="29143" x="5111750" y="3829050"/>
          <p14:tracePt t="29160" x="5099050" y="3835400"/>
          <p14:tracePt t="29176" x="5099050" y="3841750"/>
          <p14:tracePt t="29193" x="5092700" y="3841750"/>
          <p14:tracePt t="29209" x="5086350" y="3848100"/>
          <p14:tracePt t="29227" x="5067300" y="3848100"/>
          <p14:tracePt t="29244" x="5054600" y="3848100"/>
          <p14:tracePt t="29261" x="5041900" y="3860800"/>
          <p14:tracePt t="29277" x="5016500" y="3879850"/>
          <p14:tracePt t="29293" x="4991100" y="3898900"/>
          <p14:tracePt t="29310" x="4972050" y="3917950"/>
          <p14:tracePt t="29326" x="4946650" y="3937000"/>
          <p14:tracePt t="29343" x="4927600" y="3962400"/>
          <p14:tracePt t="29360" x="4914900" y="3981450"/>
          <p14:tracePt t="29376" x="4902200" y="4006850"/>
          <p14:tracePt t="29393" x="4889500" y="4032250"/>
          <p14:tracePt t="29410" x="4883150" y="4051300"/>
          <p14:tracePt t="29426" x="4876800" y="4070350"/>
          <p14:tracePt t="29443" x="4870450" y="4095750"/>
          <p14:tracePt t="29460" x="4870450" y="4114800"/>
          <p14:tracePt t="29477" x="4870450" y="4146550"/>
          <p14:tracePt t="29493" x="4870450" y="4165600"/>
          <p14:tracePt t="29510" x="4870450" y="4178300"/>
          <p14:tracePt t="29527" x="4870450" y="4184650"/>
          <p14:tracePt t="29543" x="4870450" y="4197350"/>
          <p14:tracePt t="29800" x="4870450" y="4210050"/>
          <p14:tracePt t="29815" x="4864100" y="4222750"/>
          <p14:tracePt t="29823" x="4857750" y="4229100"/>
          <p14:tracePt t="29831" x="4851400" y="4241800"/>
          <p14:tracePt t="29842" x="4819650" y="4273550"/>
          <p14:tracePt t="29860" x="4806950" y="4286250"/>
          <p14:tracePt t="29877" x="4787900" y="4318000"/>
          <p14:tracePt t="29893" x="4775200" y="4343400"/>
          <p14:tracePt t="29909" x="4749800" y="4375150"/>
          <p14:tracePt t="29926" x="4724400" y="4419600"/>
          <p14:tracePt t="29942" x="4667250" y="4489450"/>
          <p14:tracePt t="29960" x="4635500" y="4533900"/>
          <p14:tracePt t="29976" x="4610100" y="4578350"/>
          <p14:tracePt t="29995" x="4597400" y="4591050"/>
          <p14:tracePt t="30009" x="4591050" y="4603750"/>
          <p14:tracePt t="30027" x="4578350" y="4610100"/>
          <p14:tracePt t="30042" x="4572000" y="4622800"/>
          <p14:tracePt t="30059" x="4559300" y="4635500"/>
          <p14:tracePt t="30076" x="4546600" y="4660900"/>
          <p14:tracePt t="30093" x="4527550" y="4686300"/>
          <p14:tracePt t="30109" x="4502150" y="4718050"/>
          <p14:tracePt t="30125" x="4483100" y="4737100"/>
          <p14:tracePt t="30142" x="4451350" y="4768850"/>
          <p14:tracePt t="30159" x="4438650" y="4794250"/>
          <p14:tracePt t="30176" x="4425950" y="4806950"/>
          <p14:tracePt t="30192" x="4413250" y="4826000"/>
          <p14:tracePt t="30211" x="4394200" y="4845050"/>
          <p14:tracePt t="30227" x="4368800" y="4889500"/>
          <p14:tracePt t="30243" x="4343400" y="4927600"/>
          <p14:tracePt t="30259" x="4311650" y="4972050"/>
          <p14:tracePt t="30276" x="4279900" y="5016500"/>
          <p14:tracePt t="30293" x="4267200" y="5041900"/>
          <p14:tracePt t="30309" x="4248150" y="5073650"/>
          <p14:tracePt t="30325" x="4235450" y="5086350"/>
          <p14:tracePt t="30342" x="4235450" y="5099050"/>
          <p14:tracePt t="30424" x="4229100" y="5099050"/>
          <p14:tracePt t="30432" x="4222750" y="5105400"/>
          <p14:tracePt t="30448" x="4216400" y="5111750"/>
          <p14:tracePt t="30462" x="4210050" y="5130800"/>
          <p14:tracePt t="30478" x="4184650" y="5156200"/>
          <p14:tracePt t="30493" x="4159250" y="5187950"/>
          <p14:tracePt t="30509" x="4133850" y="5207000"/>
          <p14:tracePt t="30526" x="4114800" y="5226050"/>
          <p14:tracePt t="30541" x="4114800" y="5232400"/>
          <p14:tracePt t="30558" x="4108450" y="5238750"/>
          <p14:tracePt t="30656" x="4102100" y="5245100"/>
          <p14:tracePt t="30672" x="4095750" y="5245100"/>
          <p14:tracePt t="30681" x="4089400" y="5245100"/>
          <p14:tracePt t="30694" x="4057650" y="5251450"/>
          <p14:tracePt t="30694" x="4025900" y="5257800"/>
          <p14:tracePt t="30712" x="3981450" y="5257800"/>
          <p14:tracePt t="30726" x="3898900" y="5257800"/>
          <p14:tracePt t="30742" x="3771900" y="5257800"/>
          <p14:tracePt t="30758" x="3600450" y="5257800"/>
          <p14:tracePt t="30777" x="3460750" y="5251450"/>
          <p14:tracePt t="30793" x="3340100" y="5245100"/>
          <p14:tracePt t="30808" x="3232150" y="5245100"/>
          <p14:tracePt t="30825" x="3149600" y="5245100"/>
          <p14:tracePt t="30841" x="3086100" y="5245100"/>
          <p14:tracePt t="30858" x="3035300" y="5245100"/>
          <p14:tracePt t="30875" x="2990850" y="5245100"/>
          <p14:tracePt t="30891" x="2933700" y="5245100"/>
          <p14:tracePt t="30909" x="2895600" y="5245100"/>
          <p14:tracePt t="30925" x="2882900" y="5245100"/>
          <p14:tracePt t="30942" x="2870200" y="5245100"/>
          <p14:tracePt t="30958" x="2863850" y="5245100"/>
          <p14:tracePt t="30991" x="2857500" y="5245100"/>
          <p14:tracePt t="31000" x="2851150" y="5251450"/>
          <p14:tracePt t="31008" x="2844800" y="5257800"/>
          <p14:tracePt t="31024" x="2838450" y="5264150"/>
          <p14:tracePt t="31042" x="2832100" y="5270500"/>
          <p14:tracePt t="31059" x="2825750" y="5276850"/>
          <p14:tracePt t="31075" x="2825750" y="5283200"/>
          <p14:tracePt t="31091" x="2832100" y="5283200"/>
          <p14:tracePt t="31479" x="2838450" y="5283200"/>
          <p14:tracePt t="31495" x="2851150" y="5283200"/>
          <p14:tracePt t="31503" x="2857500" y="5283200"/>
          <p14:tracePt t="31513" x="2863850" y="5270500"/>
          <p14:tracePt t="31526" x="2876550" y="5270500"/>
          <p14:tracePt t="31543" x="2876550" y="5264150"/>
          <p14:tracePt t="31583" x="2889250" y="5264150"/>
          <p14:tracePt t="31599" x="2895600" y="5264150"/>
          <p14:tracePt t="31623" x="2901950" y="5264150"/>
          <p14:tracePt t="31640" x="2914650" y="5264150"/>
          <p14:tracePt t="31648" x="2933700" y="5264150"/>
          <p14:tracePt t="31663" x="2965450" y="5264150"/>
          <p14:tracePt t="31674" x="3041650" y="5264150"/>
          <p14:tracePt t="31691" x="3155950" y="5276850"/>
          <p14:tracePt t="31707" x="3251200" y="5295900"/>
          <p14:tracePt t="31724" x="3282950" y="5295900"/>
          <p14:tracePt t="31742" x="3295650" y="5295900"/>
          <p14:tracePt t="32121" x="3302000" y="5295900"/>
          <p14:tracePt t="32127" x="3314700" y="5295900"/>
          <p14:tracePt t="32141" x="3365500" y="5308600"/>
          <p14:tracePt t="32157" x="3422650" y="5321300"/>
          <p14:tracePt t="32174" x="3479800" y="5334000"/>
          <p14:tracePt t="32191" x="3543300" y="5353050"/>
          <p14:tracePt t="32207" x="3556000" y="5353050"/>
          <p14:tracePt t="32224" x="3562350" y="5353050"/>
          <p14:tracePt t="32241" x="3575050" y="5353050"/>
          <p14:tracePt t="32258" x="3587750" y="5365750"/>
          <p14:tracePt t="32275" x="3606800" y="5365750"/>
          <p14:tracePt t="32290" x="3625850" y="5365750"/>
          <p14:tracePt t="32307" x="3651250" y="5372100"/>
          <p14:tracePt t="32325" x="3708400" y="5378450"/>
          <p14:tracePt t="32340" x="3765550" y="5384800"/>
          <p14:tracePt t="32357" x="3816350" y="5391150"/>
          <p14:tracePt t="33262" x="3829050" y="5397500"/>
          <p14:tracePt t="33424" x="3829050" y="5391150"/>
          <p14:tracePt t="33712" x="3829050" y="5384800"/>
          <p14:tracePt t="33719" x="3829050" y="5378450"/>
          <p14:tracePt t="33728" x="3829050" y="5365750"/>
          <p14:tracePt t="33739" x="3829050" y="5340350"/>
          <p14:tracePt t="33756" x="3829050" y="5327650"/>
          <p14:tracePt t="33772" x="3829050" y="5302250"/>
          <p14:tracePt t="33790" x="3829050" y="5264150"/>
          <p14:tracePt t="33806" x="3810000" y="5194300"/>
          <p14:tracePt t="33822" x="3733800" y="5041900"/>
          <p14:tracePt t="33841" x="3657600" y="4927600"/>
          <p14:tracePt t="33856" x="3575050" y="4819650"/>
          <p14:tracePt t="33872" x="3505200" y="4718050"/>
          <p14:tracePt t="33889" x="3390900" y="4597400"/>
          <p14:tracePt t="33905" x="3263900" y="4445000"/>
          <p14:tracePt t="33922" x="3117850" y="4298950"/>
          <p14:tracePt t="33939" x="2946400" y="4133850"/>
          <p14:tracePt t="33956" x="2774950" y="4006850"/>
          <p14:tracePt t="33972" x="2635250" y="3898900"/>
          <p14:tracePt t="33989" x="2508250" y="3810000"/>
          <p14:tracePt t="34006" x="2393950" y="3733800"/>
          <p14:tracePt t="34006" x="2336800" y="3689350"/>
          <p14:tracePt t="34024" x="2216150" y="3619500"/>
          <p14:tracePt t="34041" x="2095500" y="3543300"/>
          <p14:tracePt t="34056" x="1993900" y="3467100"/>
          <p14:tracePt t="34075" x="1911350" y="3422650"/>
          <p14:tracePt t="34089" x="1860550" y="3384550"/>
          <p14:tracePt t="34105" x="1790700" y="3340100"/>
          <p14:tracePt t="34122" x="1758950" y="3308350"/>
          <p14:tracePt t="34139" x="1701800" y="3270250"/>
          <p14:tracePt t="34155" x="1682750" y="3251200"/>
          <p14:tracePt t="34172" x="1676400" y="3244850"/>
          <p14:tracePt t="34189" x="1663700" y="3225800"/>
          <p14:tracePt t="34205" x="1657350" y="3206750"/>
          <p14:tracePt t="34222" x="1644650" y="3200400"/>
          <p14:tracePt t="34238" x="1644650" y="3181350"/>
          <p14:tracePt t="34255" x="1644650" y="3168650"/>
          <p14:tracePt t="34273" x="1644650" y="3136900"/>
          <p14:tracePt t="34289" x="1644650" y="3098800"/>
          <p14:tracePt t="34306" x="1644650" y="3028950"/>
          <p14:tracePt t="34323" x="1657350" y="2959100"/>
          <p14:tracePt t="34338" x="1701800" y="2901950"/>
          <p14:tracePt t="34355" x="1752600" y="2838450"/>
          <p14:tracePt t="34372" x="1797050" y="2774950"/>
          <p14:tracePt t="34390" x="1841500" y="2717800"/>
          <p14:tracePt t="34405" x="1892300" y="2654300"/>
          <p14:tracePt t="34422" x="1930400" y="2590800"/>
          <p14:tracePt t="34438" x="1974850" y="2520950"/>
          <p14:tracePt t="34455" x="1993900" y="2489200"/>
          <p14:tracePt t="34472" x="2019300" y="2457450"/>
          <p14:tracePt t="34488" x="2019300" y="2438400"/>
          <p14:tracePt t="34506" x="2032000" y="2413000"/>
          <p14:tracePt t="34523" x="2038350" y="2413000"/>
          <p14:tracePt t="34538" x="2044700" y="2400300"/>
          <p14:tracePt t="34556" x="2044700" y="2387600"/>
          <p14:tracePt t="34573" x="2051050" y="2374900"/>
          <p14:tracePt t="34588" x="2051050" y="2362200"/>
          <p14:tracePt t="34605" x="2051050" y="2343150"/>
          <p14:tracePt t="34621" x="2051050" y="2324100"/>
          <p14:tracePt t="34638" x="2051050" y="2292350"/>
          <p14:tracePt t="34655" x="2051050" y="2260600"/>
          <p14:tracePt t="34672" x="2044700" y="2235200"/>
          <p14:tracePt t="34688" x="2044700" y="2209800"/>
          <p14:tracePt t="34705" x="2038350" y="2197100"/>
          <p14:tracePt t="34722" x="2032000" y="2190750"/>
          <p14:tracePt t="34738" x="2032000" y="2178050"/>
          <p14:tracePt t="34961" x="2044700" y="2171700"/>
          <p14:tracePt t="34976" x="2051050" y="2171700"/>
          <p14:tracePt t="34984" x="2057400" y="2165350"/>
          <p14:tracePt t="34993" x="2063750" y="2165350"/>
          <p14:tracePt t="35007" x="2076450" y="2159000"/>
          <p14:tracePt t="35025" x="2089150" y="2159000"/>
          <p14:tracePt t="35038" x="2101850" y="2159000"/>
          <p14:tracePt t="35038" x="2114550" y="2159000"/>
          <p14:tracePt t="35056" x="2152650" y="2159000"/>
          <p14:tracePt t="35073" x="2241550" y="2159000"/>
          <p14:tracePt t="35088" x="2425700" y="2178050"/>
          <p14:tracePt t="35105" x="2578100" y="2209800"/>
          <p14:tracePt t="35121" x="2717800" y="2241550"/>
          <p14:tracePt t="35138" x="2838450" y="2260600"/>
          <p14:tracePt t="35155" x="2901950" y="2273300"/>
          <p14:tracePt t="35171" x="2914650" y="2279650"/>
          <p14:tracePt t="35188" x="2914650" y="2286000"/>
          <p14:tracePt t="35447" x="2914650" y="2292350"/>
          <p14:tracePt t="35464" x="2914650" y="2298700"/>
          <p14:tracePt t="35472" x="2914650" y="2311400"/>
          <p14:tracePt t="35480" x="2914650" y="2336800"/>
          <p14:tracePt t="35490" x="2914650" y="2393950"/>
          <p14:tracePt t="35507" x="2914650" y="2451100"/>
          <p14:tracePt t="35521" x="2914650" y="2533650"/>
          <p14:tracePt t="35537" x="2914650" y="2609850"/>
          <p14:tracePt t="35555" x="2914650" y="2705100"/>
          <p14:tracePt t="35573" x="2914650" y="2813050"/>
          <p14:tracePt t="35588" x="2914650" y="2908300"/>
          <p14:tracePt t="35605" x="2914650" y="3028950"/>
          <p14:tracePt t="35622" x="2901950" y="3117850"/>
          <p14:tracePt t="35637" x="2901950" y="3200400"/>
          <p14:tracePt t="35654" x="2901950" y="3276600"/>
          <p14:tracePt t="35654" x="2901950" y="3321050"/>
          <p14:tracePt t="35672" x="2901950" y="3378200"/>
          <p14:tracePt t="35688" x="2901950" y="3454400"/>
          <p14:tracePt t="35704" x="2908300" y="3511550"/>
          <p14:tracePt t="35720" x="2921000" y="3568700"/>
          <p14:tracePt t="35737" x="2921000" y="3625850"/>
          <p14:tracePt t="35754" x="2933700" y="3657600"/>
          <p14:tracePt t="35771" x="2940050" y="3683000"/>
          <p14:tracePt t="35789" x="2946400" y="3702050"/>
          <p14:tracePt t="35804" x="2946400" y="3708400"/>
          <p14:tracePt t="35821" x="2952750" y="3714750"/>
          <p14:tracePt t="35837" x="2952750" y="3733800"/>
          <p14:tracePt t="35837" x="2959100" y="3740150"/>
          <p14:tracePt t="35856" x="2965450" y="3752850"/>
          <p14:tracePt t="35870" x="2990850" y="3835400"/>
          <p14:tracePt t="35887" x="3009900" y="3873500"/>
          <p14:tracePt t="35904" x="3016250" y="3886200"/>
          <p14:tracePt t="35920" x="3022600" y="3892550"/>
          <p14:tracePt t="35937" x="3028950" y="3892550"/>
          <p14:tracePt t="36032" x="3028950" y="3879850"/>
          <p14:tracePt t="36039" x="3035300" y="3873500"/>
          <p14:tracePt t="36047" x="3035300" y="3854450"/>
          <p14:tracePt t="36056" x="3048000" y="3810000"/>
          <p14:tracePt t="36073" x="3060700" y="3765550"/>
          <p14:tracePt t="36089" x="3073400" y="3702050"/>
          <p14:tracePt t="36105" x="3098800" y="3657600"/>
          <p14:tracePt t="36120" x="3124200" y="3587750"/>
          <p14:tracePt t="36137" x="3155950" y="3543300"/>
          <p14:tracePt t="36154" x="3200400" y="3492500"/>
          <p14:tracePt t="36170" x="3225800" y="3448050"/>
          <p14:tracePt t="36187" x="3257550" y="3403600"/>
          <p14:tracePt t="36204" x="3270250" y="3378200"/>
          <p14:tracePt t="36220" x="3302000" y="3340100"/>
          <p14:tracePt t="36237" x="3327400" y="3327400"/>
          <p14:tracePt t="36253" x="3346450" y="3314700"/>
          <p14:tracePt t="36270" x="3384550" y="3282950"/>
          <p14:tracePt t="36288" x="3416300" y="3257550"/>
          <p14:tracePt t="36305" x="3435350" y="3244850"/>
          <p14:tracePt t="36322" x="3448050" y="3232150"/>
          <p14:tracePt t="36337" x="3448050" y="3251200"/>
          <p14:tracePt t="36536" x="3448050" y="3282950"/>
          <p14:tracePt t="36543" x="3448050" y="3321050"/>
          <p14:tracePt t="36554" x="3448050" y="3422650"/>
          <p14:tracePt t="36573" x="3467100" y="3562350"/>
          <p14:tracePt t="36589" x="3467100" y="3663950"/>
          <p14:tracePt t="36604" x="3467100" y="3784600"/>
          <p14:tracePt t="36621" x="3467100" y="3879850"/>
          <p14:tracePt t="36636" x="3467100" y="3987800"/>
          <p14:tracePt t="36653" x="3467100" y="4095750"/>
          <p14:tracePt t="36670" x="3467100" y="4267200"/>
          <p14:tracePt t="36688" x="3467100" y="4381500"/>
          <p14:tracePt t="36704" x="3460750" y="4457700"/>
          <p14:tracePt t="36720" x="3454400" y="4514850"/>
          <p14:tracePt t="36736" x="3448050" y="4559300"/>
          <p14:tracePt t="36753" x="3448050" y="4584700"/>
          <p14:tracePt t="36770" x="3448050" y="4597400"/>
          <p14:tracePt t="36799" x="3448050" y="4603750"/>
          <p14:tracePt t="36807" x="3448050" y="4610100"/>
          <p14:tracePt t="36821" x="3448050" y="4622800"/>
          <p14:tracePt t="36838" x="3448050" y="4641850"/>
          <p14:tracePt t="36853" x="3435350" y="4648200"/>
          <p14:tracePt t="36870" x="3429000" y="4686300"/>
          <p14:tracePt t="36886" x="3409950" y="4762500"/>
          <p14:tracePt t="36905" x="3409950" y="4787900"/>
          <p14:tracePt t="36920" x="3397250" y="4838700"/>
          <p14:tracePt t="36936" x="3384550" y="4876800"/>
          <p14:tracePt t="36953" x="3378200" y="4908550"/>
          <p14:tracePt t="36970" x="3365500" y="4921250"/>
          <p14:tracePt t="36986" x="3365500" y="4933950"/>
          <p14:tracePt t="37112" x="3359150" y="4946650"/>
          <p14:tracePt t="37127" x="3359150" y="4953000"/>
          <p14:tracePt t="37136" x="3359150" y="4959350"/>
          <p14:tracePt t="37144" x="3359150" y="4978400"/>
          <p14:tracePt t="37154" x="3352800" y="5003800"/>
          <p14:tracePt t="37170" x="3340100" y="5022850"/>
          <p14:tracePt t="37186" x="3321050" y="5048250"/>
          <p14:tracePt t="37203" x="3308350" y="5067300"/>
          <p14:tracePt t="37219" x="3289300" y="5099050"/>
          <p14:tracePt t="37236" x="3257550" y="5124450"/>
          <p14:tracePt t="37253" x="3238500" y="5137150"/>
          <p14:tracePt t="37269" x="3213100" y="5168900"/>
          <p14:tracePt t="37269" x="3206750" y="5175250"/>
          <p14:tracePt t="37288" x="3175000" y="5194300"/>
          <p14:tracePt t="37305" x="3143250" y="5226050"/>
          <p14:tracePt t="37321" x="3117850" y="5245100"/>
          <p14:tracePt t="37336" x="3092450" y="5257800"/>
          <p14:tracePt t="37353" x="3067050" y="5276850"/>
          <p14:tracePt t="37370" x="3041650" y="5295900"/>
          <p14:tracePt t="37387" x="3016250" y="5302250"/>
          <p14:tracePt t="37403" x="3003550" y="5314950"/>
          <p14:tracePt t="37419" x="2990850" y="5321300"/>
          <p14:tracePt t="37436" x="2984500" y="5327650"/>
          <p14:tracePt t="37452" x="2978150" y="5327650"/>
          <p14:tracePt t="37469" x="2965450" y="5334000"/>
          <p14:tracePt t="37495" x="2959100" y="5334000"/>
          <p14:tracePt t="37513" x="2952750" y="5334000"/>
          <p14:tracePt t="37527" x="2946400" y="5334000"/>
          <p14:tracePt t="37538" x="2933700" y="5334000"/>
          <p14:tracePt t="37553" x="2921000" y="5340350"/>
          <p14:tracePt t="37575" x="2921000" y="5346700"/>
          <p14:tracePt t="37585" x="2908300" y="5346700"/>
          <p14:tracePt t="37760" x="2901950" y="5346700"/>
          <p14:tracePt t="37783" x="2914650" y="5346700"/>
          <p14:tracePt t="37856" x="2927350" y="5346700"/>
          <p14:tracePt t="37880" x="2933700" y="5346700"/>
          <p14:tracePt t="37888" x="2946400" y="5346700"/>
          <p14:tracePt t="37919" x="2952750" y="5346700"/>
          <p14:tracePt t="37927" x="2959100" y="5346700"/>
          <p14:tracePt t="37936" x="2965450" y="5334000"/>
          <p14:tracePt t="37952" x="2990850" y="5334000"/>
          <p14:tracePt t="37969" x="3003550" y="5334000"/>
          <p14:tracePt t="37985" x="3016250" y="5334000"/>
          <p14:tracePt t="38002" x="3035300" y="5334000"/>
          <p14:tracePt t="38018" x="3073400" y="5334000"/>
          <p14:tracePt t="38036" x="3105150" y="5334000"/>
          <p14:tracePt t="38053" x="3117850" y="5334000"/>
          <p14:tracePt t="38069" x="3130550" y="5334000"/>
          <p14:tracePt t="38085" x="3143250" y="5334000"/>
          <p14:tracePt t="38192" x="3149600" y="5334000"/>
          <p14:tracePt t="38224" x="3155950" y="5334000"/>
          <p14:tracePt t="38240" x="3162300" y="5334000"/>
          <p14:tracePt t="38255" x="3168650" y="5334000"/>
          <p14:tracePt t="38263" x="3175000" y="5334000"/>
          <p14:tracePt t="38273" x="3194050" y="5334000"/>
          <p14:tracePt t="38285" x="3213100" y="5334000"/>
          <p14:tracePt t="38302" x="3219450" y="5334000"/>
          <p14:tracePt t="38318" x="3232150" y="5334000"/>
          <p14:tracePt t="38481" x="3238500" y="5334000"/>
          <p14:tracePt t="38488" x="3257550" y="5334000"/>
          <p14:tracePt t="38505" x="3276600" y="5334000"/>
          <p14:tracePt t="38521" x="3289300" y="5334000"/>
          <p14:tracePt t="38536" x="3302000" y="5334000"/>
          <p14:tracePt t="38552" x="3308350" y="5334000"/>
          <p14:tracePt t="38568" x="3321050" y="5334000"/>
          <p14:tracePt t="38623" x="3333750" y="5334000"/>
          <p14:tracePt t="38639" x="3340100" y="5334000"/>
          <p14:tracePt t="38655" x="3346450" y="5334000"/>
          <p14:tracePt t="38688" x="3352800" y="5334000"/>
          <p14:tracePt t="38695" x="3359150" y="5334000"/>
          <p14:tracePt t="38704" x="3371850" y="5334000"/>
          <p14:tracePt t="38718" x="3467100" y="5346700"/>
          <p14:tracePt t="38735" x="3530600" y="5359400"/>
          <p14:tracePt t="38752" x="3556000" y="5359400"/>
          <p14:tracePt t="38768" x="3568700" y="5359400"/>
          <p14:tracePt t="39184" x="3575050" y="5359400"/>
          <p14:tracePt t="39263" x="3587750" y="5359400"/>
          <p14:tracePt t="39272" x="3600450" y="5359400"/>
          <p14:tracePt t="39284" x="3676650" y="5346700"/>
          <p14:tracePt t="39301" x="3816350" y="5314950"/>
          <p14:tracePt t="39317" x="3968750" y="5264150"/>
          <p14:tracePt t="39317" x="4057650" y="5238750"/>
          <p14:tracePt t="39336" x="4191000" y="5187950"/>
          <p14:tracePt t="39353" x="4305300" y="5137150"/>
          <p14:tracePt t="39369" x="4381500" y="5073650"/>
          <p14:tracePt t="39385" x="4483100" y="5003800"/>
          <p14:tracePt t="39401" x="4591050" y="4921250"/>
          <p14:tracePt t="39417" x="4699000" y="4838700"/>
          <p14:tracePt t="39434" x="4787900" y="4756150"/>
          <p14:tracePt t="39451" x="4864100" y="4635500"/>
          <p14:tracePt t="39468" x="4965700" y="4502150"/>
          <p14:tracePt t="39484" x="5073650" y="4368800"/>
          <p14:tracePt t="39501" x="5181600" y="4197350"/>
          <p14:tracePt t="39517" x="5302250" y="4051300"/>
          <p14:tracePt t="39534" x="5397500" y="3911600"/>
          <p14:tracePt t="39551" x="5511800" y="3657600"/>
          <p14:tracePt t="39567" x="5600700" y="3492500"/>
          <p14:tracePt t="39585" x="5683250" y="3346450"/>
          <p14:tracePt t="39602" x="5734050" y="3244850"/>
          <p14:tracePt t="39620" x="5772150" y="3187700"/>
          <p14:tracePt t="39634" x="5791200" y="3168650"/>
          <p14:tracePt t="39651" x="5797550" y="3168650"/>
          <p14:tracePt t="39667" x="5810250" y="3155950"/>
          <p14:tracePt t="39684" x="5822950" y="3155950"/>
          <p14:tracePt t="39701" x="5835650" y="3136900"/>
          <p14:tracePt t="39718" x="5848350" y="3136900"/>
          <p14:tracePt t="39734" x="5867400" y="3130550"/>
          <p14:tracePt t="39750" x="5911850" y="3117850"/>
          <p14:tracePt t="39767" x="5962650" y="3105150"/>
          <p14:tracePt t="39784" x="6007100" y="3079750"/>
          <p14:tracePt t="39800" x="6070600" y="3041650"/>
          <p14:tracePt t="39817" x="6153150" y="3003550"/>
          <p14:tracePt t="39835" x="6254750" y="2959100"/>
          <p14:tracePt t="39851" x="6369050" y="2882900"/>
          <p14:tracePt t="39868" x="6508750" y="2806700"/>
          <p14:tracePt t="39884" x="6667500" y="2736850"/>
          <p14:tracePt t="39901" x="6813550" y="2667000"/>
          <p14:tracePt t="39918" x="6959600" y="2590800"/>
          <p14:tracePt t="39934" x="7054850" y="2540000"/>
          <p14:tracePt t="39950" x="7239000" y="2457450"/>
          <p14:tracePt t="39969" x="7359650" y="2400300"/>
          <p14:tracePt t="39983" x="7486650" y="2336800"/>
          <p14:tracePt t="40000" x="7600950" y="2292350"/>
          <p14:tracePt t="40016" x="7677150" y="2260600"/>
          <p14:tracePt t="40034" x="7721600" y="2235200"/>
          <p14:tracePt t="40050" x="7759700" y="2228850"/>
          <p14:tracePt t="40066" x="7772400" y="2216150"/>
          <p14:tracePt t="40084" x="7797800" y="2203450"/>
          <p14:tracePt t="40102" x="7797800" y="2190750"/>
          <p14:tracePt t="40119" x="7810500" y="2190750"/>
          <p14:tracePt t="40133" x="7816850" y="2184400"/>
          <p14:tracePt t="40150" x="7829550" y="2184400"/>
          <p14:tracePt t="40168" x="7835900" y="2178050"/>
          <p14:tracePt t="40183" x="7842250" y="2171700"/>
          <p14:tracePt t="40200" x="7854950" y="2159000"/>
          <p14:tracePt t="40217" x="7854950" y="2133600"/>
          <p14:tracePt t="40233" x="7861300" y="2095500"/>
          <p14:tracePt t="40250" x="7861300" y="2057400"/>
          <p14:tracePt t="40267" x="7848600" y="2032000"/>
          <p14:tracePt t="40284" x="7829550" y="2000250"/>
          <p14:tracePt t="40300" x="7785100" y="1955800"/>
          <p14:tracePt t="40317" x="7759700" y="1930400"/>
          <p14:tracePt t="40334" x="7715250" y="1892300"/>
          <p14:tracePt t="40334" x="7677150" y="1866900"/>
          <p14:tracePt t="40352" x="7639050" y="1835150"/>
          <p14:tracePt t="40367" x="7531100" y="1778000"/>
          <p14:tracePt t="40383" x="7423150" y="1720850"/>
          <p14:tracePt t="40401" x="7289800" y="1657350"/>
          <p14:tracePt t="40418" x="7156450" y="1600200"/>
          <p14:tracePt t="40433" x="7029450" y="1555750"/>
          <p14:tracePt t="40450" x="6946900" y="1517650"/>
          <p14:tracePt t="40466" x="6908800" y="1504950"/>
          <p14:tracePt t="40483" x="6864350" y="1498600"/>
          <p14:tracePt t="40500" x="6838950" y="1492250"/>
          <p14:tracePt t="40517" x="6819900" y="1485900"/>
          <p14:tracePt t="40533" x="6807200" y="1485900"/>
          <p14:tracePt t="40583" x="6781800" y="1479550"/>
          <p14:tracePt t="40600" x="6775450" y="1473200"/>
          <p14:tracePt t="40608" x="6756400" y="1466850"/>
          <p14:tracePt t="40619" x="6762750" y="1466850"/>
          <p14:tracePt t="40823" x="6775450" y="1466850"/>
          <p14:tracePt t="40832" x="6794500" y="1466850"/>
          <p14:tracePt t="40840" x="6813550" y="1473200"/>
          <p14:tracePt t="40852" x="6864350" y="1479550"/>
          <p14:tracePt t="40869" x="6896100" y="1485900"/>
          <p14:tracePt t="40885" x="6927850" y="1492250"/>
          <p14:tracePt t="40900" x="6953250" y="1498600"/>
          <p14:tracePt t="40917" x="6978650" y="1498600"/>
          <p14:tracePt t="40933" x="7029450" y="1511300"/>
          <p14:tracePt t="40950" x="7073900" y="1524000"/>
          <p14:tracePt t="40966" x="7169150" y="1555750"/>
          <p14:tracePt t="40983" x="7213600" y="1568450"/>
          <p14:tracePt t="40999" x="7270750" y="1587500"/>
          <p14:tracePt t="41018" x="7315200" y="1587500"/>
          <p14:tracePt t="41032" x="7366000" y="1600200"/>
          <p14:tracePt t="41049" x="7429500" y="1606550"/>
          <p14:tracePt t="41066" x="7556500" y="1619250"/>
          <p14:tracePt t="41083" x="7632700" y="1619250"/>
          <p14:tracePt t="41101" x="7759700" y="1619250"/>
          <p14:tracePt t="41117" x="7861300" y="1619250"/>
          <p14:tracePt t="41134" x="7943850" y="1619250"/>
          <p14:tracePt t="41151" x="7988300" y="1619250"/>
          <p14:tracePt t="41167" x="7994650" y="1619250"/>
          <p14:tracePt t="41182" x="8013700" y="1619250"/>
          <p14:tracePt t="41200" x="8026400" y="1619250"/>
          <p14:tracePt t="41216" x="8045450" y="1619250"/>
          <p14:tracePt t="41233" x="8083550" y="1619250"/>
          <p14:tracePt t="41249" x="8153400" y="1619250"/>
          <p14:tracePt t="41266" x="8267700" y="1651000"/>
          <p14:tracePt t="41282" x="8369300" y="1682750"/>
          <p14:tracePt t="41299" x="8464550" y="1695450"/>
          <p14:tracePt t="41316" x="8534400" y="1695450"/>
          <p14:tracePt t="41333" x="8591550" y="1695450"/>
          <p14:tracePt t="41350" x="8629650" y="1695450"/>
          <p14:tracePt t="41368" x="8642350" y="1695450"/>
          <p14:tracePt t="41382" x="8655050" y="1695450"/>
          <p14:tracePt t="41423" x="8661400" y="1695450"/>
          <p14:tracePt t="41432" x="8667750" y="1695450"/>
          <p14:tracePt t="41440" x="8674100" y="1695450"/>
          <p14:tracePt t="41451" x="8712200" y="1695450"/>
          <p14:tracePt t="41468" x="8769350" y="1695450"/>
          <p14:tracePt t="41483" x="8845550" y="1695450"/>
          <p14:tracePt t="41499" x="8896350" y="1695450"/>
          <p14:tracePt t="41515" x="8947150" y="1695450"/>
          <p14:tracePt t="41533" x="8953500" y="1695450"/>
          <p14:tracePt t="41549" x="8966200" y="1695450"/>
          <p14:tracePt t="41565" x="8978900" y="1695450"/>
          <p14:tracePt t="41582" x="8991600" y="1695450"/>
          <p14:tracePt t="41599" x="8997950" y="1695450"/>
          <p14:tracePt t="41617" x="9010650" y="1695450"/>
          <p14:tracePt t="41633" x="9023350" y="1695450"/>
          <p14:tracePt t="41649" x="9042400" y="1682750"/>
          <p14:tracePt t="41666" x="9048750" y="1682750"/>
          <p14:tracePt t="41704" x="9055100" y="1682750"/>
          <p14:tracePt t="41711" x="9061450" y="1682750"/>
          <p14:tracePt t="41720" x="9067800" y="1682750"/>
          <p14:tracePt t="41735" x="9080500" y="1682750"/>
          <p14:tracePt t="41749" x="9093200" y="1676400"/>
          <p14:tracePt t="41765" x="9105900" y="1670050"/>
          <p14:tracePt t="41782" x="9144000" y="1663700"/>
          <p14:tracePt t="41800" x="9156700" y="1657350"/>
          <p14:tracePt t="41817" x="9188450" y="1651000"/>
          <p14:tracePt t="41833" x="9213850" y="1651000"/>
          <p14:tracePt t="41852" x="9226550" y="1638300"/>
          <p14:tracePt t="41867" x="9271000" y="1631950"/>
          <p14:tracePt t="41885" x="9296400" y="1625600"/>
          <p14:tracePt t="41900" x="9309100" y="1625600"/>
          <p14:tracePt t="41917" x="9315450" y="1619250"/>
          <p14:tracePt t="41952" x="9321800" y="1619250"/>
          <p14:tracePt t="41968" x="9334500" y="1619250"/>
          <p14:tracePt t="41977" x="9347200" y="1619250"/>
          <p14:tracePt t="41992" x="9359900" y="1612900"/>
          <p14:tracePt t="42001" x="9366250" y="1606550"/>
          <p14:tracePt t="42024" x="9378950" y="1606550"/>
          <p14:tracePt t="42064" x="9385300" y="1600200"/>
          <p14:tracePt t="42073" x="9391650" y="1600200"/>
          <p14:tracePt t="42084" x="9436100" y="1600200"/>
          <p14:tracePt t="42100" x="9461500" y="1606550"/>
          <p14:tracePt t="42118" x="9493250" y="1619250"/>
          <p14:tracePt t="42135" x="9518650" y="1619250"/>
          <p14:tracePt t="42152" x="9525000" y="1619250"/>
          <p14:tracePt t="42289" x="9531350" y="1619250"/>
          <p14:tracePt t="42297" x="9544050" y="1619250"/>
          <p14:tracePt t="42305" x="9556750" y="1625600"/>
          <p14:tracePt t="42328" x="9569450" y="1625600"/>
          <p14:tracePt t="42344" x="9575800" y="1625600"/>
          <p14:tracePt t="42354" x="9588500" y="1625600"/>
          <p14:tracePt t="42366" x="9632950" y="1638300"/>
          <p14:tracePt t="42383" x="9683750" y="1638300"/>
          <p14:tracePt t="42383" x="9728200" y="1638300"/>
          <p14:tracePt t="42401" x="9791700" y="1638300"/>
          <p14:tracePt t="42417" x="9893300" y="1644650"/>
          <p14:tracePt t="42434" x="9956800" y="1644650"/>
          <p14:tracePt t="42449" x="9988550" y="1644650"/>
          <p14:tracePt t="42468" x="10013950" y="1644650"/>
          <p14:tracePt t="42482" x="10026650" y="1644650"/>
          <p14:tracePt t="42499" x="10033000" y="1644650"/>
          <p14:tracePt t="42553" x="10045700" y="1644650"/>
          <p14:tracePt t="42561" x="10058400" y="1644650"/>
          <p14:tracePt t="42576" x="10064750" y="1644650"/>
          <p14:tracePt t="42585" x="10071100" y="1638300"/>
          <p14:tracePt t="42599" x="10083800" y="1638300"/>
          <p14:tracePt t="42616" x="10090150" y="1638300"/>
          <p14:tracePt t="42640" x="10096500" y="1638300"/>
          <p14:tracePt t="42657" x="10102850" y="1631950"/>
          <p14:tracePt t="42666" x="10140950" y="1625600"/>
          <p14:tracePt t="42682" x="10217150" y="1625600"/>
          <p14:tracePt t="42700" x="10312400" y="1625600"/>
          <p14:tracePt t="42715" x="10369550" y="1625600"/>
          <p14:tracePt t="42732" x="10394950" y="1625600"/>
          <p14:tracePt t="42749" x="10401300" y="1625600"/>
          <p14:tracePt t="43497" x="10407650" y="1625600"/>
          <p14:tracePt t="43504" x="10420350" y="1619250"/>
          <p14:tracePt t="43518" x="10439400" y="1606550"/>
          <p14:tracePt t="43532" x="10464800" y="1606550"/>
          <p14:tracePt t="43548" x="10490200" y="1606550"/>
          <p14:tracePt t="43565" x="10521950" y="1606550"/>
          <p14:tracePt t="43583" x="10534650" y="1606550"/>
          <p14:tracePt t="43598" x="10547350" y="1606550"/>
          <p14:tracePt t="43614" x="10560050" y="1606550"/>
          <p14:tracePt t="43640" x="10572750" y="1606550"/>
          <p14:tracePt t="43656" x="10585450" y="1606550"/>
          <p14:tracePt t="43666" x="10623550" y="1606550"/>
          <p14:tracePt t="43682" x="10706100" y="1606550"/>
          <p14:tracePt t="43699" x="10775950" y="1606550"/>
          <p14:tracePt t="43716" x="10820400" y="1606550"/>
          <p14:tracePt t="43732" x="10864850" y="1606550"/>
          <p14:tracePt t="43749" x="10877550" y="1606550"/>
          <p14:tracePt t="43764" x="10902950" y="1606550"/>
          <p14:tracePt t="43781" x="10928350" y="1606550"/>
          <p14:tracePt t="43798" x="10947400" y="1606550"/>
          <p14:tracePt t="43814" x="10998200" y="1606550"/>
          <p14:tracePt t="43831" x="11074400" y="1606550"/>
          <p14:tracePt t="43849" x="11125200" y="1606550"/>
          <p14:tracePt t="43865" x="11137900" y="1606550"/>
          <p14:tracePt t="43881" x="11150600" y="1606550"/>
          <p14:tracePt t="43937" x="11156950" y="1612900"/>
          <p14:tracePt t="44081" x="11169650" y="1612900"/>
          <p14:tracePt t="44097" x="11182350" y="1612900"/>
          <p14:tracePt t="44144" x="11195050" y="1612900"/>
          <p14:tracePt t="44217" x="11201400" y="1612900"/>
          <p14:tracePt t="44241" x="11207750" y="1612900"/>
          <p14:tracePt t="44256" x="11214100" y="1612900"/>
          <p14:tracePt t="44264" x="11220450" y="1612900"/>
          <p14:tracePt t="44273" x="11226800" y="1612900"/>
          <p14:tracePt t="44281" x="11239500" y="1612900"/>
          <p14:tracePt t="44297" x="11264900" y="1625600"/>
          <p14:tracePt t="44314" x="11315700" y="1625600"/>
          <p14:tracePt t="44331" x="11347450" y="1631950"/>
          <p14:tracePt t="44348" x="11366500" y="1638300"/>
          <p14:tracePt t="44364" x="11372850" y="1638300"/>
          <p14:tracePt t="44381" x="11385550" y="1644650"/>
          <p14:tracePt t="44576" x="11379200" y="1651000"/>
          <p14:tracePt t="44593" x="11372850" y="1657350"/>
          <p14:tracePt t="44602" x="11360150" y="1663700"/>
          <p14:tracePt t="44615" x="11322050" y="1670050"/>
          <p14:tracePt t="44630" x="11239500" y="1682750"/>
          <p14:tracePt t="44630" x="11195050" y="1695450"/>
          <p14:tracePt t="44650" x="11118850" y="1714500"/>
          <p14:tracePt t="44663" x="10883900" y="1765300"/>
          <p14:tracePt t="44682" x="10661650" y="1790700"/>
          <p14:tracePt t="44698" x="10375900" y="1809750"/>
          <p14:tracePt t="44715" x="10013950" y="1847850"/>
          <p14:tracePt t="44730" x="9639300" y="1854200"/>
          <p14:tracePt t="44748" x="9258300" y="1879600"/>
          <p14:tracePt t="44764" x="8934450" y="1879600"/>
          <p14:tracePt t="44781" x="8693150" y="1905000"/>
          <p14:tracePt t="44797" x="8528050" y="1930400"/>
          <p14:tracePt t="44814" x="8375650" y="1968500"/>
          <p14:tracePt t="44831" x="8248650" y="2006600"/>
          <p14:tracePt t="44848" x="8115300" y="2038350"/>
          <p14:tracePt t="44864" x="7924800" y="2082800"/>
          <p14:tracePt t="44880" x="7867650" y="2101850"/>
          <p14:tracePt t="44898" x="7778750" y="2127250"/>
          <p14:tracePt t="44914" x="7677150" y="2133600"/>
          <p14:tracePt t="44931" x="7550150" y="2146300"/>
          <p14:tracePt t="44948" x="7410450" y="2146300"/>
          <p14:tracePt t="44966" x="7283450" y="2165350"/>
          <p14:tracePt t="44980" x="7232650" y="2165350"/>
          <p14:tracePt t="44997" x="7207250" y="2165350"/>
          <p14:tracePt t="45013" x="7194550" y="2165350"/>
          <p14:tracePt t="45030" x="7188200" y="2165350"/>
          <p14:tracePt t="45047" x="7169150" y="2165350"/>
          <p14:tracePt t="45063" x="7156450" y="2165350"/>
          <p14:tracePt t="45241" x="7150100" y="2165350"/>
          <p14:tracePt t="45249" x="7150100" y="2159000"/>
          <p14:tracePt t="45274" x="7156450" y="2152650"/>
          <p14:tracePt t="45289" x="7156450" y="2146300"/>
          <p14:tracePt t="45297" x="7162800" y="2139950"/>
          <p14:tracePt t="45305" x="7169150" y="2133600"/>
          <p14:tracePt t="45315" x="7200900" y="2114550"/>
          <p14:tracePt t="45331" x="7226300" y="2101850"/>
          <p14:tracePt t="45347" x="7245350" y="2089150"/>
          <p14:tracePt t="45363" x="7270750" y="2082800"/>
          <p14:tracePt t="45380" x="7296150" y="2070100"/>
          <p14:tracePt t="45397" x="7334250" y="2057400"/>
          <p14:tracePt t="45415" x="7397750" y="2057400"/>
          <p14:tracePt t="45431" x="7467600" y="2038350"/>
          <p14:tracePt t="45447" x="7543800" y="2038350"/>
          <p14:tracePt t="45447" x="7562850" y="2038350"/>
          <p14:tracePt t="45466" x="7600950" y="2038350"/>
          <p14:tracePt t="45481" x="7620000" y="2038350"/>
          <p14:tracePt t="45498" x="7639050" y="2032000"/>
          <p14:tracePt t="45513" x="7670800" y="2019300"/>
          <p14:tracePt t="45530" x="7702550" y="2012950"/>
          <p14:tracePt t="45547" x="7759700" y="2000250"/>
          <p14:tracePt t="45563" x="7804150" y="2000250"/>
          <p14:tracePt t="45582" x="7810500" y="1993900"/>
          <p14:tracePt t="45600" x="7816850" y="1993900"/>
          <p14:tracePt t="45613" x="7829550" y="1993900"/>
          <p14:tracePt t="45785" x="7842250" y="1993900"/>
          <p14:tracePt t="45793" x="7886700" y="1993900"/>
          <p14:tracePt t="45801" x="7937500" y="1993900"/>
          <p14:tracePt t="45813" x="8083550" y="1993900"/>
          <p14:tracePt t="45830" x="8286750" y="1993900"/>
          <p14:tracePt t="45846" x="8477250" y="1993900"/>
          <p14:tracePt t="45863" x="8547100" y="1993900"/>
          <p14:tracePt t="45879" x="8553450" y="1993900"/>
          <p14:tracePt t="45896" x="8566150" y="1993900"/>
          <p14:tracePt t="46273" x="8591550" y="1993900"/>
          <p14:tracePt t="46281" x="8623300" y="1993900"/>
          <p14:tracePt t="46289" x="8655050" y="1993900"/>
          <p14:tracePt t="46298" x="8763000" y="1981200"/>
          <p14:tracePt t="46313" x="8870950" y="1962150"/>
          <p14:tracePt t="46329" x="8972550" y="1949450"/>
          <p14:tracePt t="46346" x="8991600" y="1949450"/>
          <p14:tracePt t="46362" x="8997950" y="1943100"/>
          <p14:tracePt t="46432" x="9004300" y="1943100"/>
          <p14:tracePt t="46440" x="9017000" y="1943100"/>
          <p14:tracePt t="46448" x="9029700" y="1943100"/>
          <p14:tracePt t="46465" x="9036050" y="1943100"/>
          <p14:tracePt t="46480" x="9086850" y="1943100"/>
          <p14:tracePt t="46497" x="9150350" y="1943100"/>
          <p14:tracePt t="46514" x="9239250" y="1943100"/>
          <p14:tracePt t="46531" x="9347200" y="1943100"/>
          <p14:tracePt t="46545" x="9429750" y="1943100"/>
          <p14:tracePt t="46562" x="9486900" y="1924050"/>
          <p14:tracePt t="46580" x="9499600" y="1924050"/>
          <p14:tracePt t="46649" x="9499600" y="1917700"/>
          <p14:tracePt t="46680" x="9505950" y="1917700"/>
          <p14:tracePt t="46698" x="9518650" y="1917700"/>
          <p14:tracePt t="46705" x="9525000" y="1917700"/>
          <p14:tracePt t="46714" x="9556750" y="1911350"/>
          <p14:tracePt t="46731" x="9588500" y="1911350"/>
          <p14:tracePt t="46748" x="9626600" y="1911350"/>
          <p14:tracePt t="46762" x="9658350" y="1911350"/>
          <p14:tracePt t="46779" x="9683750" y="1898650"/>
          <p14:tracePt t="46795" x="9702800" y="1898650"/>
          <p14:tracePt t="46812" x="9740900" y="1892300"/>
          <p14:tracePt t="46829" x="9766300" y="1892300"/>
          <p14:tracePt t="46845" x="9779000" y="1892300"/>
          <p14:tracePt t="46862" x="9791700" y="1892300"/>
          <p14:tracePt t="46881" x="9798050" y="1892300"/>
          <p14:tracePt t="46895" x="9817100" y="1892300"/>
          <p14:tracePt t="46913" x="9861550" y="1892300"/>
          <p14:tracePt t="46930" x="9956800" y="1892300"/>
          <p14:tracePt t="46947" x="10033000" y="1898650"/>
          <p14:tracePt t="46963" x="10115550" y="1917700"/>
          <p14:tracePt t="46979" x="10147300" y="1924050"/>
          <p14:tracePt t="46997" x="10160000" y="1924050"/>
          <p14:tracePt t="47012" x="10172700" y="1924050"/>
          <p14:tracePt t="47028" x="10172700" y="1930400"/>
          <p14:tracePt t="47045" x="10191750" y="1930400"/>
          <p14:tracePt t="47062" x="10217150" y="1930400"/>
          <p14:tracePt t="47079" x="10267950" y="1943100"/>
          <p14:tracePt t="47095" x="10312400" y="1955800"/>
          <p14:tracePt t="47112" x="10331450" y="1955800"/>
          <p14:tracePt t="47129" x="10356850" y="1962150"/>
          <p14:tracePt t="47145" x="10382250" y="1968500"/>
          <p14:tracePt t="47162" x="10414000" y="1974850"/>
          <p14:tracePt t="47179" x="10458450" y="1987550"/>
          <p14:tracePt t="47196" x="10490200" y="1993900"/>
          <p14:tracePt t="47213" x="10496550" y="2000250"/>
          <p14:tracePt t="47229" x="10502900" y="2000250"/>
          <p14:tracePt t="47244" x="10515600" y="2000250"/>
          <p14:tracePt t="47264" x="10521950" y="2000250"/>
          <p14:tracePt t="47278" x="10534650" y="2000250"/>
          <p14:tracePt t="47278" x="10541000" y="2000250"/>
          <p14:tracePt t="47297" x="10553700" y="2000250"/>
          <p14:tracePt t="47311" x="10610850" y="2000250"/>
          <p14:tracePt t="47328" x="10636250" y="2000250"/>
          <p14:tracePt t="47345" x="10674350" y="2000250"/>
          <p14:tracePt t="47361" x="10699750" y="2000250"/>
          <p14:tracePt t="47378" x="10725150" y="2000250"/>
          <p14:tracePt t="47395" x="10750550" y="2000250"/>
          <p14:tracePt t="47412" x="10775950" y="2000250"/>
          <p14:tracePt t="47430" x="10807700" y="2000250"/>
          <p14:tracePt t="47447" x="10820400" y="2000250"/>
          <p14:tracePt t="47496" x="10826750" y="2000250"/>
          <p14:tracePt t="47504" x="10839450" y="2000250"/>
          <p14:tracePt t="47513" x="10896600" y="2000250"/>
          <p14:tracePt t="47530" x="10972800" y="2000250"/>
          <p14:tracePt t="47545" x="11036300" y="2000250"/>
          <p14:tracePt t="47561" x="11080750" y="2000250"/>
          <p14:tracePt t="47580" x="11112500" y="2000250"/>
          <p14:tracePt t="47595" x="11125200" y="2000250"/>
          <p14:tracePt t="47769" x="11125200" y="2006600"/>
          <p14:tracePt t="47785" x="11118850" y="2012950"/>
          <p14:tracePt t="47792" x="11112500" y="2019300"/>
          <p14:tracePt t="47800" x="11106150" y="2019300"/>
          <p14:tracePt t="47811" x="11068050" y="2038350"/>
          <p14:tracePt t="47828" x="11010900" y="2044700"/>
          <p14:tracePt t="47845" x="10915650" y="2057400"/>
          <p14:tracePt t="47861" x="10782300" y="2076450"/>
          <p14:tracePt t="47877" x="10642600" y="2082800"/>
          <p14:tracePt t="47894" x="10464800" y="2089150"/>
          <p14:tracePt t="47911" x="10274300" y="2101850"/>
          <p14:tracePt t="47928" x="9975850" y="2114550"/>
          <p14:tracePt t="47945" x="9798050" y="2133600"/>
          <p14:tracePt t="47962" x="9645650" y="2159000"/>
          <p14:tracePt t="47978" x="9518650" y="2159000"/>
          <p14:tracePt t="47996" x="9410700" y="2184400"/>
          <p14:tracePt t="48012" x="9321800" y="2184400"/>
          <p14:tracePt t="48028" x="9245600" y="2203450"/>
          <p14:tracePt t="48044" x="9169400" y="2235200"/>
          <p14:tracePt t="48061" x="9093200" y="2241550"/>
          <p14:tracePt t="48078" x="9010650" y="2260600"/>
          <p14:tracePt t="48094" x="8902700" y="2292350"/>
          <p14:tracePt t="48111" x="8807450" y="2330450"/>
          <p14:tracePt t="48111" x="8750300" y="2355850"/>
          <p14:tracePt t="48129" x="8661400" y="2406650"/>
          <p14:tracePt t="48144" x="8572500" y="2463800"/>
          <p14:tracePt t="48161" x="8528050" y="2495550"/>
          <p14:tracePt t="48177" x="8489950" y="2514600"/>
          <p14:tracePt t="48194" x="8470900" y="2540000"/>
          <p14:tracePt t="48212" x="8458200" y="2546350"/>
          <p14:tracePt t="48229" x="8451850" y="2546350"/>
          <p14:tracePt t="48248" x="8439150" y="2546350"/>
          <p14:tracePt t="49064" x="8426450" y="2546350"/>
          <p14:tracePt t="49072" x="8413750" y="2546350"/>
          <p14:tracePt t="49081" x="8388350" y="2533650"/>
          <p14:tracePt t="49094" x="8324850" y="2489200"/>
          <p14:tracePt t="49111" x="8286750" y="2463800"/>
          <p14:tracePt t="49127" x="8235950" y="2438400"/>
          <p14:tracePt t="49143" x="8223250" y="2432050"/>
          <p14:tracePt t="49160" x="8216900" y="2432050"/>
          <p14:tracePt t="49216" x="8210550" y="2432050"/>
          <p14:tracePt t="49224" x="8197850" y="2432050"/>
          <p14:tracePt t="49232" x="8191500" y="2432050"/>
          <p14:tracePt t="49247" x="8153400" y="2432050"/>
          <p14:tracePt t="49261" x="8115300" y="2432050"/>
          <p14:tracePt t="49279" x="8096250" y="2438400"/>
          <p14:tracePt t="49293" x="8070850" y="2444750"/>
          <p14:tracePt t="49310" x="8058150" y="2457450"/>
          <p14:tracePt t="49326" x="8045450" y="2457450"/>
          <p14:tracePt t="49343" x="8039100" y="2470150"/>
          <p14:tracePt t="49360" x="8020050" y="2476500"/>
          <p14:tracePt t="49377" x="8020050" y="2489200"/>
          <p14:tracePt t="49400" x="8013700" y="2489200"/>
          <p14:tracePt t="49410" x="8007350" y="2501900"/>
          <p14:tracePt t="49427" x="8001000" y="2514600"/>
          <p14:tracePt t="49443" x="7994650" y="2520950"/>
          <p14:tracePt t="49461" x="7994650" y="2533650"/>
          <p14:tracePt t="49477" x="7981950" y="2540000"/>
          <p14:tracePt t="49496" x="7981950" y="2546350"/>
          <p14:tracePt t="49577" x="7975600" y="2546350"/>
          <p14:tracePt t="49616" x="7969250" y="2552700"/>
          <p14:tracePt t="49624" x="7969250" y="2565400"/>
          <p14:tracePt t="49673" x="7962900" y="2578100"/>
          <p14:tracePt t="49705" x="7956550" y="2578100"/>
          <p14:tracePt t="49714" x="7950200" y="2590800"/>
          <p14:tracePt t="49730" x="7950200" y="2603500"/>
          <p14:tracePt t="49743" x="7950200" y="2616200"/>
          <p14:tracePt t="49743" x="7943850" y="2628900"/>
          <p14:tracePt t="49761" x="7931150" y="2647950"/>
          <p14:tracePt t="49777" x="7918450" y="2692400"/>
          <p14:tracePt t="49793" x="7912100" y="2736850"/>
          <p14:tracePt t="49810" x="7912100" y="2768600"/>
          <p14:tracePt t="49826" x="7905750" y="2794000"/>
          <p14:tracePt t="49843" x="7905750" y="2806700"/>
          <p14:tracePt t="49860" x="7905750" y="2819400"/>
          <p14:tracePt t="49876" x="7905750" y="2825750"/>
          <p14:tracePt t="49893" x="7905750" y="2838450"/>
          <p14:tracePt t="49909" x="7905750" y="2851150"/>
          <p14:tracePt t="49929" x="7905750" y="2863850"/>
          <p14:tracePt t="49953" x="7905750" y="2870200"/>
          <p14:tracePt t="49978" x="7905750" y="2876550"/>
          <p14:tracePt t="49992" x="7905750" y="2882900"/>
          <p14:tracePt t="50000" x="7905750" y="2889250"/>
          <p14:tracePt t="50009" x="7912100" y="2895600"/>
          <p14:tracePt t="50031" x="7918450" y="2908300"/>
          <p14:tracePt t="50067" x="7924800" y="2908300"/>
          <p14:tracePt t="50198" x="7931150" y="2908300"/>
          <p14:tracePt t="50318" x="7937500" y="2908300"/>
          <p14:tracePt t="50331" x="7943850" y="2908300"/>
          <p14:tracePt t="50340" x="7962900" y="2914650"/>
          <p14:tracePt t="50348" x="7975600" y="2921000"/>
          <p14:tracePt t="50365" x="7994650" y="2927350"/>
          <p14:tracePt t="50375" x="8007350" y="2927350"/>
          <p14:tracePt t="50398" x="8020050" y="2933700"/>
          <p14:tracePt t="50409" x="8026400" y="2933700"/>
          <p14:tracePt t="50458" x="8039100" y="2933700"/>
          <p14:tracePt t="50538" x="8045450" y="2933700"/>
          <p14:tracePt t="50554" x="8051800" y="2933700"/>
          <p14:tracePt t="50564" x="8058150" y="2933700"/>
          <p14:tracePt t="50583" x="8064500" y="2933700"/>
          <p14:tracePt t="50598" x="8077200" y="2933700"/>
          <p14:tracePt t="50609" x="8102600" y="2940050"/>
          <p14:tracePt t="50631" x="8121650" y="2940050"/>
          <p14:tracePt t="50647" x="8134350" y="2940050"/>
          <p14:tracePt t="50661" x="8147050" y="2940050"/>
          <p14:tracePt t="50661" x="8153400" y="2940050"/>
          <p14:tracePt t="50683" x="8159750" y="2940050"/>
          <p14:tracePt t="50692" x="8166100" y="2940050"/>
          <p14:tracePt t="50802" x="8172450" y="2940050"/>
          <p14:tracePt t="50834" x="8178800" y="2940050"/>
          <p14:tracePt t="50850" x="8191500" y="2940050"/>
          <p14:tracePt t="50874" x="8204200" y="2940050"/>
          <p14:tracePt t="50898" x="8210550" y="2940050"/>
          <p14:tracePt t="50906" x="8216900" y="2933700"/>
          <p14:tracePt t="50914" x="8223250" y="2927350"/>
          <p14:tracePt t="50931" x="8229600" y="2927350"/>
          <p14:tracePt t="50970" x="8235950" y="2927350"/>
          <p14:tracePt t="50978" x="8248650" y="2927350"/>
          <p14:tracePt t="50996" x="8261350" y="2927350"/>
          <p14:tracePt t="51251" x="8274050" y="2921000"/>
          <p14:tracePt t="51259" x="8280400" y="2914650"/>
          <p14:tracePt t="51266" x="8299450" y="2914650"/>
          <p14:tracePt t="51279" x="8356600" y="2901950"/>
          <p14:tracePt t="51299" x="8375650" y="2901950"/>
          <p14:tracePt t="51310" x="8394700" y="2895600"/>
          <p14:tracePt t="51326" x="8401050" y="2895600"/>
          <p14:tracePt t="51408" x="8407400" y="2895600"/>
          <p14:tracePt t="51416" x="8413750" y="2895600"/>
          <p14:tracePt t="51427" x="8445500" y="2895600"/>
          <p14:tracePt t="51443" x="8464550" y="2895600"/>
          <p14:tracePt t="51459" x="8489950" y="2895600"/>
          <p14:tracePt t="51476" x="8496300" y="2889250"/>
          <p14:tracePt t="51513" x="8509000" y="2889250"/>
          <p14:tracePt t="51520" x="8521700" y="2889250"/>
          <p14:tracePt t="51528" x="8534400" y="2882900"/>
          <p14:tracePt t="51545" x="8540750" y="2882900"/>
          <p14:tracePt t="51560" x="8566150" y="2876550"/>
          <p14:tracePt t="51577" x="8566150" y="2870200"/>
          <p14:tracePt t="51656" x="8572500" y="2863850"/>
          <p14:tracePt t="51665" x="8585200" y="2863850"/>
          <p14:tracePt t="51680" x="8591550" y="2863850"/>
          <p14:tracePt t="52377" x="8597900" y="2863850"/>
          <p14:tracePt t="52385" x="8610600" y="2863850"/>
          <p14:tracePt t="52394" x="8623300" y="2863850"/>
          <p14:tracePt t="52407" x="8680450" y="2863850"/>
          <p14:tracePt t="52424" x="8820150" y="2838450"/>
          <p14:tracePt t="52440" x="8909050" y="2825750"/>
          <p14:tracePt t="52457" x="8953500" y="2806700"/>
          <p14:tracePt t="52474" x="8966200" y="2806700"/>
          <p14:tracePt t="52633" x="8966200" y="2800350"/>
          <p14:tracePt t="52648" x="8985250" y="2794000"/>
          <p14:tracePt t="52656" x="9017000" y="2787650"/>
          <p14:tracePt t="52664" x="9067800" y="2787650"/>
          <p14:tracePt t="52673" x="9169400" y="2787650"/>
          <p14:tracePt t="52690" x="9245600" y="2787650"/>
          <p14:tracePt t="52707" x="9251950" y="2787650"/>
          <p14:tracePt t="52784" x="9264650" y="2787650"/>
          <p14:tracePt t="53201" x="9271000" y="2787650"/>
          <p14:tracePt t="53209" x="9296400" y="2787650"/>
          <p14:tracePt t="53217" x="9391650" y="2806700"/>
          <p14:tracePt t="53226" x="9594850" y="2863850"/>
          <p14:tracePt t="53242" x="9861550" y="2940050"/>
          <p14:tracePt t="53258" x="9988550" y="2965450"/>
          <p14:tracePt t="53274" x="10007600" y="2971800"/>
          <p14:tracePt t="53496" x="10013950" y="2971800"/>
          <p14:tracePt t="53529" x="10013950" y="2959100"/>
          <p14:tracePt t="53544" x="10013950" y="2952750"/>
          <p14:tracePt t="53553" x="10013950" y="2940050"/>
          <p14:tracePt t="53560" x="10013950" y="2927350"/>
          <p14:tracePt t="53575" x="10013950" y="2876550"/>
          <p14:tracePt t="53575" x="10007600" y="2863850"/>
          <p14:tracePt t="53593" x="9994900" y="2838450"/>
          <p14:tracePt t="53606" x="9963150" y="2774950"/>
          <p14:tracePt t="53623" x="9956800" y="2730500"/>
          <p14:tracePt t="53623" x="9950450" y="2698750"/>
          <p14:tracePt t="53641" x="9937750" y="2641600"/>
          <p14:tracePt t="53656" x="9937750" y="2609850"/>
          <p14:tracePt t="53673" x="9937750" y="2590800"/>
          <p14:tracePt t="53689" x="9937750" y="2571750"/>
          <p14:tracePt t="53706" x="9937750" y="2546350"/>
          <p14:tracePt t="53722" x="9937750" y="2533650"/>
          <p14:tracePt t="53739" x="9937750" y="2520950"/>
          <p14:tracePt t="53785" x="9931400" y="2508250"/>
          <p14:tracePt t="53872" x="9918700" y="2501900"/>
          <p14:tracePt t="53888" x="9906000" y="2501900"/>
          <p14:tracePt t="53913" x="9899650" y="2501900"/>
          <p14:tracePt t="53937" x="9893300" y="2501900"/>
          <p14:tracePt t="53945" x="9880600" y="2501900"/>
          <p14:tracePt t="53976" x="9867900" y="2501900"/>
          <p14:tracePt t="54008" x="9861550" y="2501900"/>
          <p14:tracePt t="54017" x="9855200" y="2501900"/>
          <p14:tracePt t="54025" x="9848850" y="2501900"/>
          <p14:tracePt t="54039" x="9836150" y="2501900"/>
          <p14:tracePt t="54059" x="9823450" y="2508250"/>
          <p14:tracePt t="54074" x="9823450" y="2514600"/>
          <p14:tracePt t="54497" x="9817100" y="2514600"/>
          <p14:tracePt t="54504" x="9810750" y="2520950"/>
          <p14:tracePt t="54513" x="9804400" y="2533650"/>
          <p14:tracePt t="54521" x="9791700" y="2552700"/>
          <p14:tracePt t="54538" x="9785350" y="2571750"/>
          <p14:tracePt t="54556" x="9772650" y="2622550"/>
          <p14:tracePt t="54574" x="9753600" y="2660650"/>
          <p14:tracePt t="54590" x="9753600" y="2692400"/>
          <p14:tracePt t="54605" x="9740900" y="2724150"/>
          <p14:tracePt t="54624" x="9734550" y="2743200"/>
          <p14:tracePt t="54638" x="9728200" y="2749550"/>
          <p14:tracePt t="54655" x="9728200" y="2762250"/>
          <p14:tracePt t="54744" x="9728200" y="2768600"/>
          <p14:tracePt t="54753" x="9721850" y="2774950"/>
          <p14:tracePt t="54761" x="9721850" y="2787650"/>
          <p14:tracePt t="54775" x="9721850" y="2800350"/>
          <p14:tracePt t="54792" x="9709150" y="2825750"/>
          <p14:tracePt t="54806" x="9709150" y="2851150"/>
          <p14:tracePt t="54806" x="9702800" y="2863850"/>
          <p14:tracePt t="54825" x="9696450" y="2876550"/>
          <p14:tracePt t="54838" x="9696450" y="2895600"/>
          <p14:tracePt t="54855" x="9696450" y="2914650"/>
          <p14:tracePt t="54855" x="9690100" y="2921000"/>
          <p14:tracePt t="54873" x="9683750" y="2927350"/>
          <p14:tracePt t="54888" x="9683750" y="2933700"/>
          <p14:tracePt t="55798" x="9683750" y="2908300"/>
          <p14:tracePt t="56040" x="9690100" y="2889250"/>
          <p14:tracePt t="56048" x="9715500" y="2857500"/>
          <p14:tracePt t="56056" x="9740900" y="2819400"/>
          <p14:tracePt t="56056" x="9753600" y="2794000"/>
          <p14:tracePt t="56075" x="9804400" y="2730500"/>
          <p14:tracePt t="56090" x="9848850" y="2667000"/>
          <p14:tracePt t="56106" x="9880600" y="2622550"/>
          <p14:tracePt t="56122" x="9886950" y="2584450"/>
          <p14:tracePt t="56137" x="9899650" y="2552700"/>
          <p14:tracePt t="56154" x="9912350" y="2527300"/>
          <p14:tracePt t="56170" x="9918700" y="2520950"/>
          <p14:tracePt t="56188" x="9918700" y="2508250"/>
          <p14:tracePt t="56204" x="9937750" y="2501900"/>
          <p14:tracePt t="56221" x="9937750" y="2495550"/>
          <p14:tracePt t="56241" x="9944100" y="2482850"/>
          <p14:tracePt t="56253" x="9950450" y="2476500"/>
          <p14:tracePt t="56273" x="9950450" y="2463800"/>
          <p14:tracePt t="56289" x="9956800" y="2451100"/>
          <p14:tracePt t="56306" x="9975850" y="2425700"/>
          <p14:tracePt t="56321" x="10013950" y="2381250"/>
          <p14:tracePt t="56338" x="10033000" y="2349500"/>
          <p14:tracePt t="56354" x="10045700" y="2330450"/>
          <p14:tracePt t="56370" x="10052050" y="2330450"/>
          <p14:tracePt t="56617" x="10052050" y="2336800"/>
          <p14:tracePt t="56624" x="10052050" y="2343150"/>
          <p14:tracePt t="56637" x="10052050" y="2368550"/>
          <p14:tracePt t="56654" x="10045700" y="2400300"/>
          <p14:tracePt t="56670" x="10039350" y="2432050"/>
          <p14:tracePt t="56687" x="10033000" y="2451100"/>
          <p14:tracePt t="56704" x="10026650" y="2470150"/>
          <p14:tracePt t="56721" x="10026650" y="2482850"/>
          <p14:tracePt t="56832" x="10026650" y="2489200"/>
          <p14:tracePt t="56840" x="10026650" y="2495550"/>
          <p14:tracePt t="56853" x="10026650" y="2501900"/>
          <p14:tracePt t="56870" x="10020300" y="2508250"/>
          <p14:tracePt t="57177" x="10007600" y="2514600"/>
          <p14:tracePt t="57232" x="10013950" y="2514600"/>
          <p14:tracePt t="57578" x="10020300" y="2514600"/>
          <p14:tracePt t="57649" x="10033000" y="2508250"/>
          <p14:tracePt t="57657" x="10033000" y="2501900"/>
          <p14:tracePt t="57670" x="10064750" y="2501900"/>
          <p14:tracePt t="57686" x="10096500" y="2501900"/>
          <p14:tracePt t="57702" x="10109200" y="2501900"/>
          <p14:tracePt t="57719" x="10115550" y="2501900"/>
          <p14:tracePt t="58009" x="10121900" y="2501900"/>
          <p14:tracePt t="58024" x="10128250" y="2501900"/>
          <p14:tracePt t="58032" x="10140950" y="2501900"/>
          <p14:tracePt t="58040" x="10147300" y="2501900"/>
          <p14:tracePt t="58053" x="10185400" y="2501900"/>
          <p14:tracePt t="58070" x="10223500" y="2501900"/>
          <p14:tracePt t="58087" x="10242550" y="2501900"/>
          <p14:tracePt t="58995" x="10255250" y="2501900"/>
          <p14:tracePt t="59200" x="10255250" y="2508250"/>
          <p14:tracePt t="59249" x="10242550" y="2514600"/>
          <p14:tracePt t="59257" x="10223500" y="2520950"/>
          <p14:tracePt t="59272" x="10210800" y="2533650"/>
          <p14:tracePt t="59284" x="10147300" y="2540000"/>
          <p14:tracePt t="59301" x="10064750" y="2559050"/>
          <p14:tracePt t="59318" x="9950450" y="2584450"/>
          <p14:tracePt t="59334" x="9817100" y="2628900"/>
          <p14:tracePt t="59352" x="9715500" y="2647950"/>
          <p14:tracePt t="59352" x="9690100" y="2654300"/>
          <p14:tracePt t="59369" x="9645650" y="2667000"/>
          <p14:tracePt t="59386" x="9626600" y="2686050"/>
          <p14:tracePt t="59403" x="9601200" y="2698750"/>
          <p14:tracePt t="59417" x="9575800" y="2698750"/>
          <p14:tracePt t="59434" x="9563100" y="2705100"/>
          <p14:tracePt t="59451" x="9563100" y="2711450"/>
          <p14:tracePt t="59673" x="9569450" y="2711450"/>
          <p14:tracePt t="59688" x="9575800" y="2705100"/>
          <p14:tracePt t="59696" x="9582150" y="2705100"/>
          <p14:tracePt t="59705" x="9594850" y="2698750"/>
          <p14:tracePt t="59717" x="9601200" y="2692400"/>
          <p14:tracePt t="59734" x="9613900" y="2692400"/>
          <p14:tracePt t="59751" x="9620250" y="2686050"/>
          <p14:tracePt t="59769" x="9626600" y="2679700"/>
          <p14:tracePt t="59785" x="9645650" y="2673350"/>
          <p14:tracePt t="59801" x="9671050" y="2667000"/>
          <p14:tracePt t="59818" x="9715500" y="2647950"/>
          <p14:tracePt t="59834" x="9759950" y="2641600"/>
          <p14:tracePt t="59851" x="9810750" y="2628900"/>
          <p14:tracePt t="59869" x="9842500" y="2616200"/>
          <p14:tracePt t="59884" x="9855200" y="2616200"/>
          <p14:tracePt t="59920" x="9861550" y="2603500"/>
          <p14:tracePt t="60520" x="9861550" y="2597150"/>
          <p14:tracePt t="60528" x="9880600" y="2597150"/>
          <p14:tracePt t="60537" x="9931400" y="2584450"/>
          <p14:tracePt t="60550" x="10045700" y="2584450"/>
          <p14:tracePt t="60567" x="10172700" y="2584450"/>
          <p14:tracePt t="60583" x="10210800" y="2597150"/>
          <p14:tracePt t="60602" x="10210800" y="2603500"/>
          <p14:tracePt t="60809" x="10210800" y="2609850"/>
          <p14:tracePt t="60816" x="10204450" y="2616200"/>
          <p14:tracePt t="60824" x="10198100" y="2616200"/>
          <p14:tracePt t="60834" x="10185400" y="2622550"/>
          <p14:tracePt t="60852" x="10109200" y="2654300"/>
          <p14:tracePt t="60868" x="9950450" y="2679700"/>
          <p14:tracePt t="60883" x="9721850" y="2724150"/>
          <p14:tracePt t="60900" x="9448800" y="2781300"/>
          <p14:tracePt t="60917" x="9112250" y="2851150"/>
          <p14:tracePt t="60933" x="8921750" y="2901950"/>
          <p14:tracePt t="60950" x="8839200" y="2933700"/>
          <p14:tracePt t="60966" x="8769350" y="2946400"/>
          <p14:tracePt t="60983" x="8731250" y="2959100"/>
          <p14:tracePt t="61001" x="8724900" y="2959100"/>
          <p14:tracePt t="61016" x="8718550" y="2959100"/>
          <p14:tracePt t="61033" x="8712200" y="2965450"/>
          <p14:tracePt t="61049" x="8699500" y="2978150"/>
          <p14:tracePt t="61066" x="8655050" y="3003550"/>
          <p14:tracePt t="61083" x="8591550" y="3041650"/>
          <p14:tracePt t="61099" x="8528050" y="3092450"/>
          <p14:tracePt t="61119" x="8470900" y="3124200"/>
          <p14:tracePt t="61119" x="8451850" y="3136900"/>
          <p14:tracePt t="61141" x="8445500" y="3149600"/>
          <p14:tracePt t="61149" x="8426450" y="3162300"/>
          <p14:tracePt t="61172" x="8432800" y="3155950"/>
          <p14:tracePt t="61475" x="8445500" y="3149600"/>
          <p14:tracePt t="61484" x="8451850" y="3149600"/>
          <p14:tracePt t="61490" x="8458200" y="3143250"/>
          <p14:tracePt t="61499" x="8477250" y="3143250"/>
          <p14:tracePt t="61499" x="8489950" y="3136900"/>
          <p14:tracePt t="61524" x="8489950" y="3130550"/>
          <p14:tracePt t="61533" x="8515350" y="3130550"/>
          <p14:tracePt t="61549" x="8559800" y="3130550"/>
          <p14:tracePt t="61567" x="8610600" y="3130550"/>
          <p14:tracePt t="61567" x="8642350" y="3130550"/>
          <p14:tracePt t="61586" x="8661400" y="3130550"/>
          <p14:tracePt t="61586" x="8680450" y="3130550"/>
          <p14:tracePt t="61601" x="8686800" y="3130550"/>
          <p14:tracePt t="61618" x="8699500" y="3130550"/>
          <p14:tracePt t="61640" x="8705850" y="3130550"/>
          <p14:tracePt t="61650" x="8731250" y="3130550"/>
          <p14:tracePt t="61668" x="8813800" y="3130550"/>
          <p14:tracePt t="61685" x="8890000" y="3124200"/>
          <p14:tracePt t="61700" x="8947150" y="3117850"/>
          <p14:tracePt t="61719" x="8959850" y="3117850"/>
          <p14:tracePt t="61733" x="8972550" y="3117850"/>
          <p14:tracePt t="61784" x="8978900" y="3117850"/>
          <p14:tracePt t="61792" x="8985250" y="3117850"/>
          <p14:tracePt t="61802" x="9029700" y="3117850"/>
          <p14:tracePt t="61802" x="9067800" y="3117850"/>
          <p14:tracePt t="61817" x="9150350" y="3136900"/>
          <p14:tracePt t="61834" x="9182100" y="3136900"/>
          <p14:tracePt t="61850" x="9194800" y="3136900"/>
          <p14:tracePt t="61928" x="9207500" y="3136900"/>
          <p14:tracePt t="61936" x="9226550" y="3136900"/>
          <p14:tracePt t="61950" x="9277350" y="3149600"/>
          <p14:tracePt t="61950" x="9296400" y="3155950"/>
          <p14:tracePt t="61969" x="9315450" y="3155950"/>
          <p14:tracePt t="61984" x="9321800" y="3155950"/>
          <p14:tracePt t="62000" x="9334500" y="3155950"/>
          <p14:tracePt t="62160" x="9353550" y="3155950"/>
          <p14:tracePt t="62168" x="9385300" y="3155950"/>
          <p14:tracePt t="62176" x="9398000" y="3155950"/>
          <p14:tracePt t="62185" x="9448800" y="3155950"/>
          <p14:tracePt t="62201" x="9461500" y="3162300"/>
          <p14:tracePt t="62432" x="9467850" y="3175000"/>
          <p14:tracePt t="62440" x="9480550" y="3175000"/>
          <p14:tracePt t="62449" x="9505950" y="3213100"/>
          <p14:tracePt t="62466" x="9531350" y="3257550"/>
          <p14:tracePt t="62482" x="9563100" y="3295650"/>
          <p14:tracePt t="62500" x="9575800" y="3327400"/>
          <p14:tracePt t="62517" x="9601200" y="3371850"/>
          <p14:tracePt t="62531" x="9607550" y="3390900"/>
          <p14:tracePt t="62548" x="9626600" y="3416300"/>
          <p14:tracePt t="62565" x="9632950" y="3441700"/>
          <p14:tracePt t="62582" x="9664700" y="3505200"/>
          <p14:tracePt t="62598" x="9677400" y="3594100"/>
          <p14:tracePt t="62615" x="9702800" y="3663950"/>
          <p14:tracePt t="62631" x="9753600" y="3771900"/>
          <p14:tracePt t="62650" x="9766300" y="3810000"/>
          <p14:tracePt t="62665" x="9779000" y="3848100"/>
          <p14:tracePt t="62681" x="9791700" y="3892550"/>
          <p14:tracePt t="62698" x="9798050" y="3930650"/>
          <p14:tracePt t="62715" x="9804400" y="3968750"/>
          <p14:tracePt t="62732" x="9810750" y="3975100"/>
          <p14:tracePt t="62749" x="9810750" y="3987800"/>
          <p14:tracePt t="62765" x="9817100" y="3994150"/>
          <p14:tracePt t="62801" x="9817100" y="4000500"/>
          <p14:tracePt t="62857" x="9817100" y="4013200"/>
          <p14:tracePt t="62921" x="9804400" y="4013200"/>
          <p14:tracePt t="62952" x="9791700" y="4019550"/>
          <p14:tracePt t="62961" x="9785350" y="4025900"/>
          <p14:tracePt t="62969" x="9779000" y="4032250"/>
          <p14:tracePt t="62983" x="9747250" y="4032250"/>
          <p14:tracePt t="62998" x="9709150" y="4032250"/>
          <p14:tracePt t="63014" x="9639300" y="4032250"/>
          <p14:tracePt t="63031" x="9601200" y="4032250"/>
          <p14:tracePt t="63048" x="9569450" y="4038600"/>
          <p14:tracePt t="63065" x="9544050" y="4038600"/>
          <p14:tracePt t="63081" x="9531350" y="4038600"/>
          <p14:tracePt t="63097" x="9486900" y="4044950"/>
          <p14:tracePt t="63114" x="9410700" y="4070350"/>
          <p14:tracePt t="63131" x="9340850" y="4089400"/>
          <p14:tracePt t="63148" x="9283700" y="4108450"/>
          <p14:tracePt t="63166" x="9232900" y="4133850"/>
          <p14:tracePt t="63182" x="9207500" y="4165600"/>
          <p14:tracePt t="63199" x="9188450" y="4171950"/>
          <p14:tracePt t="63215" x="9188450" y="4178300"/>
          <p14:tracePt t="63232" x="9182100" y="4184650"/>
          <p14:tracePt t="63256" x="9182100" y="4191000"/>
          <p14:tracePt t="63264" x="9169400" y="4210050"/>
          <p14:tracePt t="63281" x="9169400" y="4222750"/>
          <p14:tracePt t="63297" x="9169400" y="4241800"/>
          <p14:tracePt t="63315" x="9169400" y="4254500"/>
          <p14:tracePt t="63331" x="9169400" y="4260850"/>
          <p14:tracePt t="63348" x="9169400" y="4279900"/>
          <p14:tracePt t="63364" x="9169400" y="4292600"/>
          <p14:tracePt t="63381" x="9175750" y="4298950"/>
          <p14:tracePt t="63399" x="9188450" y="4311650"/>
          <p14:tracePt t="63415" x="9220200" y="4311650"/>
          <p14:tracePt t="63415" x="9239250" y="4311650"/>
          <p14:tracePt t="63433" x="9245600" y="4311650"/>
          <p14:tracePt t="63447" x="9258300" y="4311650"/>
          <p14:tracePt t="63496" x="9264650" y="4305300"/>
          <p14:tracePt t="63504" x="9271000" y="4298950"/>
          <p14:tracePt t="63520" x="9271000" y="4286250"/>
          <p14:tracePt t="63531" x="9283700" y="4248150"/>
          <p14:tracePt t="63547" x="9296400" y="4203700"/>
          <p14:tracePt t="63564" x="9296400" y="4121150"/>
          <p14:tracePt t="63581" x="9296400" y="4064000"/>
          <p14:tracePt t="63598" x="9290050" y="3994150"/>
          <p14:tracePt t="63614" x="9245600" y="3917950"/>
          <p14:tracePt t="63630" x="9150350" y="3829050"/>
          <p14:tracePt t="63647" x="8902700" y="3702050"/>
          <p14:tracePt t="63666" x="8674100" y="3606800"/>
          <p14:tracePt t="63683" x="8496300" y="3524250"/>
          <p14:tracePt t="63697" x="8388350" y="3486150"/>
          <p14:tracePt t="63714" x="8362950" y="3473450"/>
          <p14:tracePt t="63732" x="8356600" y="3467100"/>
          <p14:tracePt t="63817" x="8350250" y="3467100"/>
          <p14:tracePt t="63824" x="8331200" y="3460750"/>
          <p14:tracePt t="63841" x="8331200" y="3454400"/>
          <p14:tracePt t="63857" x="8318500" y="3448050"/>
          <p14:tracePt t="63865" x="8318500" y="3435350"/>
          <p14:tracePt t="63994" x="8324850" y="3429000"/>
          <p14:tracePt t="64000" x="8324850" y="3422650"/>
          <p14:tracePt t="64016" x="8369300" y="3409950"/>
          <p14:tracePt t="64030" x="8489950" y="3384550"/>
          <p14:tracePt t="64047" x="8648700" y="3359150"/>
          <p14:tracePt t="64063" x="8788400" y="3270250"/>
          <p14:tracePt t="64080" x="8870950" y="3257550"/>
          <p14:tracePt t="64097" x="8883650" y="3251200"/>
          <p14:tracePt t="64114" x="8890000" y="3251200"/>
          <p14:tracePt t="64152" x="8896350" y="3244850"/>
          <p14:tracePt t="64161" x="8915400" y="3238500"/>
          <p14:tracePt t="64168" x="8953500" y="3238500"/>
          <p14:tracePt t="64180" x="9042400" y="3213100"/>
          <p14:tracePt t="64180" x="9093200" y="3213100"/>
          <p14:tracePt t="64201" x="9150350" y="3213100"/>
          <p14:tracePt t="64214" x="9226550" y="3194050"/>
          <p14:tracePt t="64230" x="9251950" y="3181350"/>
          <p14:tracePt t="64247" x="9245600" y="3181350"/>
          <p14:tracePt t="64593" x="9239250" y="3187700"/>
          <p14:tracePt t="64601" x="9239250" y="3194050"/>
          <p14:tracePt t="64615" x="9226550" y="3200400"/>
          <p14:tracePt t="64630" x="9220200" y="3206750"/>
          <p14:tracePt t="64646" x="9201150" y="3219450"/>
          <p14:tracePt t="64646" x="9194800" y="3219450"/>
          <p14:tracePt t="64666" x="9175750" y="3225800"/>
          <p14:tracePt t="64682" x="9163050" y="3238500"/>
          <p14:tracePt t="64697" x="9118600" y="3238500"/>
          <p14:tracePt t="64715" x="9074150" y="3251200"/>
          <p14:tracePt t="64729" x="9004300" y="3257550"/>
          <p14:tracePt t="64748" x="8915400" y="3270250"/>
          <p14:tracePt t="64763" x="8845550" y="3282950"/>
          <p14:tracePt t="64779" x="8737600" y="3308350"/>
          <p14:tracePt t="64796" x="8674100" y="3333750"/>
          <p14:tracePt t="64813" x="8616950" y="3333750"/>
          <p14:tracePt t="64830" x="8578850" y="3333750"/>
          <p14:tracePt t="64846" x="8547100" y="3340100"/>
          <p14:tracePt t="64863" x="8515350" y="3352800"/>
          <p14:tracePt t="64880" x="8477250" y="3359150"/>
          <p14:tracePt t="64896" x="8451850" y="3359150"/>
          <p14:tracePt t="64914" x="8420100" y="3365500"/>
          <p14:tracePt t="64929" x="8394700" y="3371850"/>
          <p14:tracePt t="64947" x="8362950" y="3390900"/>
          <p14:tracePt t="64964" x="8331200" y="3397250"/>
          <p14:tracePt t="64981" x="8293100" y="3479800"/>
          <p14:tracePt t="64996" x="8255000" y="3511550"/>
          <p14:tracePt t="65013" x="8197850" y="3530600"/>
          <p14:tracePt t="65029" x="8172450" y="3543300"/>
          <p14:tracePt t="65046" x="8159750" y="3549650"/>
          <p14:tracePt t="65063" x="8159750" y="3556000"/>
          <p14:tracePt t="65137" x="8166100" y="3556000"/>
          <p14:tracePt t="65273" x="8172450" y="3556000"/>
          <p14:tracePt t="65281" x="8178800" y="3549650"/>
          <p14:tracePt t="65289" x="8191500" y="3543300"/>
          <p14:tracePt t="65298" x="8229600" y="3536950"/>
          <p14:tracePt t="65316" x="8286750" y="3536950"/>
          <p14:tracePt t="65331" x="8343900" y="3536950"/>
          <p14:tracePt t="65346" x="8420100" y="3530600"/>
          <p14:tracePt t="65363" x="8496300" y="3517900"/>
          <p14:tracePt t="65379" x="8559800" y="3517900"/>
          <p14:tracePt t="65396" x="8578850" y="3517900"/>
          <p14:tracePt t="65412" x="8591550" y="3517900"/>
          <p14:tracePt t="65456" x="8597900" y="3517900"/>
          <p14:tracePt t="65464" x="8610600" y="3517900"/>
          <p14:tracePt t="65472" x="8616950" y="3517900"/>
          <p14:tracePt t="65481" x="8655050" y="3517900"/>
          <p14:tracePt t="65498" x="8718550" y="3530600"/>
          <p14:tracePt t="65513" x="8750300" y="3536950"/>
          <p14:tracePt t="65529" x="8756650" y="3543300"/>
          <p14:tracePt t="65546" x="8763000" y="3549650"/>
          <p14:tracePt t="65562" x="8769350" y="3549650"/>
          <p14:tracePt t="65579" x="8782050" y="3556000"/>
          <p14:tracePt t="65729" x="8782050" y="3562350"/>
          <p14:tracePt t="65752" x="8782050" y="3568700"/>
          <p14:tracePt t="65762" x="8782050" y="3581400"/>
          <p14:tracePt t="65769" x="8782050" y="3594100"/>
          <p14:tracePt t="65784" x="8782050" y="3600450"/>
          <p14:tracePt t="65796" x="8769350" y="3613150"/>
          <p14:tracePt t="65815" x="8763000" y="3625850"/>
          <p14:tracePt t="65829" x="8750300" y="3638550"/>
          <p14:tracePt t="65846" x="8743950" y="3638550"/>
          <p14:tracePt t="65864" x="8731250" y="3644900"/>
          <p14:tracePt t="65879" x="8718550" y="3657600"/>
          <p14:tracePt t="65895" x="8693150" y="3670300"/>
          <p14:tracePt t="65913" x="8680450" y="3670300"/>
          <p14:tracePt t="65928" x="8667750" y="3683000"/>
          <p14:tracePt t="65946" x="8655050" y="3683000"/>
          <p14:tracePt t="65962" x="8636000" y="3689350"/>
          <p14:tracePt t="65979" x="8623300" y="3689350"/>
          <p14:tracePt t="65996" x="8597900" y="3689350"/>
          <p14:tracePt t="66013" x="8585200" y="3689350"/>
          <p14:tracePt t="66029" x="8566150" y="3689350"/>
          <p14:tracePt t="66045" x="8553450" y="3689350"/>
          <p14:tracePt t="66062" x="8540750" y="3689350"/>
          <p14:tracePt t="66079" x="8509000" y="3702050"/>
          <p14:tracePt t="66095" x="8477250" y="3702050"/>
          <p14:tracePt t="66095" x="8451850" y="3702050"/>
          <p14:tracePt t="66112" x="8394700" y="3727450"/>
          <p14:tracePt t="66129" x="8356600" y="3727450"/>
          <p14:tracePt t="66145" x="8337550" y="3733800"/>
          <p14:tracePt t="66161" x="8331200" y="3740150"/>
          <p14:tracePt t="66179" x="8324850" y="3740150"/>
          <p14:tracePt t="66195" x="8312150" y="3746500"/>
          <p14:tracePt t="66212" x="8305800" y="3752850"/>
          <p14:tracePt t="66229" x="8274050" y="3759200"/>
          <p14:tracePt t="66247" x="8261350" y="3771900"/>
          <p14:tracePt t="66264" x="8255000" y="3784600"/>
          <p14:tracePt t="66361" x="8261350" y="3784600"/>
          <p14:tracePt t="66497" x="8267700" y="3778250"/>
          <p14:tracePt t="66505" x="8267700" y="3771900"/>
          <p14:tracePt t="66514" x="8293100" y="3765550"/>
          <p14:tracePt t="66531" x="8305800" y="3765550"/>
          <p14:tracePt t="66553" x="8324850" y="3765550"/>
          <p14:tracePt t="66569" x="8331200" y="3759200"/>
          <p14:tracePt t="66578" x="8350250" y="3759200"/>
          <p14:tracePt t="66594" x="8356600" y="3759200"/>
          <p14:tracePt t="66611" x="8369300" y="3759200"/>
          <p14:tracePt t="66640" x="8382000" y="3759200"/>
          <p14:tracePt t="66664" x="8388350" y="3759200"/>
          <p14:tracePt t="66672" x="8413750" y="3759200"/>
          <p14:tracePt t="66681" x="8451850" y="3759200"/>
          <p14:tracePt t="66695" x="8540750" y="3759200"/>
          <p14:tracePt t="66695" x="8591550" y="3759200"/>
          <p14:tracePt t="66713" x="8699500" y="3759200"/>
          <p14:tracePt t="66730" x="8763000" y="3759200"/>
          <p14:tracePt t="66745" x="8794750" y="3771900"/>
          <p14:tracePt t="66762" x="8807450" y="3771900"/>
          <p14:tracePt t="66778" x="8813800" y="3771900"/>
          <p14:tracePt t="66794" x="8826500" y="3771900"/>
          <p14:tracePt t="66811" x="8870950" y="3771900"/>
          <p14:tracePt t="66828" x="8934450" y="3771900"/>
          <p14:tracePt t="66845" x="8978900" y="3771900"/>
          <p14:tracePt t="66862" x="9004300" y="3771900"/>
          <p14:tracePt t="66878" x="9017000" y="3771900"/>
          <p14:tracePt t="66936" x="9036050" y="3771900"/>
          <p14:tracePt t="66945" x="9074150" y="3771900"/>
          <p14:tracePt t="66952" x="9093200" y="3771900"/>
          <p14:tracePt t="66962" x="9131300" y="3771900"/>
          <p14:tracePt t="66980" x="9150350" y="3765550"/>
          <p14:tracePt t="66995" x="9156700" y="3759200"/>
          <p14:tracePt t="67032" x="9163050" y="3759200"/>
          <p14:tracePt t="67041" x="9175750" y="3759200"/>
          <p14:tracePt t="67048" x="9201150" y="3752850"/>
          <p14:tracePt t="67061" x="9271000" y="3752850"/>
          <p14:tracePt t="67078" x="9328150" y="3752850"/>
          <p14:tracePt t="67094" x="9378950" y="3752850"/>
          <p14:tracePt t="67111" x="9385300" y="3752850"/>
          <p14:tracePt t="67160" x="9391650" y="3746500"/>
          <p14:tracePt t="67168" x="9410700" y="3746500"/>
          <p14:tracePt t="67178" x="9448800" y="3746500"/>
          <p14:tracePt t="67196" x="9505950" y="3746500"/>
          <p14:tracePt t="67212" x="9518650" y="3746500"/>
          <p14:tracePt t="67230" x="9525000" y="3746500"/>
          <p14:tracePt t="67402" x="9531350" y="3746500"/>
          <p14:tracePt t="67408" x="9544050" y="3746500"/>
          <p14:tracePt t="67416" x="9550400" y="3746500"/>
          <p14:tracePt t="67427" x="9556750" y="3746500"/>
          <p14:tracePt t="67529" x="9563100" y="3746500"/>
          <p14:tracePt t="67545" x="9569450" y="3746500"/>
          <p14:tracePt t="67553" x="9594850" y="3752850"/>
          <p14:tracePt t="67561" x="9626600" y="3752850"/>
          <p14:tracePt t="67579" x="9632950" y="3759200"/>
          <p14:tracePt t="67594" x="9632950" y="3771900"/>
          <p14:tracePt t="67976" x="9626600" y="3784600"/>
          <p14:tracePt t="68001" x="9620250" y="3784600"/>
          <p14:tracePt t="68008" x="9613900" y="3790950"/>
          <p14:tracePt t="68016" x="9601200" y="3797300"/>
          <p14:tracePt t="68027" x="9582150" y="3810000"/>
          <p14:tracePt t="68045" x="9563100" y="3822700"/>
          <p14:tracePt t="68060" x="9531350" y="3835400"/>
          <p14:tracePt t="68079" x="9512300" y="3841750"/>
          <p14:tracePt t="68093" x="9474200" y="3867150"/>
          <p14:tracePt t="68110" x="9417050" y="3879850"/>
          <p14:tracePt t="68127" x="9372600" y="3892550"/>
          <p14:tracePt t="68143" x="9271000" y="3911600"/>
          <p14:tracePt t="68160" x="9169400" y="3943350"/>
          <p14:tracePt t="68177" x="9061450" y="3949700"/>
          <p14:tracePt t="68193" x="8966200" y="3956050"/>
          <p14:tracePt t="68211" x="8896350" y="3975100"/>
          <p14:tracePt t="68227" x="8832850" y="3975100"/>
          <p14:tracePt t="68245" x="8782050" y="3975100"/>
          <p14:tracePt t="68261" x="8724900" y="3975100"/>
          <p14:tracePt t="68276" x="8699500" y="3975100"/>
          <p14:tracePt t="68294" x="8680450" y="3975100"/>
          <p14:tracePt t="68311" x="8661400" y="3981450"/>
          <p14:tracePt t="68326" x="8648700" y="3987800"/>
          <p14:tracePt t="68343" x="8636000" y="3994150"/>
          <p14:tracePt t="68343" x="8616950" y="3994150"/>
          <p14:tracePt t="68360" x="8572500" y="4000500"/>
          <p14:tracePt t="68377" x="8534400" y="4006850"/>
          <p14:tracePt t="68393" x="8509000" y="4013200"/>
          <p14:tracePt t="68409" x="8489950" y="4019550"/>
          <p14:tracePt t="68426" x="8445500" y="4019550"/>
          <p14:tracePt t="68443" x="8407400" y="4019550"/>
          <p14:tracePt t="68460" x="8362950" y="4019550"/>
          <p14:tracePt t="68477" x="8356600" y="4019550"/>
          <p14:tracePt t="68493" x="8343900" y="4019550"/>
          <p14:tracePt t="68530" x="8350250" y="4019550"/>
          <p14:tracePt t="68777" x="8350250" y="4006850"/>
          <p14:tracePt t="68784" x="8362950" y="4006850"/>
          <p14:tracePt t="68793" x="8375650" y="3994150"/>
          <p14:tracePt t="68809" x="8401050" y="3994150"/>
          <p14:tracePt t="68826" x="8445500" y="3994150"/>
          <p14:tracePt t="68843" x="8483600" y="3994150"/>
          <p14:tracePt t="68859" x="8534400" y="3994150"/>
          <p14:tracePt t="68877" x="8585200" y="3994150"/>
          <p14:tracePt t="68894" x="8661400" y="3994150"/>
          <p14:tracePt t="68910" x="8731250" y="3994150"/>
          <p14:tracePt t="68926" x="8832850" y="3994150"/>
          <p14:tracePt t="68943" x="8921750" y="3994150"/>
          <p14:tracePt t="68959" x="8959850" y="3994150"/>
          <p14:tracePt t="68977" x="8972550" y="3994150"/>
          <p14:tracePt t="69008" x="8997950" y="3994150"/>
          <p14:tracePt t="69024" x="9029700" y="3994150"/>
          <p14:tracePt t="69032" x="9061450" y="3994150"/>
          <p14:tracePt t="69042" x="9086850" y="3975100"/>
          <p14:tracePt t="69060" x="9099550" y="3975100"/>
          <p14:tracePt t="69076" x="9112250" y="3968750"/>
          <p14:tracePt t="69104" x="9118600" y="3968750"/>
          <p14:tracePt t="69113" x="9124950" y="3962400"/>
          <p14:tracePt t="69127" x="9163050" y="3937000"/>
          <p14:tracePt t="69127" x="9175750" y="3930650"/>
          <p14:tracePt t="69146" x="9182100" y="3930650"/>
          <p14:tracePt t="69377" x="9188450" y="3949700"/>
          <p14:tracePt t="69384" x="9201150" y="3994150"/>
          <p14:tracePt t="69395" x="9201150" y="4114800"/>
          <p14:tracePt t="69409" x="9226550" y="4222750"/>
          <p14:tracePt t="69425" x="9232900" y="4298950"/>
          <p14:tracePt t="69442" x="9251950" y="4349750"/>
          <p14:tracePt t="69459" x="9264650" y="4356100"/>
          <p14:tracePt t="69537" x="9264650" y="4362450"/>
          <p14:tracePt t="69858" x="9271000" y="4368800"/>
          <p14:tracePt t="69865" x="9290050" y="4381500"/>
          <p14:tracePt t="69877" x="9334500" y="4419600"/>
          <p14:tracePt t="69892" x="9436100" y="4470400"/>
          <p14:tracePt t="69908" x="9537700" y="4508500"/>
          <p14:tracePt t="69925" x="9639300" y="4533900"/>
          <p14:tracePt t="69942" x="9690100" y="4546600"/>
          <p14:tracePt t="69959" x="9753600" y="4546600"/>
          <p14:tracePt t="69959" x="9798050" y="4546600"/>
          <p14:tracePt t="69978" x="9848850" y="4546600"/>
          <p14:tracePt t="69992" x="10020300" y="4546600"/>
          <p14:tracePt t="70010" x="10115550" y="4546600"/>
          <p14:tracePt t="70025" x="10172700" y="4546600"/>
          <p14:tracePt t="70042" x="10204450" y="4546600"/>
          <p14:tracePt t="70059" x="10255250" y="4527550"/>
          <p14:tracePt t="70075" x="10331450" y="4521200"/>
          <p14:tracePt t="70092" x="10401300" y="4495800"/>
          <p14:tracePt t="70108" x="10471150" y="4476750"/>
          <p14:tracePt t="70125" x="10502900" y="4464050"/>
          <p14:tracePt t="70142" x="10521950" y="4457700"/>
          <p14:tracePt t="70158" x="10528300" y="4451350"/>
          <p14:tracePt t="70184" x="10528300" y="4438650"/>
          <p14:tracePt t="70209" x="10534650" y="4432300"/>
          <p14:tracePt t="70217" x="10541000" y="4425950"/>
          <p14:tracePt t="70228" x="10553700" y="4381500"/>
          <p14:tracePt t="70244" x="10560050" y="4337050"/>
          <p14:tracePt t="70259" x="10560050" y="4273550"/>
          <p14:tracePt t="70275" x="10560050" y="4229100"/>
          <p14:tracePt t="70292" x="10553700" y="4184650"/>
          <p14:tracePt t="70309" x="10547350" y="4165600"/>
          <p14:tracePt t="70325" x="10541000" y="4152900"/>
          <p14:tracePt t="70341" x="10528300" y="4152900"/>
          <p14:tracePt t="70369" x="10521950" y="4152900"/>
          <p14:tracePt t="70377" x="10502900" y="4146550"/>
          <p14:tracePt t="70391" x="10445750" y="4133850"/>
          <p14:tracePt t="70408" x="10388600" y="4133850"/>
          <p14:tracePt t="70425" x="10356850" y="4133850"/>
          <p14:tracePt t="70441" x="10344150" y="4133850"/>
          <p14:tracePt t="70459" x="10337800" y="4133850"/>
          <p14:tracePt t="70475" x="10325100" y="4133850"/>
          <p14:tracePt t="70492" x="10312400" y="4133850"/>
          <p14:tracePt t="70510" x="10280650" y="4133850"/>
          <p14:tracePt t="70526" x="10248900" y="4152900"/>
          <p14:tracePt t="70542" x="10217150" y="4171950"/>
          <p14:tracePt t="70558" x="10191750" y="4191000"/>
          <p14:tracePt t="70576" x="10160000" y="4216400"/>
          <p14:tracePt t="70592" x="10121900" y="4241800"/>
          <p14:tracePt t="70608" x="10090150" y="4267200"/>
          <p14:tracePt t="70625" x="10064750" y="4286250"/>
          <p14:tracePt t="70641" x="10045700" y="4311650"/>
          <p14:tracePt t="70658" x="10033000" y="4324350"/>
          <p14:tracePt t="70675" x="10020300" y="4343400"/>
          <p14:tracePt t="70691" x="10013950" y="4349750"/>
          <p14:tracePt t="70708" x="10013950" y="4356100"/>
          <p14:tracePt t="70728" x="10013950" y="4362450"/>
          <p14:tracePt t="70752" x="10013950" y="4368800"/>
          <p14:tracePt t="70760" x="10007600" y="4381500"/>
          <p14:tracePt t="70775" x="10007600" y="4394200"/>
          <p14:tracePt t="70794" x="10001250" y="4419600"/>
          <p14:tracePt t="70810" x="10001250" y="4425950"/>
          <p14:tracePt t="70826" x="10001250" y="4432300"/>
          <p14:tracePt t="70905" x="9994900" y="4438650"/>
          <p14:tracePt t="70922" x="9988550" y="4445000"/>
          <p14:tracePt t="70952" x="9994900" y="4445000"/>
          <p14:tracePt t="71192" x="10007600" y="4445000"/>
          <p14:tracePt t="71200" x="10013950" y="4445000"/>
          <p14:tracePt t="71232" x="10026650" y="4445000"/>
          <p14:tracePt t="71240" x="10039350" y="4451350"/>
          <p14:tracePt t="71249" x="10039350" y="4457700"/>
          <p14:tracePt t="71264" x="10052050" y="4457700"/>
          <p14:tracePt t="71276" x="10064750" y="4457700"/>
          <p14:tracePt t="71293" x="10071100" y="4470400"/>
          <p14:tracePt t="71309" x="10077450" y="4476750"/>
          <p14:tracePt t="71344" x="10064750" y="4483100"/>
          <p14:tracePt t="71369" x="10052050" y="4489450"/>
          <p14:tracePt t="71736" x="10052050" y="4502150"/>
          <p14:tracePt t="71744" x="10052050" y="4514850"/>
          <p14:tracePt t="71759" x="10052050" y="4565650"/>
          <p14:tracePt t="71759" x="10052050" y="4584700"/>
          <p14:tracePt t="71778" x="10052050" y="4603750"/>
          <p14:tracePt t="71792" x="10064750" y="4654550"/>
          <p14:tracePt t="71792" x="10071100" y="4679950"/>
          <p14:tracePt t="71810" x="10071100" y="4692650"/>
          <p14:tracePt t="71823" x="10102850" y="4743450"/>
          <p14:tracePt t="71842" x="10121900" y="4781550"/>
          <p14:tracePt t="71857" x="10153650" y="4794250"/>
          <p14:tracePt t="71873" x="10185400" y="4819650"/>
          <p14:tracePt t="71890" x="10191750" y="4819650"/>
          <p14:tracePt t="71907" x="10210800" y="4826000"/>
          <p14:tracePt t="71924" x="10229850" y="4832350"/>
          <p14:tracePt t="71940" x="10255250" y="4838700"/>
          <p14:tracePt t="71957" x="10331450" y="4851400"/>
          <p14:tracePt t="71973" x="10407650" y="4876800"/>
          <p14:tracePt t="71990" x="10464800" y="4908550"/>
          <p14:tracePt t="72007" x="10490200" y="4914900"/>
          <p14:tracePt t="72024" x="10502900" y="4914900"/>
          <p14:tracePt t="72081" x="10509250" y="4914900"/>
          <p14:tracePt t="72088" x="10515600" y="4914900"/>
          <p14:tracePt t="72096" x="10528300" y="4914900"/>
          <p14:tracePt t="72107" x="10541000" y="4914900"/>
          <p14:tracePt t="72128" x="10547350" y="4914900"/>
          <p14:tracePt t="72145" x="10553700" y="4914900"/>
          <p14:tracePt t="72158" x="10566400" y="4908550"/>
          <p14:tracePt t="72173" x="10579100" y="4902200"/>
          <p14:tracePt t="72190" x="10598150" y="4902200"/>
          <p14:tracePt t="72207" x="10629900" y="4889500"/>
          <p14:tracePt t="72223" x="10642600" y="4883150"/>
          <p14:tracePt t="72240" x="10636250" y="4883150"/>
          <p14:tracePt t="72416" x="10629900" y="4889500"/>
          <p14:tracePt t="72425" x="10629900" y="4895850"/>
          <p14:tracePt t="72432" x="10623550" y="4902200"/>
          <p14:tracePt t="72441" x="10610850" y="4908550"/>
          <p14:tracePt t="72456" x="10591800" y="4921250"/>
          <p14:tracePt t="72473" x="10579100" y="4927600"/>
          <p14:tracePt t="72489" x="10566400" y="4927600"/>
          <p14:tracePt t="72506" x="10553700" y="4933950"/>
          <p14:tracePt t="72524" x="10541000" y="4933950"/>
          <p14:tracePt t="72542" x="10528300" y="4940300"/>
          <p14:tracePt t="72556" x="10521950" y="4940300"/>
          <p14:tracePt t="72575" x="10515600" y="4940300"/>
          <p14:tracePt t="72937" x="10515600" y="4933950"/>
          <p14:tracePt t="72985" x="10515600" y="4927600"/>
          <p14:tracePt t="72994" x="10521950" y="4927600"/>
          <p14:tracePt t="73032" x="10528300" y="4921250"/>
          <p14:tracePt t="73064" x="10534650" y="4914900"/>
          <p14:tracePt t="73080" x="10541000" y="4914900"/>
          <p14:tracePt t="73201" x="10547350" y="4908550"/>
          <p14:tracePt t="73209" x="10553700" y="4902200"/>
          <p14:tracePt t="73224" x="10566400" y="4889500"/>
          <p14:tracePt t="73242" x="10572750" y="4870450"/>
          <p14:tracePt t="73259" x="10598150" y="4845050"/>
          <p14:tracePt t="73274" x="10604500" y="4819650"/>
          <p14:tracePt t="73291" x="10610850" y="4806950"/>
          <p14:tracePt t="73307" x="10617200" y="4794250"/>
          <p14:tracePt t="73328" x="10617200" y="4787900"/>
          <p14:tracePt t="73339" x="10617200" y="4781550"/>
          <p14:tracePt t="73356" x="10617200" y="4768850"/>
          <p14:tracePt t="73373" x="10585450" y="4737100"/>
          <p14:tracePt t="73389" x="10541000" y="4699000"/>
          <p14:tracePt t="73406" x="10458450" y="4660900"/>
          <p14:tracePt t="73423" x="10344150" y="4603750"/>
          <p14:tracePt t="73439" x="10217150" y="4552950"/>
          <p14:tracePt t="73456" x="10052050" y="4489450"/>
          <p14:tracePt t="73473" x="9950450" y="4464050"/>
          <p14:tracePt t="73490" x="9899650" y="4457700"/>
          <p14:tracePt t="73506" x="9886950" y="4451350"/>
          <p14:tracePt t="73522" x="9886950" y="4438650"/>
          <p14:tracePt t="73688" x="9893300" y="4432300"/>
          <p14:tracePt t="73721" x="9906000" y="4425950"/>
          <p14:tracePt t="73746" x="9912350" y="4419600"/>
          <p14:tracePt t="73776" x="9918700" y="4413250"/>
          <p14:tracePt t="73784" x="9925050" y="4406900"/>
          <p14:tracePt t="73800" x="9931400" y="4400550"/>
          <p14:tracePt t="73809" x="9937750" y="4394200"/>
          <p14:tracePt t="73822" x="9944100" y="4368800"/>
          <p14:tracePt t="73822" x="9950450" y="4362450"/>
          <p14:tracePt t="73842" x="9956800" y="4337050"/>
          <p14:tracePt t="73857" x="9963150" y="4305300"/>
          <p14:tracePt t="73874" x="9969500" y="4298950"/>
          <p14:tracePt t="73888" x="9969500" y="4292600"/>
          <p14:tracePt t="74790" x="9969500" y="4305300"/>
          <p14:tracePt t="75064" x="9975850" y="4311650"/>
          <p14:tracePt t="75074" x="9975850" y="4324350"/>
          <p14:tracePt t="75080" x="9975850" y="4330700"/>
          <p14:tracePt t="75090" x="9982200" y="4356100"/>
          <p14:tracePt t="75106" x="9982200" y="4368800"/>
          <p14:tracePt t="75121" x="9982200" y="4381500"/>
          <p14:tracePt t="75137" x="9982200" y="4387850"/>
          <p14:tracePt t="75154" x="9982200" y="4394200"/>
          <p14:tracePt t="75185" x="9988550" y="4400550"/>
          <p14:tracePt t="75208" x="9994900" y="4406900"/>
          <p14:tracePt t="75217" x="9994900" y="4413250"/>
          <p14:tracePt t="75224" x="9994900" y="4425950"/>
          <p14:tracePt t="75248" x="9994900" y="4432300"/>
          <p14:tracePt t="75257" x="10001250" y="4445000"/>
          <p14:tracePt t="75384" x="10007600" y="4451350"/>
          <p14:tracePt t="75409" x="10007600" y="4457700"/>
          <p14:tracePt t="75424" x="10013950" y="4476750"/>
          <p14:tracePt t="75440" x="10013950" y="4489450"/>
          <p14:tracePt t="75481" x="10020300" y="4489450"/>
          <p14:tracePt t="76001" x="10026650" y="4489450"/>
          <p14:tracePt t="76009" x="10039350" y="4489450"/>
          <p14:tracePt t="76019" x="10052050" y="4489450"/>
          <p14:tracePt t="76036" x="10083800" y="4495800"/>
          <p14:tracePt t="76053" x="10153650" y="4527550"/>
          <p14:tracePt t="76071" x="10204450" y="4533900"/>
          <p14:tracePt t="76087" x="10229850" y="4533900"/>
          <p14:tracePt t="76103" x="10242550" y="4533900"/>
          <p14:tracePt t="76121" x="10255250" y="4533900"/>
          <p14:tracePt t="76153" x="10267950" y="4533900"/>
          <p14:tracePt t="76169" x="10287000" y="4533900"/>
          <p14:tracePt t="76184" x="10293350" y="4533900"/>
          <p14:tracePt t="76192" x="10299700" y="4533900"/>
          <p14:tracePt t="76203" x="10318750" y="4533900"/>
          <p14:tracePt t="76220" x="10350500" y="4540250"/>
          <p14:tracePt t="76238" x="10382250" y="4552950"/>
          <p14:tracePt t="76255" x="10471150" y="4578350"/>
          <p14:tracePt t="76270" x="10515600" y="4597400"/>
          <p14:tracePt t="76286" x="10604500" y="4616450"/>
          <p14:tracePt t="76303" x="10655300" y="4629150"/>
          <p14:tracePt t="76303" x="10680700" y="4635500"/>
          <p14:tracePt t="76320" x="10725150" y="4654550"/>
          <p14:tracePt t="76337" x="10763250" y="4679950"/>
          <p14:tracePt t="76354" x="10814050" y="4699000"/>
          <p14:tracePt t="76369" x="10852150" y="4730750"/>
          <p14:tracePt t="76387" x="10890250" y="4756150"/>
          <p14:tracePt t="76403" x="10922000" y="4775200"/>
          <p14:tracePt t="76419" x="10947400" y="4794250"/>
          <p14:tracePt t="76436" x="10960100" y="4800600"/>
          <p14:tracePt t="76453" x="10960100" y="4806950"/>
          <p14:tracePt t="76699" x="10953750" y="4806950"/>
          <p14:tracePt t="76704" x="10941050" y="4819650"/>
          <p14:tracePt t="76722" x="10922000" y="4826000"/>
          <p14:tracePt t="76737" x="10890250" y="4838700"/>
          <p14:tracePt t="76753" x="10858500" y="4851400"/>
          <p14:tracePt t="76769" x="10814050" y="4864100"/>
          <p14:tracePt t="76786" x="10775950" y="4876800"/>
          <p14:tracePt t="76802" x="10693400" y="4895850"/>
          <p14:tracePt t="76820" x="10610850" y="4921250"/>
          <p14:tracePt t="76837" x="10534650" y="4940300"/>
          <p14:tracePt t="76854" x="10452100" y="4959350"/>
          <p14:tracePt t="76869" x="10433050" y="4959350"/>
          <p14:tracePt t="76886" x="10433050" y="4953000"/>
          <p14:tracePt t="77281" x="10433050" y="4946650"/>
          <p14:tracePt t="77289" x="10433050" y="4933950"/>
          <p14:tracePt t="77306" x="10439400" y="4927600"/>
          <p14:tracePt t="77318" x="10445750" y="4914900"/>
          <p14:tracePt t="77335" x="10445750" y="4908550"/>
          <p14:tracePt t="77544" x="10445750" y="4902200"/>
          <p14:tracePt t="77553" x="10458450" y="4895850"/>
          <p14:tracePt t="77568" x="10464800" y="4889500"/>
          <p14:tracePt t="77577" x="10471150" y="4889500"/>
          <p14:tracePt t="77600" x="10477500" y="4889500"/>
          <p14:tracePt t="77632" x="10483850" y="4883150"/>
          <p14:tracePt t="77649" x="10490200" y="4876800"/>
          <p14:tracePt t="77657" x="10502900" y="4876800"/>
          <p14:tracePt t="77697" x="10515600" y="4876800"/>
          <p14:tracePt t="77737" x="10521950" y="4876800"/>
          <p14:tracePt t="77745" x="10528300" y="4876800"/>
          <p14:tracePt t="77754" x="10541000" y="4876800"/>
          <p14:tracePt t="77770" x="10566400" y="4876800"/>
          <p14:tracePt t="77789" x="10591800" y="4876800"/>
          <p14:tracePt t="77803" x="10610850" y="4876800"/>
          <p14:tracePt t="77818" x="10636250" y="4876800"/>
          <p14:tracePt t="77836" x="10648950" y="4876800"/>
          <p14:tracePt t="77852" x="10668000" y="4876800"/>
          <p14:tracePt t="77870" x="10680700" y="4876800"/>
          <p14:tracePt t="77885" x="10693400" y="4876800"/>
          <p14:tracePt t="77903" x="10712450" y="4876800"/>
          <p14:tracePt t="77918" x="10731500" y="4876800"/>
          <p14:tracePt t="77935" x="10737850" y="4876800"/>
          <p14:tracePt t="77961" x="10744200" y="4876800"/>
          <p14:tracePt t="77969" x="10756900" y="4876800"/>
          <p14:tracePt t="77985" x="10769600" y="4876800"/>
          <p14:tracePt t="78001" x="10807700" y="4876800"/>
          <p14:tracePt t="78021" x="10845800" y="4876800"/>
          <p14:tracePt t="78035" x="10852150" y="4876800"/>
          <p14:tracePt t="78051" x="10877550" y="4889500"/>
          <p14:tracePt t="78068" x="10883900" y="4889500"/>
          <p14:tracePt t="78085" x="10896600" y="4889500"/>
          <p14:tracePt t="78105" x="10902950" y="4889500"/>
          <p14:tracePt t="78105" x="10915650" y="4889500"/>
          <p14:tracePt t="78121" x="10934700" y="4889500"/>
          <p14:tracePt t="78135" x="10960100" y="4889500"/>
          <p14:tracePt t="78135" x="10998200" y="4889500"/>
          <p14:tracePt t="78154" x="11029950" y="4889500"/>
          <p14:tracePt t="78168" x="11074400" y="4889500"/>
          <p14:tracePt t="79079" x="11080750" y="4895850"/>
          <p14:tracePt t="79681" x="11074400" y="4902200"/>
          <p14:tracePt t="79704" x="11068050" y="4902200"/>
          <p14:tracePt t="79713" x="11061700" y="4902200"/>
          <p14:tracePt t="79721" x="11042650" y="4908550"/>
          <p14:tracePt t="79734" x="11023600" y="4914900"/>
          <p14:tracePt t="79750" x="10998200" y="4914900"/>
          <p14:tracePt t="79766" x="10985500" y="4921250"/>
          <p14:tracePt t="79783" x="10972800" y="4921250"/>
          <p14:tracePt t="79800" x="10966450" y="4921250"/>
          <p14:tracePt t="79816" x="10953750" y="4921250"/>
          <p14:tracePt t="79833" x="10941050" y="4921250"/>
          <p14:tracePt t="79852" x="10922000" y="4933950"/>
          <p14:tracePt t="79868" x="10896600" y="4940300"/>
          <p14:tracePt t="79884" x="10858500" y="4946650"/>
          <p14:tracePt t="79900" x="10795000" y="4965700"/>
          <p14:tracePt t="79917" x="10718800" y="4984750"/>
          <p14:tracePt t="79933" x="10648950" y="4991100"/>
          <p14:tracePt t="79950" x="10598150" y="5003800"/>
          <p14:tracePt t="79967" x="10566400" y="5016500"/>
          <p14:tracePt t="79983" x="10534650" y="5022850"/>
          <p14:tracePt t="79983" x="10515600" y="5029200"/>
          <p14:tracePt t="80002" x="10471150" y="5048250"/>
          <p14:tracePt t="80017" x="10439400" y="5060950"/>
          <p14:tracePt t="80033" x="10394950" y="5073650"/>
          <p14:tracePt t="80049" x="10356850" y="5092700"/>
          <p14:tracePt t="80066" x="10337800" y="5105400"/>
          <p14:tracePt t="80084" x="10344150" y="5105400"/>
          <p14:tracePt t="80257" x="10350500" y="5105400"/>
          <p14:tracePt t="80273" x="10356850" y="5099050"/>
          <p14:tracePt t="80281" x="10356850" y="5086350"/>
          <p14:tracePt t="80289" x="10363200" y="5080000"/>
          <p14:tracePt t="80312" x="10356850" y="5080000"/>
          <p14:tracePt t="80489" x="10356850" y="5086350"/>
          <p14:tracePt t="80497" x="10350500" y="5086350"/>
          <p14:tracePt t="80504" x="10344150" y="5092700"/>
          <p14:tracePt t="80517" x="10337800" y="5105400"/>
          <p14:tracePt t="80533" x="10331450" y="5124450"/>
          <p14:tracePt t="80549" x="10325100" y="5149850"/>
          <p14:tracePt t="80566" x="10312400" y="5168900"/>
          <p14:tracePt t="80583" x="10306050" y="5187950"/>
          <p14:tracePt t="80599" x="10287000" y="5213350"/>
          <p14:tracePt t="80618" x="10274300" y="5232400"/>
          <p14:tracePt t="80634" x="10267950" y="5270500"/>
          <p14:tracePt t="80649" x="10248900" y="5289550"/>
          <p14:tracePt t="80667" x="10236200" y="5327650"/>
          <p14:tracePt t="80684" x="10236200" y="5372100"/>
          <p14:tracePt t="80700" x="10223500" y="5410200"/>
          <p14:tracePt t="80717" x="10217150" y="5429250"/>
          <p14:tracePt t="80733" x="10217150" y="5435600"/>
          <p14:tracePt t="80749" x="10210800" y="5441950"/>
          <p14:tracePt t="80765" x="10204450" y="5448300"/>
          <p14:tracePt t="80783" x="10204450" y="5454650"/>
          <p14:tracePt t="80799" x="10204450" y="5461000"/>
          <p14:tracePt t="80856" x="10204450" y="5473700"/>
          <p14:tracePt t="80864" x="10204450" y="5486400"/>
          <p14:tracePt t="80880" x="10204450" y="5492750"/>
          <p14:tracePt t="80888" x="10204450" y="5499100"/>
          <p14:tracePt t="80901" x="10204450" y="5511800"/>
          <p14:tracePt t="80917" x="10204450" y="5530850"/>
          <p14:tracePt t="80932" x="10204450" y="5543550"/>
          <p14:tracePt t="80949" x="10198100" y="5562600"/>
          <p14:tracePt t="80965" x="10191750" y="5594350"/>
          <p14:tracePt t="80982" x="10185400" y="5619750"/>
          <p14:tracePt t="80999" x="10185400" y="5645150"/>
          <p14:tracePt t="81016" x="10172700" y="5651500"/>
          <p14:tracePt t="81048" x="10172700" y="5664200"/>
          <p14:tracePt t="81088" x="10166350" y="5670550"/>
          <p14:tracePt t="81105" x="10166350" y="5676900"/>
          <p14:tracePt t="81122" x="10166350" y="5689600"/>
          <p14:tracePt t="81128" x="10153650" y="5689600"/>
          <p14:tracePt t="81137" x="10147300" y="5702300"/>
          <p14:tracePt t="81160" x="10140950" y="5708650"/>
          <p14:tracePt t="81169" x="10134600" y="5708650"/>
          <p14:tracePt t="81182" x="10121900" y="5721350"/>
          <p14:tracePt t="81200" x="10102850" y="5734050"/>
          <p14:tracePt t="81200" x="10096500" y="5734050"/>
          <p14:tracePt t="81217" x="10083800" y="5740400"/>
          <p14:tracePt t="81232" x="10064750" y="5753100"/>
          <p14:tracePt t="81249" x="10052050" y="5753100"/>
          <p14:tracePt t="81265" x="10039350" y="5753100"/>
          <p14:tracePt t="81282" x="10001250" y="5753100"/>
          <p14:tracePt t="81298" x="9975850" y="5753100"/>
          <p14:tracePt t="81315" x="9969500" y="5753100"/>
          <p14:tracePt t="81360" x="9963150" y="5753100"/>
          <p14:tracePt t="81368" x="9944100" y="5753100"/>
          <p14:tracePt t="81376" x="9912350" y="5753100"/>
          <p14:tracePt t="81384" x="9893300" y="5753100"/>
          <p14:tracePt t="81399" x="9804400" y="5740400"/>
          <p14:tracePt t="81399" x="9747250" y="5734050"/>
          <p14:tracePt t="81417" x="9709150" y="5727700"/>
          <p14:tracePt t="81434" x="9696450" y="5727700"/>
          <p14:tracePt t="81449" x="9690100" y="5727700"/>
          <p14:tracePt t="81513" x="9683750" y="5727700"/>
          <p14:tracePt t="81520" x="9677400" y="5727700"/>
          <p14:tracePt t="81640" x="9671050" y="5727700"/>
          <p14:tracePt t="81657" x="9658350" y="5727700"/>
          <p14:tracePt t="81664" x="9645650" y="5727700"/>
          <p14:tracePt t="81681" x="9639300" y="5727700"/>
          <p14:tracePt t="81688" x="9626600" y="5727700"/>
          <p14:tracePt t="81698" x="9613900" y="5727700"/>
          <p14:tracePt t="81715" x="9601200" y="5721350"/>
          <p14:tracePt t="82048" x="9607550" y="5715000"/>
          <p14:tracePt t="82064" x="9607550" y="5708650"/>
          <p14:tracePt t="82073" x="9613900" y="5702300"/>
          <p14:tracePt t="82082" x="9620250" y="5695950"/>
          <p14:tracePt t="82100" x="9639300" y="5695950"/>
          <p14:tracePt t="82115" x="9658350" y="5676900"/>
          <p14:tracePt t="82131" x="9671050" y="5676900"/>
          <p14:tracePt t="82148" x="9696450" y="5664200"/>
          <p14:tracePt t="82166" x="9709150" y="5651500"/>
          <p14:tracePt t="82182" x="9721850" y="5651500"/>
          <p14:tracePt t="82198" x="9734550" y="5645150"/>
          <p14:tracePt t="82214" x="9734550" y="5638800"/>
          <p14:tracePt t="82256" x="9747250" y="5638800"/>
          <p14:tracePt t="82264" x="9753600" y="5638800"/>
          <p14:tracePt t="82273" x="9779000" y="5638800"/>
          <p14:tracePt t="82281" x="9899650" y="5670550"/>
          <p14:tracePt t="82298" x="10001250" y="5695950"/>
          <p14:tracePt t="82315" x="10039350" y="5708650"/>
          <p14:tracePt t="83212" x="10039350" y="5721350"/>
          <p14:tracePt t="83216" x="10033000" y="5721350"/>
          <p14:tracePt t="83231" x="10020300" y="5721350"/>
          <p14:tracePt t="83248" x="9994900" y="5715000"/>
          <p14:tracePt t="83266" x="9988550" y="5702300"/>
          <p14:tracePt t="83337" x="9982200" y="5683250"/>
          <p14:tracePt t="83353" x="9969500" y="5664200"/>
          <p14:tracePt t="83360" x="9956800" y="5651500"/>
          <p14:tracePt t="83368" x="9944100" y="5626100"/>
          <p14:tracePt t="83381" x="9899650" y="5556250"/>
          <p14:tracePt t="83399" x="9848850" y="5473700"/>
          <p14:tracePt t="83415" x="9791700" y="5327650"/>
          <p14:tracePt t="83432" x="9677400" y="5124450"/>
          <p14:tracePt t="83447" x="9556750" y="4806950"/>
          <p14:tracePt t="83447" x="9429750" y="4578350"/>
          <p14:tracePt t="83465" x="9175750" y="4114800"/>
          <p14:tracePt t="83480" x="8883650" y="3625850"/>
          <p14:tracePt t="83497" x="8566150" y="3117850"/>
          <p14:tracePt t="83514" x="8261350" y="2698750"/>
          <p14:tracePt t="83530" x="8007350" y="2381250"/>
          <p14:tracePt t="83547" x="7854950" y="2203450"/>
          <p14:tracePt t="83563" x="7753350" y="2082800"/>
          <p14:tracePt t="83581" x="7708900" y="2019300"/>
          <p14:tracePt t="83596" x="7677150" y="1981200"/>
          <p14:tracePt t="83613" x="7670800" y="1968500"/>
          <p14:tracePt t="83630" x="7664450" y="1968500"/>
          <p14:tracePt t="83696" x="7658100" y="1962150"/>
          <p14:tracePt t="83704" x="7639050" y="1955800"/>
          <p14:tracePt t="83715" x="7588250" y="1924050"/>
          <p14:tracePt t="83732" x="7562850" y="1898650"/>
          <p14:tracePt t="83749" x="7531100" y="1885950"/>
          <p14:tracePt t="83764" x="7499350" y="1866900"/>
          <p14:tracePt t="83780" x="7467600" y="1847850"/>
          <p14:tracePt t="83796" x="7442200" y="1828800"/>
          <p14:tracePt t="83813" x="7378700" y="1797050"/>
          <p14:tracePt t="83830" x="7315200" y="1765300"/>
          <p14:tracePt t="83846" x="7264400" y="1746250"/>
          <p14:tracePt t="83863" x="7226300" y="1733550"/>
          <p14:tracePt t="83863" x="7219950" y="1733550"/>
          <p14:tracePt t="83882" x="7200900" y="1720850"/>
          <p14:tracePt t="83898" x="7150100" y="1714500"/>
          <p14:tracePt t="83915" x="7067550" y="1695450"/>
          <p14:tracePt t="83931" x="6991350" y="1663700"/>
          <p14:tracePt t="83947" x="6921500" y="1657350"/>
          <p14:tracePt t="83964" x="6889750" y="1651000"/>
          <p14:tracePt t="83980" x="6883400" y="1644650"/>
          <p14:tracePt t="84193" x="6883400" y="1638300"/>
          <p14:tracePt t="84217" x="6896100" y="1638300"/>
          <p14:tracePt t="84225" x="6902450" y="1638300"/>
          <p14:tracePt t="84240" x="6908800" y="1631950"/>
          <p14:tracePt t="84248" x="6915150" y="1631950"/>
          <p14:tracePt t="84265" x="6921500" y="1631950"/>
          <p14:tracePt t="84304" x="6927850" y="1631950"/>
          <p14:tracePt t="84329" x="6940550" y="1625600"/>
          <p14:tracePt t="84353" x="6940550" y="1619250"/>
          <p14:tracePt t="84360" x="6940550" y="1612900"/>
          <p14:tracePt t="84369" x="6953250" y="1612900"/>
          <p14:tracePt t="84457" x="6959600" y="1612900"/>
          <p14:tracePt t="84481" x="6965950" y="1612900"/>
          <p14:tracePt t="84488" x="6972300" y="1612900"/>
          <p14:tracePt t="84498" x="6991350" y="1625600"/>
          <p14:tracePt t="84514" x="7016750" y="1625600"/>
          <p14:tracePt t="84529" x="7042150" y="1625600"/>
          <p14:tracePt t="84546" x="7067550" y="1625600"/>
          <p14:tracePt t="84562" x="7073900" y="1625600"/>
          <p14:tracePt t="84585" x="7080250" y="1625600"/>
          <p14:tracePt t="84596" x="7105650" y="1638300"/>
          <p14:tracePt t="84613" x="7137400" y="1644650"/>
          <p14:tracePt t="84629" x="7169150" y="1651000"/>
          <p14:tracePt t="84646" x="7194550" y="1663700"/>
          <p14:tracePt t="84664" x="7207250" y="1663700"/>
          <p14:tracePt t="84689" x="7213600" y="1663700"/>
          <p14:tracePt t="84705" x="7239000" y="1670050"/>
          <p14:tracePt t="84716" x="7353300" y="1695450"/>
          <p14:tracePt t="84733" x="7537450" y="1733550"/>
          <p14:tracePt t="84746" x="7696200" y="1765300"/>
          <p14:tracePt t="84762" x="7772400" y="1771650"/>
          <p14:tracePt t="84779" x="7791450" y="1771650"/>
          <p14:tracePt t="84796" x="7804150" y="1771650"/>
          <p14:tracePt t="84904" x="7810500" y="1771650"/>
          <p14:tracePt t="84920" x="7823200" y="1771650"/>
          <p14:tracePt t="84929" x="7854950" y="1771650"/>
          <p14:tracePt t="84936" x="7886700" y="1771650"/>
          <p14:tracePt t="84945" x="7937500" y="1771650"/>
          <p14:tracePt t="84963" x="7975600" y="1771650"/>
          <p14:tracePt t="84980" x="7994650" y="1771650"/>
          <p14:tracePt t="84997" x="8007350" y="1771650"/>
          <p14:tracePt t="85040" x="8026400" y="1758950"/>
          <p14:tracePt t="85048" x="8045450" y="1758950"/>
          <p14:tracePt t="85057" x="8064500" y="1758950"/>
          <p14:tracePt t="85064" x="8096250" y="1758950"/>
          <p14:tracePt t="85079" x="8147050" y="1746250"/>
          <p14:tracePt t="85095" x="8197850" y="1739900"/>
          <p14:tracePt t="85112" x="8210550" y="1739900"/>
          <p14:tracePt t="85201" x="8216900" y="1739900"/>
          <p14:tracePt t="85208" x="8223250" y="1739900"/>
          <p14:tracePt t="85217" x="8242300" y="1739900"/>
          <p14:tracePt t="85231" x="8293100" y="1739900"/>
          <p14:tracePt t="85247" x="8324850" y="1739900"/>
          <p14:tracePt t="85261" x="8362950" y="1733550"/>
          <p14:tracePt t="85278" x="8407400" y="1720850"/>
          <p14:tracePt t="85295" x="8420100" y="1720850"/>
          <p14:tracePt t="85312" x="8432800" y="1720850"/>
          <p14:tracePt t="85416" x="8439150" y="1720850"/>
          <p14:tracePt t="85425" x="8464550" y="1714500"/>
          <p14:tracePt t="85433" x="8509000" y="1708150"/>
          <p14:tracePt t="85448" x="8566150" y="1708150"/>
          <p14:tracePt t="85448" x="8597900" y="1708150"/>
          <p14:tracePt t="85466" x="8616950" y="1708150"/>
          <p14:tracePt t="85478" x="8724900" y="1708150"/>
          <p14:tracePt t="85496" x="8826500" y="1701800"/>
          <p14:tracePt t="85514" x="8890000" y="1689100"/>
          <p14:tracePt t="85529" x="8896350" y="1682750"/>
          <p14:tracePt t="85545" x="8909050" y="1682750"/>
          <p14:tracePt t="85608" x="8915400" y="1682750"/>
          <p14:tracePt t="85617" x="8928100" y="1682750"/>
          <p14:tracePt t="85628" x="8959850" y="1682750"/>
          <p14:tracePt t="85645" x="8991600" y="1682750"/>
          <p14:tracePt t="85662" x="8997950" y="1682750"/>
          <p14:tracePt t="85678" x="9004300" y="1682750"/>
          <p14:tracePt t="85698" x="9017000" y="1682750"/>
          <p14:tracePt t="85712" x="9086850" y="1689100"/>
          <p14:tracePt t="85730" x="9182100" y="1701800"/>
          <p14:tracePt t="85746" x="9340850" y="1714500"/>
          <p14:tracePt t="85762" x="9436100" y="1714500"/>
          <p14:tracePt t="85778" x="9480550" y="1727200"/>
          <p14:tracePt t="85795" x="9493250" y="1727200"/>
          <p14:tracePt t="85816" x="9493250" y="1739900"/>
          <p14:tracePt t="86097" x="9493250" y="1765300"/>
          <p14:tracePt t="86113" x="9493250" y="1790700"/>
          <p14:tracePt t="86121" x="9493250" y="1828800"/>
          <p14:tracePt t="86128" x="9493250" y="1905000"/>
          <p14:tracePt t="86145" x="9493250" y="2063750"/>
          <p14:tracePt t="86161" x="9493250" y="2254250"/>
          <p14:tracePt t="86178" x="9493250" y="2438400"/>
          <p14:tracePt t="86196" x="9493250" y="2654300"/>
          <p14:tracePt t="86211" x="9493250" y="2838450"/>
          <p14:tracePt t="86229" x="9493250" y="3022600"/>
          <p14:tracePt t="86246" x="9493250" y="3232150"/>
          <p14:tracePt t="86262" x="9493250" y="3486150"/>
          <p14:tracePt t="86278" x="9493250" y="3771900"/>
          <p14:tracePt t="86295" x="9493250" y="4159250"/>
          <p14:tracePt t="86311" x="9499600" y="4559300"/>
          <p14:tracePt t="86311" x="9499600" y="4711700"/>
          <p14:tracePt t="86329" x="9505950" y="4997450"/>
          <p14:tracePt t="86345" x="9518650" y="5232400"/>
          <p14:tracePt t="86361" x="9569450" y="5410200"/>
          <p14:tracePt t="86377" x="9601200" y="5568950"/>
          <p14:tracePt t="86394" x="9626600" y="5657850"/>
          <p14:tracePt t="86411" x="9639300" y="5708650"/>
          <p14:tracePt t="86427" x="9652000" y="5715000"/>
          <p14:tracePt t="86481" x="9652000" y="5721350"/>
          <p14:tracePt t="86488" x="9658350" y="5721350"/>
          <p14:tracePt t="86497" x="9664700" y="5753100"/>
          <p14:tracePt t="86514" x="9677400" y="5810250"/>
          <p14:tracePt t="86530" x="9690100" y="5861050"/>
          <p14:tracePt t="86545" x="9702800" y="5918200"/>
          <p14:tracePt t="86562" x="9709150" y="5949950"/>
          <p14:tracePt t="86578" x="9715500" y="5975350"/>
          <p14:tracePt t="86594" x="9715500" y="5969000"/>
          <p14:tracePt t="86873" x="9715500" y="5962650"/>
          <p14:tracePt t="86881" x="9715500" y="5956300"/>
          <p14:tracePt t="86893" x="9715500" y="5943600"/>
          <p14:tracePt t="86910" x="9715500" y="5930900"/>
          <p14:tracePt t="86927" x="9715500" y="5918200"/>
          <p14:tracePt t="86943" x="9715500" y="5911850"/>
          <p14:tracePt t="86985" x="9715500" y="5899150"/>
          <p14:tracePt t="87000" x="9709150" y="5892800"/>
          <p14:tracePt t="87056" x="9702800" y="5886450"/>
          <p14:tracePt t="87064" x="9696450" y="5880100"/>
          <p14:tracePt t="87077" x="9677400" y="5867400"/>
          <p14:tracePt t="87093" x="9671050" y="5861050"/>
          <p14:tracePt t="87110" x="9671050" y="5854700"/>
          <p14:tracePt t="87184" x="9664700" y="5848350"/>
          <p14:tracePt t="87193" x="9658350" y="5842000"/>
          <p14:tracePt t="87201" x="9652000" y="5835650"/>
          <p14:tracePt t="87212" x="9645650" y="5810250"/>
          <p14:tracePt t="87229" x="9639300" y="5791200"/>
          <p14:tracePt t="87245" x="9626600" y="5772150"/>
          <p14:tracePt t="87262" x="9620250" y="5759450"/>
          <p14:tracePt t="87277" x="9620250" y="5746750"/>
          <p14:tracePt t="87968" x="9626600" y="5746750"/>
          <p14:tracePt t="88001" x="9639300" y="5746750"/>
          <p14:tracePt t="88049" x="9652000" y="5746750"/>
          <p14:tracePt t="88088" x="9658350" y="5746750"/>
          <p14:tracePt t="88112" x="9664700" y="5746750"/>
          <p14:tracePt t="88128" x="9671050" y="5746750"/>
          <p14:tracePt t="88145" x="9677400" y="5746750"/>
          <p14:tracePt t="88161" x="9683750" y="5746750"/>
          <p14:tracePt t="88169" x="9690100" y="5746750"/>
          <p14:tracePt t="88178" x="9728200" y="5746750"/>
          <p14:tracePt t="88195" x="9747250" y="5746750"/>
          <p14:tracePt t="88211" x="9766300" y="5746750"/>
          <p14:tracePt t="88227" x="9785350" y="5759450"/>
          <p14:tracePt t="88243" x="9791700" y="5759450"/>
          <p14:tracePt t="88259" x="9804400" y="5759450"/>
          <p14:tracePt t="88276" x="9823450" y="5759450"/>
          <p14:tracePt t="88293" x="9848850" y="5759450"/>
          <p14:tracePt t="88310" x="9861550" y="5759450"/>
          <p14:tracePt t="88326" x="9867900" y="5759450"/>
          <p14:tracePt t="88343" x="9874250" y="5759450"/>
          <p14:tracePt t="88392" x="9880600" y="5759450"/>
          <p14:tracePt t="88402" x="9886950" y="5759450"/>
          <p14:tracePt t="88504" x="9893300" y="5759450"/>
          <p14:tracePt t="88512" x="9906000" y="5759450"/>
          <p14:tracePt t="88526" x="9925050" y="5759450"/>
          <p14:tracePt t="88544" x="9950450" y="5759450"/>
          <p14:tracePt t="88544" x="9956800" y="5759450"/>
          <p14:tracePt t="88561" x="9963150" y="5759450"/>
          <p14:tracePt t="88624" x="9969500" y="5759450"/>
          <p14:tracePt t="88632" x="9975850" y="5759450"/>
          <p14:tracePt t="88644" x="9982200" y="5759450"/>
          <p14:tracePt t="88660" x="9994900" y="5759450"/>
          <p14:tracePt t="88677" x="10007600" y="5759450"/>
          <p14:tracePt t="88695" x="10020300" y="5759450"/>
          <p14:tracePt t="88709" x="10033000" y="5759450"/>
          <p14:tracePt t="88725" x="10058400" y="5765800"/>
          <p14:tracePt t="88742" x="10102850" y="5765800"/>
          <p14:tracePt t="88759" x="10140950" y="5765800"/>
          <p14:tracePt t="88759" x="10166350" y="5765800"/>
          <p14:tracePt t="88777" x="10185400" y="5765800"/>
          <p14:tracePt t="88794" x="10191750" y="5765800"/>
          <p14:tracePt t="88921" x="10198100" y="5765800"/>
          <p14:tracePt t="88945" x="10204450" y="5765800"/>
          <p14:tracePt t="88968" x="10217150" y="5765800"/>
          <p14:tracePt t="88984" x="10229850" y="5765800"/>
          <p14:tracePt t="89001" x="10236200" y="5765800"/>
          <p14:tracePt t="89008" x="10242550" y="5765800"/>
          <p14:tracePt t="89016" x="10248900" y="5765800"/>
          <p14:tracePt t="89025" x="10261600" y="5765800"/>
          <p14:tracePt t="89043" x="10274300" y="5765800"/>
          <p14:tracePt t="89209" x="10287000" y="5765800"/>
          <p14:tracePt t="89232" x="10293350" y="5765800"/>
          <p14:tracePt t="89241" x="10299700" y="5765800"/>
          <p14:tracePt t="89249" x="10306050" y="5765800"/>
          <p14:tracePt t="89260" x="10318750" y="5765800"/>
          <p14:tracePt t="89277" x="10331450" y="5765800"/>
          <p14:tracePt t="89293" x="10344150" y="5765800"/>
          <p14:tracePt t="89449" x="10337800" y="5765800"/>
          <p14:tracePt t="89761" x="10331450" y="5765800"/>
          <p14:tracePt t="89769" x="10325100" y="5765800"/>
          <p14:tracePt t="89777" x="10318750" y="5765800"/>
          <p14:tracePt t="89791" x="10299700" y="5765800"/>
          <p14:tracePt t="89791" x="10287000" y="5765800"/>
          <p14:tracePt t="89808" x="10267950" y="5765800"/>
          <p14:tracePt t="89825" x="10223500" y="5765800"/>
          <p14:tracePt t="89841" x="10179050" y="5765800"/>
          <p14:tracePt t="89858" x="10128250" y="5765800"/>
          <p14:tracePt t="89875" x="10102850" y="5765800"/>
          <p14:tracePt t="89891" x="10096500" y="5765800"/>
          <p14:tracePt t="89908" x="10090150" y="5765800"/>
          <p14:tracePt t="89969" x="10083800" y="5765800"/>
          <p14:tracePt t="90040" x="10077450" y="5765800"/>
          <p14:tracePt t="90049" x="10071100" y="5765800"/>
          <p14:tracePt t="90058" x="10020300" y="5772150"/>
          <p14:tracePt t="90076" x="9975850" y="5778500"/>
          <p14:tracePt t="90091" x="9925050" y="5784850"/>
          <p14:tracePt t="90108" x="9886950" y="5784850"/>
          <p14:tracePt t="90125" x="9867900" y="5791200"/>
          <p14:tracePt t="90141" x="9848850" y="5791200"/>
          <p14:tracePt t="90157" x="9823450" y="5791200"/>
          <p14:tracePt t="90174" x="9753600" y="5791200"/>
          <p14:tracePt t="90191" x="9607550" y="5791200"/>
          <p14:tracePt t="90208" x="9309100" y="5765800"/>
          <p14:tracePt t="90224" x="9124950" y="5727700"/>
          <p14:tracePt t="90242" x="8953500" y="5702300"/>
          <p14:tracePt t="90260" x="8813800" y="5695950"/>
          <p14:tracePt t="90274" x="8648700" y="5695950"/>
          <p14:tracePt t="90291" x="8445500" y="5695950"/>
          <p14:tracePt t="90308" x="8210550" y="5695950"/>
          <p14:tracePt t="90325" x="7975600" y="5734050"/>
          <p14:tracePt t="90341" x="7759700" y="5791200"/>
          <p14:tracePt t="90358" x="7588250" y="5842000"/>
          <p14:tracePt t="90374" x="7416800" y="5867400"/>
          <p14:tracePt t="90391" x="7296150" y="5899150"/>
          <p14:tracePt t="90407" x="7156450" y="5930900"/>
          <p14:tracePt t="90425" x="7112000" y="5937250"/>
          <p14:tracePt t="90441" x="7029450" y="5962650"/>
          <p14:tracePt t="90457" x="6940550" y="5975350"/>
          <p14:tracePt t="90474" x="6851650" y="6000750"/>
          <p14:tracePt t="90492" x="6762750" y="6013450"/>
          <p14:tracePt t="90507" x="6667500" y="6013450"/>
          <p14:tracePt t="90525" x="6578600" y="6013450"/>
          <p14:tracePt t="90541" x="6426200" y="5988050"/>
          <p14:tracePt t="90557" x="6242050" y="5943600"/>
          <p14:tracePt t="90576" x="6038850" y="5892800"/>
          <p14:tracePt t="90590" x="5848350" y="5854700"/>
          <p14:tracePt t="90607" x="5676900" y="5816600"/>
          <p14:tracePt t="90624" x="5480050" y="5772150"/>
          <p14:tracePt t="90640" x="5283200" y="5734050"/>
          <p14:tracePt t="90657" x="5105400" y="5721350"/>
          <p14:tracePt t="90674" x="4953000" y="5695950"/>
          <p14:tracePt t="90692" x="4845050" y="5676900"/>
          <p14:tracePt t="90709" x="4787900" y="5676900"/>
          <p14:tracePt t="90724" x="4749800" y="5676900"/>
          <p14:tracePt t="90740" x="4711700" y="5676900"/>
          <p14:tracePt t="90757" x="4635500" y="5676900"/>
          <p14:tracePt t="90775" x="4552950" y="5676900"/>
          <p14:tracePt t="90792" x="4432300" y="5670550"/>
          <p14:tracePt t="90807" x="4305300" y="5664200"/>
          <p14:tracePt t="90824" x="4171950" y="5657850"/>
          <p14:tracePt t="90841" x="4133850" y="5651500"/>
          <p14:tracePt t="90857" x="4114800" y="5651500"/>
          <p14:tracePt t="90873" x="4108450" y="5651500"/>
          <p14:tracePt t="90890" x="4095750" y="5651500"/>
          <p14:tracePt t="90985" x="4083050" y="5651500"/>
          <p14:tracePt t="90993" x="4076700" y="5651500"/>
          <p14:tracePt t="91001" x="4032250" y="5645150"/>
          <p14:tracePt t="91009" x="3987800" y="5626100"/>
          <p14:tracePt t="91024" x="3867150" y="5613400"/>
          <p14:tracePt t="91042" x="3822700" y="5600700"/>
          <p14:tracePt t="91059" x="3810000" y="5594350"/>
          <p14:tracePt t="91216" x="3803650" y="5594350"/>
          <p14:tracePt t="91225" x="3790950" y="5594350"/>
          <p14:tracePt t="91232" x="3740150" y="5588000"/>
          <p14:tracePt t="91240" x="3651250" y="5562600"/>
          <p14:tracePt t="91257" x="3549650" y="5543550"/>
          <p14:tracePt t="91274" x="3524250" y="5537200"/>
          <p14:tracePt t="91290" x="3517900" y="5524500"/>
          <p14:tracePt t="91688" x="3517900" y="5518150"/>
          <p14:tracePt t="91696" x="3524250" y="5518150"/>
          <p14:tracePt t="91706" x="3543300" y="5511800"/>
          <p14:tracePt t="91723" x="3562350" y="5505450"/>
          <p14:tracePt t="91739" x="3587750" y="5499100"/>
          <p14:tracePt t="91757" x="3619500" y="5499100"/>
          <p14:tracePt t="91774" x="3695700" y="5499100"/>
          <p14:tracePt t="91791" x="3810000" y="5499100"/>
          <p14:tracePt t="91806" x="4000500" y="5518150"/>
          <p14:tracePt t="91823" x="4216400" y="5556250"/>
          <p14:tracePt t="91823" x="4324350" y="5575300"/>
          <p14:tracePt t="91841" x="4419600" y="5588000"/>
          <p14:tracePt t="91856" x="4673600" y="5626100"/>
          <p14:tracePt t="91873" x="4832350" y="5632450"/>
          <p14:tracePt t="91889" x="5022850" y="5645150"/>
          <p14:tracePt t="91906" x="5289550" y="5664200"/>
          <p14:tracePt t="91924" x="5676900" y="5708650"/>
          <p14:tracePt t="91939" x="6089650" y="5772150"/>
          <p14:tracePt t="91956" x="6362700" y="5791200"/>
          <p14:tracePt t="91973" x="6553200" y="5791200"/>
          <p14:tracePt t="91989" x="6692900" y="5791200"/>
          <p14:tracePt t="92006" x="6889750" y="5791200"/>
          <p14:tracePt t="92023" x="7137400" y="5791200"/>
          <p14:tracePt t="92039" x="7791450" y="5867400"/>
          <p14:tracePt t="92058" x="8210550" y="5892800"/>
          <p14:tracePt t="92075" x="8547100" y="5911850"/>
          <p14:tracePt t="92090" x="8763000" y="5937250"/>
          <p14:tracePt t="92106" x="8877300" y="5937250"/>
          <p14:tracePt t="92123" x="8985250" y="5937250"/>
          <p14:tracePt t="92139" x="9131300" y="5949950"/>
          <p14:tracePt t="92156" x="9283700" y="5962650"/>
          <p14:tracePt t="92173" x="9391650" y="5962650"/>
          <p14:tracePt t="92189" x="9499600" y="5962650"/>
          <p14:tracePt t="92206" x="9531350" y="5962650"/>
          <p14:tracePt t="92223" x="9544050" y="5962650"/>
          <p14:tracePt t="92249" x="9563100" y="5962650"/>
          <p14:tracePt t="92264" x="9582150" y="5962650"/>
          <p14:tracePt t="92275" x="9677400" y="5962650"/>
          <p14:tracePt t="92290" x="9810750" y="5981700"/>
          <p14:tracePt t="92305" x="9880600" y="5981700"/>
          <p14:tracePt t="92323" x="9874250" y="5981700"/>
          <p14:tracePt t="92552" x="9867900" y="5981700"/>
          <p14:tracePt t="92561" x="9861550" y="5981700"/>
          <p14:tracePt t="92574" x="9817100" y="5969000"/>
          <p14:tracePt t="92591" x="9759950" y="5956300"/>
          <p14:tracePt t="92607" x="9702800" y="5943600"/>
          <p14:tracePt t="92623" x="9613900" y="5930900"/>
          <p14:tracePt t="92639" x="9518650" y="5924550"/>
          <p14:tracePt t="92655" x="9378950" y="5886450"/>
          <p14:tracePt t="92655" x="9302750" y="5873750"/>
          <p14:tracePt t="92672" x="9150350" y="5848350"/>
          <p14:tracePt t="92689" x="8997950" y="5810250"/>
          <p14:tracePt t="92705" x="8845550" y="5784850"/>
          <p14:tracePt t="92722" x="8655050" y="5753100"/>
          <p14:tracePt t="92739" x="8464550" y="5715000"/>
          <p14:tracePt t="92755" x="8229600" y="5695950"/>
          <p14:tracePt t="92774" x="8007350" y="5689600"/>
          <p14:tracePt t="92789" x="7810500" y="5689600"/>
          <p14:tracePt t="92806" x="7600950" y="5689600"/>
          <p14:tracePt t="92822" x="7410450" y="5689600"/>
          <p14:tracePt t="92839" x="7219950" y="5702300"/>
          <p14:tracePt t="92856" x="6978650" y="5702300"/>
          <p14:tracePt t="92874" x="6819900" y="5708650"/>
          <p14:tracePt t="92889" x="6635750" y="5715000"/>
          <p14:tracePt t="92905" x="6445250" y="5708650"/>
          <p14:tracePt t="92922" x="6242050" y="5651500"/>
          <p14:tracePt t="92938" x="6051550" y="5607050"/>
          <p14:tracePt t="92955" x="5886450" y="5581650"/>
          <p14:tracePt t="92972" x="5734050" y="5549900"/>
          <p14:tracePt t="92988" x="5613400" y="5524500"/>
          <p14:tracePt t="93005" x="5486400" y="5492750"/>
          <p14:tracePt t="93022" x="5372100" y="5461000"/>
          <p14:tracePt t="93038" x="5238750" y="5429250"/>
          <p14:tracePt t="93055" x="5099050" y="5403850"/>
          <p14:tracePt t="93055" x="5022850" y="5384800"/>
          <p14:tracePt t="93074" x="4902200" y="5359400"/>
          <p14:tracePt t="93089" x="4743450" y="5327650"/>
          <p14:tracePt t="93105" x="4584700" y="5302250"/>
          <p14:tracePt t="93123" x="4425950" y="5257800"/>
          <p14:tracePt t="93138" x="4286250" y="5238750"/>
          <p14:tracePt t="93155" x="4197350" y="5213350"/>
          <p14:tracePt t="93172" x="4165600" y="5213350"/>
          <p14:tracePt t="93189" x="4159250" y="5200650"/>
          <p14:tracePt t="93216" x="4146550" y="5200650"/>
          <p14:tracePt t="93224" x="4140200" y="5200650"/>
          <p14:tracePt t="93238" x="4121150" y="5200650"/>
          <p14:tracePt t="93255" x="4108450" y="5200650"/>
          <p14:tracePt t="93832" x="4095750" y="5187950"/>
          <p14:tracePt t="93840" x="4070350" y="5137150"/>
          <p14:tracePt t="93849" x="4032250" y="5060950"/>
          <p14:tracePt t="93857" x="3981450" y="4959350"/>
          <p14:tracePt t="93871" x="3841750" y="4692650"/>
          <p14:tracePt t="93871" x="3765550" y="4565650"/>
          <p14:tracePt t="93890" x="3619500" y="4260850"/>
          <p14:tracePt t="93904" x="3505200" y="4000500"/>
          <p14:tracePt t="93921" x="3429000" y="3816350"/>
          <p14:tracePt t="93938" x="3365500" y="3632200"/>
          <p14:tracePt t="93955" x="3333750" y="3492500"/>
          <p14:tracePt t="93971" x="3282950" y="3365500"/>
          <p14:tracePt t="93988" x="3257550" y="3257550"/>
          <p14:tracePt t="94004" x="3219450" y="3168650"/>
          <p14:tracePt t="94021" x="3194050" y="3067050"/>
          <p14:tracePt t="94038" x="3175000" y="2984500"/>
          <p14:tracePt t="94055" x="3149600" y="2882900"/>
          <p14:tracePt t="94055" x="3136900" y="2825750"/>
          <p14:tracePt t="94074" x="3111500" y="2749550"/>
          <p14:tracePt t="94087" x="3041650" y="2501900"/>
          <p14:tracePt t="94104" x="3016250" y="2381250"/>
          <p14:tracePt t="94123" x="2978150" y="2266950"/>
          <p14:tracePt t="94137" x="2952750" y="2139950"/>
          <p14:tracePt t="94154" x="2921000" y="2025650"/>
          <p14:tracePt t="94171" x="2876550" y="1917700"/>
          <p14:tracePt t="94187" x="2857500" y="1854200"/>
          <p14:tracePt t="94204" x="2851150" y="1816100"/>
          <p14:tracePt t="94221" x="2851150" y="1790700"/>
          <p14:tracePt t="94237" x="2844800" y="1778000"/>
          <p14:tracePt t="94258" x="2844800" y="1765300"/>
          <p14:tracePt t="94271" x="2844800" y="1758950"/>
          <p14:tracePt t="94287" x="2832100" y="1758950"/>
          <p14:tracePt t="94777" x="2825750" y="1758950"/>
          <p14:tracePt t="94793" x="2825750" y="1771650"/>
          <p14:tracePt t="94801" x="2819400" y="1784350"/>
          <p14:tracePt t="94808" x="2819400" y="1797050"/>
          <p14:tracePt t="94821" x="2819400" y="1828800"/>
          <p14:tracePt t="94838" x="2813050" y="1841500"/>
          <p14:tracePt t="94854" x="2800350" y="1854200"/>
          <p14:tracePt t="94872" x="2800350" y="1866900"/>
          <p14:tracePt t="94887" x="2800350" y="1898650"/>
          <p14:tracePt t="94887" x="2794000" y="1911350"/>
          <p14:tracePt t="94905" x="2781300" y="1968500"/>
          <p14:tracePt t="94920" x="2774950" y="2025650"/>
          <p14:tracePt t="94937" x="2749550" y="2114550"/>
          <p14:tracePt t="94953" x="2743200" y="2184400"/>
          <p14:tracePt t="94970" x="2736850" y="2241550"/>
          <p14:tracePt t="94987" x="2724150" y="2317750"/>
          <p14:tracePt t="95003" x="2724150" y="2393950"/>
          <p14:tracePt t="95020" x="2724150" y="2470150"/>
          <p14:tracePt t="95037" x="2711450" y="2590800"/>
          <p14:tracePt t="95054" x="2711450" y="2743200"/>
          <p14:tracePt t="95054" x="2711450" y="2838450"/>
          <p14:tracePt t="95073" x="2711450" y="2946400"/>
          <p14:tracePt t="95087" x="2711450" y="3143250"/>
          <p14:tracePt t="95087" x="2711450" y="3251200"/>
          <p14:tracePt t="95105" x="2711450" y="3448050"/>
          <p14:tracePt t="95122" x="2711450" y="3587750"/>
          <p14:tracePt t="95138" x="2711450" y="3714750"/>
          <p14:tracePt t="95153" x="2711450" y="3790950"/>
          <p14:tracePt t="95170" x="2711450" y="3879850"/>
          <p14:tracePt t="95187" x="2717800" y="3943350"/>
          <p14:tracePt t="95203" x="2724150" y="4032250"/>
          <p14:tracePt t="95221" x="2724150" y="4121150"/>
          <p14:tracePt t="95237" x="2736850" y="4184650"/>
          <p14:tracePt t="95253" x="2736850" y="4241800"/>
          <p14:tracePt t="95270" x="2743200" y="4318000"/>
          <p14:tracePt t="95286" x="2743200" y="4394200"/>
          <p14:tracePt t="95286" x="2743200" y="4425950"/>
          <p14:tracePt t="95305" x="2743200" y="4464050"/>
          <p14:tracePt t="95305" x="2743200" y="4495800"/>
          <p14:tracePt t="95321" x="2743200" y="4552950"/>
          <p14:tracePt t="95338" x="2749550" y="4616450"/>
          <p14:tracePt t="95353" x="2755900" y="4660900"/>
          <p14:tracePt t="95370" x="2762250" y="4718050"/>
          <p14:tracePt t="95387" x="2762250" y="4762500"/>
          <p14:tracePt t="95403" x="2774950" y="4819650"/>
          <p14:tracePt t="95421" x="2781300" y="4870450"/>
          <p14:tracePt t="95437" x="2800350" y="4946650"/>
          <p14:tracePt t="95453" x="2813050" y="5016500"/>
          <p14:tracePt t="95470" x="2825750" y="5067300"/>
          <p14:tracePt t="95486" x="2832100" y="5099050"/>
          <p14:tracePt t="95503" x="2832100" y="5105400"/>
          <p14:tracePt t="95519" x="2832100" y="5118100"/>
          <p14:tracePt t="95552" x="2832100" y="5124450"/>
          <p14:tracePt t="95560" x="2838450" y="5137150"/>
          <p14:tracePt t="95572" x="2851150" y="5156200"/>
          <p14:tracePt t="95588" x="2857500" y="5181600"/>
          <p14:tracePt t="95604" x="2857500" y="5194300"/>
          <p14:tracePt t="95619" x="2857500" y="5207000"/>
          <p14:tracePt t="95637" x="2863850" y="5213350"/>
          <p14:tracePt t="95653" x="2870200" y="5219700"/>
          <p14:tracePt t="95696" x="2876550" y="5226050"/>
          <p14:tracePt t="95705" x="2876550" y="5232400"/>
          <p14:tracePt t="95713" x="2882900" y="5238750"/>
          <p14:tracePt t="95721" x="2895600" y="5257800"/>
          <p14:tracePt t="95736" x="2895600" y="5283200"/>
          <p14:tracePt t="95753" x="2914650" y="5308600"/>
          <p14:tracePt t="95769" x="2927350" y="5308600"/>
          <p14:tracePt t="95786" x="2927350" y="5321300"/>
          <p14:tracePt t="96033" x="2933700" y="5327650"/>
          <p14:tracePt t="96081" x="2946400" y="5340350"/>
          <p14:tracePt t="96088" x="2952750" y="5340350"/>
          <p14:tracePt t="96096" x="2965450" y="5353050"/>
          <p14:tracePt t="96105" x="2978150" y="5359400"/>
          <p14:tracePt t="96119" x="2990850" y="5372100"/>
          <p14:tracePt t="96137" x="2997200" y="5378450"/>
          <p14:tracePt t="96152" x="3009900" y="5384800"/>
          <p14:tracePt t="96184" x="3016250" y="5384800"/>
          <p14:tracePt t="96200" x="3022600" y="5384800"/>
          <p14:tracePt t="96208" x="3041650" y="5384800"/>
          <p14:tracePt t="96219" x="3086100" y="5403850"/>
          <p14:tracePt t="96236" x="3117850" y="5416550"/>
          <p14:tracePt t="96252" x="3155950" y="5429250"/>
          <p14:tracePt t="96270" x="3181350" y="5429250"/>
          <p14:tracePt t="96286" x="3194050" y="5429250"/>
          <p14:tracePt t="96302" x="3200400" y="5429250"/>
          <p14:tracePt t="96337" x="3206750" y="5429250"/>
          <p14:tracePt t="96344" x="3225800" y="5429250"/>
          <p14:tracePt t="96353" x="3263900" y="5429250"/>
          <p14:tracePt t="96370" x="3321050" y="5429250"/>
          <p14:tracePt t="96385" x="3371850" y="5429250"/>
          <p14:tracePt t="96403" x="3397250" y="5429250"/>
          <p14:tracePt t="96419" x="3416300" y="5429250"/>
          <p14:tracePt t="96435" x="3422650" y="5429250"/>
          <p14:tracePt t="96452" x="3441700" y="5429250"/>
          <p14:tracePt t="96469" x="3467100" y="5429250"/>
          <p14:tracePt t="96485" x="3517900" y="5429250"/>
          <p14:tracePt t="96502" x="3581400" y="5429250"/>
          <p14:tracePt t="96519" x="3632200" y="5429250"/>
          <p14:tracePt t="96535" x="3670300" y="5429250"/>
          <p14:tracePt t="96552" x="3721100" y="5429250"/>
          <p14:tracePt t="96569" x="3752850" y="5429250"/>
          <p14:tracePt t="96587" x="3771900" y="5416550"/>
          <p14:tracePt t="96603" x="3803650" y="5410200"/>
          <p14:tracePt t="96620" x="3810000" y="5403850"/>
          <p14:tracePt t="96636" x="3822700" y="5397500"/>
          <p14:tracePt t="96673" x="3829050" y="5391150"/>
          <p14:tracePt t="96680" x="3829050" y="5384800"/>
          <p14:tracePt t="96689" x="3848100" y="5378450"/>
          <p14:tracePt t="96702" x="3873500" y="5359400"/>
          <p14:tracePt t="96719" x="3898900" y="5346700"/>
          <p14:tracePt t="96736" x="3924300" y="5321300"/>
          <p14:tracePt t="96753" x="3943350" y="5308600"/>
          <p14:tracePt t="96769" x="3962400" y="5270500"/>
          <p14:tracePt t="96785" x="3975100" y="5232400"/>
          <p14:tracePt t="96802" x="3987800" y="5200650"/>
          <p14:tracePt t="96818" x="3994150" y="5175250"/>
          <p14:tracePt t="96836" x="3994150" y="5162550"/>
          <p14:tracePt t="96851" x="3994150" y="5156200"/>
          <p14:tracePt t="96880" x="3994150" y="5149850"/>
          <p14:tracePt t="96888" x="3994150" y="5143500"/>
          <p14:tracePt t="96902" x="3987800" y="5105400"/>
          <p14:tracePt t="96920" x="3943350" y="5041900"/>
          <p14:tracePt t="96935" x="3867150" y="4972050"/>
          <p14:tracePt t="96935" x="3822700" y="4946650"/>
          <p14:tracePt t="96953" x="3727450" y="4902200"/>
          <p14:tracePt t="96968" x="3670300" y="4857750"/>
          <p14:tracePt t="96985" x="3619500" y="4838700"/>
          <p14:tracePt t="97002" x="3587750" y="4832350"/>
          <p14:tracePt t="97018" x="3556000" y="4819650"/>
          <p14:tracePt t="97035" x="3486150" y="4806950"/>
          <p14:tracePt t="97052" x="3416300" y="4781550"/>
          <p14:tracePt t="97068" x="3390900" y="4775200"/>
          <p14:tracePt t="97086" x="3359150" y="4775200"/>
          <p14:tracePt t="97102" x="3340100" y="4775200"/>
          <p14:tracePt t="97102" x="3333750" y="4775200"/>
          <p14:tracePt t="97121" x="3314700" y="4775200"/>
          <p14:tracePt t="97135" x="3257550" y="4775200"/>
          <p14:tracePt t="97152" x="3143250" y="4775200"/>
          <p14:tracePt t="97169" x="3086100" y="4775200"/>
          <p14:tracePt t="97185" x="3028950" y="4781550"/>
          <p14:tracePt t="97201" x="2978150" y="4800600"/>
          <p14:tracePt t="97218" x="2940050" y="4819650"/>
          <p14:tracePt t="97235" x="2908300" y="4832350"/>
          <p14:tracePt t="97251" x="2876550" y="4851400"/>
          <p14:tracePt t="97268" x="2857500" y="4870450"/>
          <p14:tracePt t="97285" x="2832100" y="4876800"/>
          <p14:tracePt t="97302" x="2825750" y="4883150"/>
          <p14:tracePt t="97321" x="2825750" y="4889500"/>
          <p14:tracePt t="97335" x="2813050" y="4895850"/>
          <p14:tracePt t="97335" x="2813050" y="4908550"/>
          <p14:tracePt t="97354" x="2806700" y="4921250"/>
          <p14:tracePt t="97368" x="2787650" y="4933950"/>
          <p14:tracePt t="97385" x="2774950" y="4953000"/>
          <p14:tracePt t="97402" x="2768600" y="4959350"/>
          <p14:tracePt t="97418" x="2768600" y="4972050"/>
          <p14:tracePt t="97434" x="2755900" y="4978400"/>
          <p14:tracePt t="97451" x="2755900" y="4997450"/>
          <p14:tracePt t="97468" x="2749550" y="5010150"/>
          <p14:tracePt t="97485" x="2749550" y="5022850"/>
          <p14:tracePt t="97501" x="2736850" y="5048250"/>
          <p14:tracePt t="97518" x="2730500" y="5073650"/>
          <p14:tracePt t="97534" x="2724150" y="5092700"/>
          <p14:tracePt t="97551" x="2724150" y="5105400"/>
          <p14:tracePt t="97551" x="2717800" y="5118100"/>
          <p14:tracePt t="97569" x="2717800" y="5124450"/>
          <p14:tracePt t="97593" x="2717800" y="5130800"/>
          <p14:tracePt t="97601" x="2717800" y="5143500"/>
          <p14:tracePt t="97619" x="2717800" y="5162550"/>
          <p14:tracePt t="97635" x="2717800" y="5175250"/>
          <p14:tracePt t="97651" x="2717800" y="5194300"/>
          <p14:tracePt t="97670" x="2717800" y="5207000"/>
          <p14:tracePt t="97688" x="2717800" y="5219700"/>
          <p14:tracePt t="97713" x="2717800" y="5226050"/>
          <p14:tracePt t="97721" x="2717800" y="5232400"/>
          <p14:tracePt t="97734" x="2724150" y="5257800"/>
          <p14:tracePt t="97751" x="2730500" y="5289550"/>
          <p14:tracePt t="97751" x="2730500" y="5295900"/>
          <p14:tracePt t="97770" x="2736850" y="5321300"/>
          <p14:tracePt t="97784" x="2755900" y="5327650"/>
          <p14:tracePt t="97801" x="2768600" y="5353050"/>
          <p14:tracePt t="97817" x="2774950" y="5359400"/>
          <p14:tracePt t="97834" x="2781300" y="5372100"/>
          <p14:tracePt t="97852" x="2806700" y="5391150"/>
          <p14:tracePt t="97868" x="2819400" y="5403850"/>
          <p14:tracePt t="97886" x="2851150" y="5429250"/>
          <p14:tracePt t="97901" x="2876550" y="5454650"/>
          <p14:tracePt t="97917" x="2914650" y="5473700"/>
          <p14:tracePt t="97934" x="2965450" y="5499100"/>
          <p14:tracePt t="97952" x="3016250" y="5530850"/>
          <p14:tracePt t="97967" x="3092450" y="5568950"/>
          <p14:tracePt t="97985" x="3155950" y="5594350"/>
          <p14:tracePt t="98001" x="3206750" y="5619750"/>
          <p14:tracePt t="98017" x="3232150" y="5619750"/>
          <p14:tracePt t="98034" x="3238500" y="5619750"/>
          <p14:tracePt t="98050" x="3244850" y="5619750"/>
          <p14:tracePt t="98067" x="3263900" y="5619750"/>
          <p14:tracePt t="98084" x="3282950" y="5619750"/>
          <p14:tracePt t="98101" x="3327400" y="5619750"/>
          <p14:tracePt t="98119" x="3384550" y="5607050"/>
          <p14:tracePt t="98134" x="3454400" y="5594350"/>
          <p14:tracePt t="98151" x="3505200" y="5575300"/>
          <p14:tracePt t="98151" x="3536950" y="5575300"/>
          <p14:tracePt t="98169" x="3562350" y="5575300"/>
          <p14:tracePt t="98186" x="3594100" y="5568950"/>
          <p14:tracePt t="98201" x="3613150" y="5562600"/>
          <p14:tracePt t="98217" x="3644900" y="5562600"/>
          <p14:tracePt t="98234" x="3683000" y="5556250"/>
          <p14:tracePt t="98251" x="3727450" y="5543550"/>
          <p14:tracePt t="98268" x="3759200" y="5537200"/>
          <p14:tracePt t="98284" x="3784600" y="5530850"/>
          <p14:tracePt t="98300" x="3797300" y="5530850"/>
          <p14:tracePt t="98336" x="3803650" y="5524500"/>
          <p14:tracePt t="98344" x="3822700" y="5524500"/>
          <p14:tracePt t="98355" x="3854450" y="5518150"/>
          <p14:tracePt t="98370" x="3886200" y="5505450"/>
          <p14:tracePt t="98387" x="3905250" y="5499100"/>
          <p14:tracePt t="98401" x="3911600" y="5499100"/>
          <p14:tracePt t="98441" x="3917950" y="5492750"/>
          <p14:tracePt t="98449" x="3924300" y="5486400"/>
          <p14:tracePt t="98456" x="3930650" y="5486400"/>
          <p14:tracePt t="98467" x="3956050" y="5480050"/>
          <p14:tracePt t="98485" x="3987800" y="5461000"/>
          <p14:tracePt t="98501" x="4019550" y="5448300"/>
          <p14:tracePt t="98517" x="4032250" y="5441950"/>
          <p14:tracePt t="98533" x="4038600" y="5429250"/>
          <p14:tracePt t="98609" x="4044950" y="5422900"/>
          <p14:tracePt t="98664" x="4044950" y="5416550"/>
          <p14:tracePt t="98672" x="4051300" y="5410200"/>
          <p14:tracePt t="98683" x="4064000" y="5397500"/>
          <p14:tracePt t="98703" x="4070350" y="5378450"/>
          <p14:tracePt t="98717" x="4076700" y="5378450"/>
          <p14:tracePt t="98733" x="4076700" y="5372100"/>
          <p14:tracePt t="98750" x="4076700" y="5365750"/>
          <p14:tracePt t="98769" x="4076700" y="5359400"/>
          <p14:tracePt t="98785" x="4083050" y="5346700"/>
          <p14:tracePt t="98809" x="4083050" y="5334000"/>
          <p14:tracePt t="98849" x="4083050" y="5327650"/>
          <p14:tracePt t="98857" x="4089400" y="5321300"/>
          <p14:tracePt t="98869" x="4095750" y="5308600"/>
          <p14:tracePt t="98886" x="4095750" y="5289550"/>
          <p14:tracePt t="98900" x="4095750" y="5276850"/>
          <p14:tracePt t="98916" x="4095750" y="5270500"/>
          <p14:tracePt t="98933" x="4095750" y="5257800"/>
          <p14:tracePt t="98950" x="4095750" y="5251450"/>
          <p14:tracePt t="98966" x="4095750" y="5245100"/>
          <p14:tracePt t="98983" x="4095750" y="5226050"/>
          <p14:tracePt t="99002" x="4095750" y="5219700"/>
          <p14:tracePt t="99024" x="4095750" y="5213350"/>
          <p14:tracePt t="99033" x="4083050" y="5200650"/>
          <p14:tracePt t="99050" x="4083050" y="5181600"/>
          <p14:tracePt t="99066" x="4076700" y="5168900"/>
          <p14:tracePt t="99225" x="4070350" y="5162550"/>
          <p14:tracePt t="99248" x="4064000" y="5156200"/>
          <p14:tracePt t="99256" x="4057650" y="5137150"/>
          <p14:tracePt t="99312" x="4057650" y="5130800"/>
          <p14:tracePt t="99320" x="4051300" y="5130800"/>
          <p14:tracePt t="99337" x="4044950" y="5124450"/>
          <p14:tracePt t="99354" x="4044950" y="5118100"/>
          <p14:tracePt t="99370" x="4038600" y="5118100"/>
          <p14:tracePt t="99384" x="4032250" y="5092700"/>
          <p14:tracePt t="99384" x="4019550" y="5086350"/>
          <p14:tracePt t="99401" x="4000500" y="5067300"/>
          <p14:tracePt t="99417" x="3981450" y="5041900"/>
          <p14:tracePt t="99435" x="3975100" y="5041900"/>
          <p14:tracePt t="99449" x="3975100" y="5035550"/>
          <p14:tracePt t="99553" x="3968750" y="5029200"/>
          <p14:tracePt t="99560" x="3956050" y="5029200"/>
          <p14:tracePt t="99569" x="3937000" y="5016500"/>
          <p14:tracePt t="99587" x="3905250" y="5003800"/>
          <p14:tracePt t="99602" x="3886200" y="4984750"/>
          <p14:tracePt t="99618" x="3873500" y="4984750"/>
          <p14:tracePt t="99713" x="3867150" y="4984750"/>
          <p14:tracePt t="99729" x="3860800" y="4984750"/>
          <p14:tracePt t="99737" x="3829050" y="4978400"/>
          <p14:tracePt t="99750" x="3790950" y="4978400"/>
          <p14:tracePt t="99766" x="3740150" y="4965700"/>
          <p14:tracePt t="99783" x="3721100" y="4965700"/>
          <p14:tracePt t="99799" x="3708400" y="4965700"/>
          <p14:tracePt t="99904" x="3702050" y="4965700"/>
          <p14:tracePt t="99913" x="3676650" y="4965700"/>
          <p14:tracePt t="99920" x="3651250" y="4965700"/>
          <p14:tracePt t="99933" x="3625850" y="4965700"/>
          <p14:tracePt t="99950" x="3606800" y="4965700"/>
          <p14:tracePt t="99966" x="3594100" y="4965700"/>
          <p14:tracePt t="100097" x="3587750" y="4965700"/>
          <p14:tracePt t="100104" x="3581400" y="4965700"/>
          <p14:tracePt t="100117" x="3575050" y="4965700"/>
          <p14:tracePt t="100133" x="3568700" y="4965700"/>
          <p14:tracePt t="100338" x="3556000" y="4965700"/>
          <p14:tracePt t="100344" x="3543300" y="4965700"/>
          <p14:tracePt t="100352" x="3536950" y="4965700"/>
          <p14:tracePt t="100365" x="3511550" y="4965700"/>
          <p14:tracePt t="100382" x="3498850" y="4972050"/>
          <p14:tracePt t="100382" x="3492500" y="4978400"/>
          <p14:tracePt t="100401" x="3486150" y="4978400"/>
          <p14:tracePt t="100424" x="3479800" y="4978400"/>
          <p14:tracePt t="100433" x="3460750" y="4978400"/>
          <p14:tracePt t="100450" x="3429000" y="4978400"/>
          <p14:tracePt t="100466" x="3378200" y="4978400"/>
          <p14:tracePt t="100482" x="3371850" y="4978400"/>
          <p14:tracePt t="100498" x="3359150" y="4984750"/>
          <p14:tracePt t="100577" x="3352800" y="4991100"/>
          <p14:tracePt t="100586" x="3352800" y="4997450"/>
          <p14:tracePt t="100592" x="3340100" y="4997450"/>
          <p14:tracePt t="100601" x="3327400" y="4997450"/>
          <p14:tracePt t="100615" x="3314700" y="5003800"/>
          <p14:tracePt t="100633" x="3308350" y="5010150"/>
          <p14:tracePt t="100648" x="3302000" y="5010150"/>
          <p14:tracePt t="100737" x="3302000" y="5003800"/>
          <p14:tracePt t="100825" x="3302000" y="4997450"/>
          <p14:tracePt t="100834" x="3302000" y="4978400"/>
          <p14:tracePt t="100840" x="3302000" y="4946650"/>
          <p14:tracePt t="100849" x="3302000" y="4883150"/>
          <p14:tracePt t="100865" x="3302000" y="4806950"/>
          <p14:tracePt t="100882" x="3302000" y="4768850"/>
          <p14:tracePt t="100899" x="3302000" y="4762500"/>
          <p14:tracePt t="100915" x="3295650" y="4749800"/>
          <p14:tracePt t="100993" x="3289300" y="4749800"/>
          <p14:tracePt t="101177" x="3282950" y="4749800"/>
          <p14:tracePt t="101184" x="3282950" y="4756150"/>
          <p14:tracePt t="101224" x="3276600" y="4762500"/>
          <p14:tracePt t="101233" x="3276600" y="4768850"/>
          <p14:tracePt t="101297" x="3276600" y="4775200"/>
          <p14:tracePt t="101369" x="3276600" y="4787900"/>
          <p14:tracePt t="101393" x="3276600" y="4794250"/>
          <p14:tracePt t="101401" x="3276600" y="4800600"/>
          <p14:tracePt t="101408" x="3276600" y="4806950"/>
          <p14:tracePt t="101417" x="3270250" y="4813300"/>
          <p14:tracePt t="101432" x="3270250" y="4819650"/>
          <p14:tracePt t="101552" x="3270250" y="4832350"/>
          <p14:tracePt t="101568" x="3263900" y="4838700"/>
          <p14:tracePt t="101576" x="3257550" y="4857750"/>
          <p14:tracePt t="101585" x="3257550" y="4870450"/>
          <p14:tracePt t="101598" x="3257550" y="4902200"/>
          <p14:tracePt t="101614" x="3257550" y="4927600"/>
          <p14:tracePt t="101631" x="3257550" y="4959350"/>
          <p14:tracePt t="101631" x="3257550" y="4965700"/>
          <p14:tracePt t="101649" x="3257550" y="4991100"/>
          <p14:tracePt t="101665" x="3257550" y="5022850"/>
          <p14:tracePt t="101681" x="3251200" y="5048250"/>
          <p14:tracePt t="101698" x="3244850" y="5067300"/>
          <p14:tracePt t="101714" x="3238500" y="5092700"/>
          <p14:tracePt t="101731" x="3238500" y="5111750"/>
          <p14:tracePt t="101747" x="3238500" y="5124450"/>
          <p14:tracePt t="101765" x="3232150" y="5137150"/>
          <p14:tracePt t="101781" x="3225800" y="5143500"/>
          <p14:tracePt t="101849" x="3225800" y="5156200"/>
          <p14:tracePt t="102064" x="3219450" y="5162550"/>
          <p14:tracePt t="102088" x="3219450" y="5156200"/>
          <p14:tracePt t="102369" x="3219450" y="5149850"/>
          <p14:tracePt t="102376" x="3219450" y="5118100"/>
          <p14:tracePt t="102384" x="3213100" y="5073650"/>
          <p14:tracePt t="102397" x="3181350" y="4953000"/>
          <p14:tracePt t="102415" x="3162300" y="4813300"/>
          <p14:tracePt t="102432" x="3111500" y="4648200"/>
          <p14:tracePt t="102447" x="3067050" y="4451350"/>
          <p14:tracePt t="102463" x="2965450" y="3968750"/>
          <p14:tracePt t="102482" x="2895600" y="3568700"/>
          <p14:tracePt t="102498" x="2825750" y="3054350"/>
          <p14:tracePt t="102514" x="2768600" y="2686050"/>
          <p14:tracePt t="102530" x="2705100" y="2368550"/>
          <p14:tracePt t="102547" x="2667000" y="2165350"/>
          <p14:tracePt t="102563" x="2641600" y="2006600"/>
          <p14:tracePt t="102581" x="2622550" y="1924050"/>
          <p14:tracePt t="102597" x="2616200" y="1892300"/>
          <p14:tracePt t="102614" x="2609850" y="1885950"/>
          <p14:tracePt t="102672" x="2603500" y="1873250"/>
          <p14:tracePt t="102680" x="2597150" y="1866900"/>
          <p14:tracePt t="102688" x="2590800" y="1847850"/>
          <p14:tracePt t="102697" x="2571750" y="1778000"/>
          <p14:tracePt t="102715" x="2520950" y="1701800"/>
          <p14:tracePt t="102730" x="2482850" y="1619250"/>
          <p14:tracePt t="102748" x="2444750" y="1574800"/>
          <p14:tracePt t="102763" x="2438400" y="1562100"/>
          <p14:tracePt t="102780" x="2432050" y="1562100"/>
          <p14:tracePt t="102816" x="2425700" y="1562100"/>
          <p14:tracePt t="102824" x="2419350" y="1562100"/>
          <p14:tracePt t="102832" x="2413000" y="1568450"/>
          <p14:tracePt t="102848" x="2368550" y="1612900"/>
          <p14:tracePt t="102867" x="2330450" y="1631950"/>
          <p14:tracePt t="102880" x="2247900" y="1689100"/>
          <p14:tracePt t="102897" x="2228850" y="1701800"/>
          <p14:tracePt t="102914" x="2216150" y="1714500"/>
          <p14:tracePt t="102930" x="2209800" y="1714500"/>
          <p14:tracePt t="102984" x="2203450" y="1714500"/>
          <p14:tracePt t="102992" x="2197100" y="1720850"/>
          <p14:tracePt t="103000" x="2197100" y="1727200"/>
          <p14:tracePt t="103017" x="2190750" y="1739900"/>
          <p14:tracePt t="103030" x="2171700" y="1758950"/>
          <p14:tracePt t="103046" x="2139950" y="1784350"/>
          <p14:tracePt t="103063" x="2127250" y="1809750"/>
          <p14:tracePt t="103063" x="2120900" y="1816100"/>
          <p14:tracePt t="103082" x="2114550" y="1822450"/>
          <p14:tracePt t="103096" x="2108200" y="1822450"/>
          <p14:tracePt t="103128" x="2108200" y="1828800"/>
          <p14:tracePt t="103153" x="2108200" y="1841500"/>
          <p14:tracePt t="103169" x="2108200" y="1847850"/>
          <p14:tracePt t="103177" x="2108200" y="1854200"/>
          <p14:tracePt t="103184" x="2120900" y="1854200"/>
          <p14:tracePt t="103198" x="2165350" y="1866900"/>
          <p14:tracePt t="103215" x="2235200" y="1879600"/>
          <p14:tracePt t="103232" x="2305050" y="1892300"/>
          <p14:tracePt t="103247" x="2393950" y="1917700"/>
          <p14:tracePt t="103263" x="2463800" y="1917700"/>
          <p14:tracePt t="103279" x="2489200" y="1917700"/>
          <p14:tracePt t="103296" x="2501900" y="1917700"/>
          <p14:tracePt t="103360" x="2508250" y="1917700"/>
          <p14:tracePt t="103368" x="2514600" y="1917700"/>
          <p14:tracePt t="103380" x="2527300" y="1917700"/>
          <p14:tracePt t="103396" x="2546350" y="1917700"/>
          <p14:tracePt t="103414" x="2565400" y="1917700"/>
          <p14:tracePt t="103431" x="2597150" y="1924050"/>
          <p14:tracePt t="103447" x="2622550" y="1930400"/>
          <p14:tracePt t="103464" x="2654300" y="1943100"/>
          <p14:tracePt t="103464" x="2673350" y="1955800"/>
          <p14:tracePt t="103482" x="2705100" y="1974850"/>
          <p14:tracePt t="103497" x="2711450" y="1987550"/>
          <p14:tracePt t="103513" x="2724150" y="1993900"/>
          <p14:tracePt t="103561" x="2730500" y="2000250"/>
          <p14:tracePt t="103569" x="2730500" y="2012950"/>
          <p14:tracePt t="103581" x="2749550" y="2108200"/>
          <p14:tracePt t="103598" x="2781300" y="2228850"/>
          <p14:tracePt t="103613" x="2825750" y="2393950"/>
          <p14:tracePt t="103629" x="2851150" y="2565400"/>
          <p14:tracePt t="103646" x="2870200" y="2755900"/>
          <p14:tracePt t="103662" x="2876550" y="2965450"/>
          <p14:tracePt t="103679" x="2876550" y="3143250"/>
          <p14:tracePt t="103679" x="2889250" y="3238500"/>
          <p14:tracePt t="103697" x="2895600" y="3441700"/>
          <p14:tracePt t="103712" x="2895600" y="3638550"/>
          <p14:tracePt t="103731" x="2895600" y="3860800"/>
          <p14:tracePt t="103746" x="2895600" y="4070350"/>
          <p14:tracePt t="103763" x="2908300" y="4279900"/>
          <p14:tracePt t="103779" x="2908300" y="4451350"/>
          <p14:tracePt t="103796" x="2921000" y="4610100"/>
          <p14:tracePt t="103813" x="2952750" y="4711700"/>
          <p14:tracePt t="103829" x="2952750" y="4768850"/>
          <p14:tracePt t="103846" x="2952750" y="4794250"/>
          <p14:tracePt t="103862" x="2952750" y="4819650"/>
          <p14:tracePt t="103879" x="2952750" y="4845050"/>
          <p14:tracePt t="103896" x="2952750" y="4857750"/>
          <p14:tracePt t="103929" x="2959100" y="4864100"/>
          <p14:tracePt t="103937" x="2959100" y="4876800"/>
          <p14:tracePt t="103952" x="2959100" y="4883150"/>
          <p14:tracePt t="103962" x="2965450" y="4908550"/>
          <p14:tracePt t="103980" x="2978150" y="4953000"/>
          <p14:tracePt t="103997" x="2984500" y="5003800"/>
          <p14:tracePt t="104012" x="2990850" y="5048250"/>
          <p14:tracePt t="104029" x="3003550" y="5105400"/>
          <p14:tracePt t="104046" x="3022600" y="5143500"/>
          <p14:tracePt t="104062" x="3035300" y="5187950"/>
          <p14:tracePt t="104079" x="3041650" y="5207000"/>
          <p14:tracePt t="104095" x="3054350" y="5238750"/>
          <p14:tracePt t="104112" x="3054350" y="5245100"/>
          <p14:tracePt t="104129" x="3060700" y="5251450"/>
          <p14:tracePt t="104170" x="3073400" y="5251450"/>
          <p14:tracePt t="104200" x="3079750" y="5264150"/>
          <p14:tracePt t="104249" x="3086100" y="5276850"/>
          <p14:tracePt t="104257" x="3086100" y="5283200"/>
          <p14:tracePt t="104273" x="3092450" y="5283200"/>
          <p14:tracePt t="104282" x="3098800" y="5302250"/>
          <p14:tracePt t="104298" x="3105150" y="5302250"/>
          <p14:tracePt t="104360" x="3117850" y="5302250"/>
          <p14:tracePt t="104369" x="3124200" y="5308600"/>
          <p14:tracePt t="104380" x="3143250" y="5321300"/>
          <p14:tracePt t="104397" x="3162300" y="5327650"/>
          <p14:tracePt t="104416" x="3168650" y="5334000"/>
          <p14:tracePt t="104431" x="3175000" y="5340350"/>
          <p14:tracePt t="104446" x="3187700" y="5340350"/>
          <p14:tracePt t="104462" x="3206750" y="5346700"/>
          <p14:tracePt t="104478" x="3257550" y="5359400"/>
          <p14:tracePt t="104495" x="3289300" y="5372100"/>
          <p14:tracePt t="104495" x="3327400" y="5378450"/>
          <p14:tracePt t="104513" x="3403600" y="5403850"/>
          <p14:tracePt t="104528" x="3454400" y="5416550"/>
          <p14:tracePt t="104545" x="3486150" y="5422900"/>
          <p14:tracePt t="104561" x="3511550" y="5422900"/>
          <p14:tracePt t="104579" x="3530600" y="5435600"/>
          <p14:tracePt t="104595" x="3556000" y="5441950"/>
          <p14:tracePt t="104611" x="3581400" y="5441950"/>
          <p14:tracePt t="104629" x="3632200" y="5441950"/>
          <p14:tracePt t="104645" x="3676650" y="5441950"/>
          <p14:tracePt t="104661" x="3702050" y="5441950"/>
          <p14:tracePt t="104661" x="3721100" y="5441950"/>
          <p14:tracePt t="104681" x="3733800" y="5441950"/>
          <p14:tracePt t="104696" x="3765550" y="5441950"/>
          <p14:tracePt t="104713" x="3803650" y="5441950"/>
          <p14:tracePt t="104730" x="3841750" y="5435600"/>
          <p14:tracePt t="104746" x="3892550" y="5435600"/>
          <p14:tracePt t="104762" x="3917950" y="5435600"/>
          <p14:tracePt t="104778" x="3949700" y="5435600"/>
          <p14:tracePt t="104795" x="3981450" y="5416550"/>
          <p14:tracePt t="104812" x="4006850" y="5410200"/>
          <p14:tracePt t="104829" x="4051300" y="5410200"/>
          <p14:tracePt t="104845" x="4108450" y="5403850"/>
          <p14:tracePt t="104862" x="4152900" y="5397500"/>
          <p14:tracePt t="104878" x="4203700" y="5384800"/>
          <p14:tracePt t="104895" x="4248150" y="5378450"/>
          <p14:tracePt t="104911" x="4260850" y="5372100"/>
          <p14:tracePt t="104930" x="4267200" y="5372100"/>
          <p14:tracePt t="104945" x="4286250" y="5365750"/>
          <p14:tracePt t="104962" x="4318000" y="5365750"/>
          <p14:tracePt t="104979" x="4375150" y="5353050"/>
          <p14:tracePt t="104997" x="4445000" y="5346700"/>
          <p14:tracePt t="105014" x="4483100" y="5346700"/>
          <p14:tracePt t="105028" x="4508500" y="5340350"/>
          <p14:tracePt t="105045" x="4552950" y="5340350"/>
          <p14:tracePt t="105061" x="4591050" y="5340350"/>
          <p14:tracePt t="105078" x="4654550" y="5340350"/>
          <p14:tracePt t="105094" x="4743450" y="5340350"/>
          <p14:tracePt t="105111" x="4781550" y="5340350"/>
          <p14:tracePt t="105128" x="4794250" y="5340350"/>
          <p14:tracePt t="105185" x="4806950" y="5334000"/>
          <p14:tracePt t="105193" x="4826000" y="5334000"/>
          <p14:tracePt t="105201" x="4857750" y="5334000"/>
          <p14:tracePt t="105213" x="4927600" y="5334000"/>
          <p14:tracePt t="105231" x="5003800" y="5334000"/>
          <p14:tracePt t="105247" x="5041900" y="5334000"/>
          <p14:tracePt t="105263" x="5054600" y="5334000"/>
          <p14:tracePt t="105384" x="5067300" y="5334000"/>
          <p14:tracePt t="105393" x="5086350" y="5334000"/>
          <p14:tracePt t="105409" x="5105400" y="5334000"/>
          <p14:tracePt t="105416" x="5130800" y="5334000"/>
          <p14:tracePt t="105427" x="5187950" y="5334000"/>
          <p14:tracePt t="105445" x="5264150" y="5334000"/>
          <p14:tracePt t="105463" x="5308600" y="5334000"/>
          <p14:tracePt t="105478" x="5327650" y="5334000"/>
          <p14:tracePt t="105495" x="5334000" y="5334000"/>
          <p14:tracePt t="105530" x="5340350" y="5334000"/>
          <p14:tracePt t="105536" x="5353050" y="5334000"/>
          <p14:tracePt t="105544" x="5372100" y="5334000"/>
          <p14:tracePt t="105561" x="5384800" y="5334000"/>
          <p14:tracePt t="105579" x="5391150" y="5327650"/>
          <p14:tracePt t="105616" x="5403850" y="5321300"/>
          <p14:tracePt t="105624" x="5422900" y="5321300"/>
          <p14:tracePt t="105633" x="5454650" y="5321300"/>
          <p14:tracePt t="105644" x="5530850" y="5321300"/>
          <p14:tracePt t="105661" x="5607050" y="5321300"/>
          <p14:tracePt t="105678" x="5664200" y="5314950"/>
          <p14:tracePt t="105695" x="5670550" y="5314950"/>
          <p14:tracePt t="105711" x="5683250" y="5308600"/>
          <p14:tracePt t="105730" x="5689600" y="5302250"/>
          <p14:tracePt t="105745" x="5727700" y="5295900"/>
          <p14:tracePt t="105761" x="5778500" y="5289550"/>
          <p14:tracePt t="105778" x="5835650" y="5289550"/>
          <p14:tracePt t="105794" x="5848350" y="5289550"/>
          <p14:tracePt t="105811" x="5854700" y="5283200"/>
          <p14:tracePt t="105881" x="5861050" y="5283200"/>
          <p14:tracePt t="105888" x="5873750" y="5276850"/>
          <p14:tracePt t="105913" x="5886450" y="5276850"/>
          <p14:tracePt t="105937" x="5892800" y="5276850"/>
          <p14:tracePt t="105945" x="5918200" y="5270500"/>
          <p14:tracePt t="105953" x="5956300" y="5264150"/>
          <p14:tracePt t="105963" x="6064250" y="5251450"/>
          <p14:tracePt t="105978" x="6184900" y="5270500"/>
          <p14:tracePt t="105994" x="6292850" y="5302250"/>
          <p14:tracePt t="106010" x="6337300" y="5314950"/>
          <p14:tracePt t="106027" x="6350000" y="5314950"/>
          <p14:tracePt t="106089" x="6362700" y="5314950"/>
          <p14:tracePt t="106096" x="6394450" y="5314950"/>
          <p14:tracePt t="106104" x="6438900" y="5321300"/>
          <p14:tracePt t="106112" x="6457950" y="5321300"/>
          <p14:tracePt t="106127" x="6496050" y="5327650"/>
          <p14:tracePt t="106144" x="6597650" y="5359400"/>
          <p14:tracePt t="106160" x="6661150" y="5359400"/>
          <p14:tracePt t="106177" x="6692900" y="5365750"/>
          <p14:tracePt t="106193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1B52603-D18A-489A-ACCE-126A8B7909B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0" y="1277550"/>
                <a:ext cx="6096000" cy="4302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u="sng" dirty="0" smtClean="0">
                        <a:solidFill>
                          <a:srgbClr val="0070C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  <m:r>
                      <a:rPr lang="bn-IN" sz="2400" i="1" u="sng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Vrinda" pitchFamily="34" charset="0"/>
                      </a:rPr>
                      <m:t> </m:t>
                    </m:r>
                  </m:oMath>
                </a14:m>
                <a:r>
                  <a:rPr lang="bn-IN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মূল্য </a:t>
                </a:r>
                <a:r>
                  <a:rPr lang="bn-IN" sz="2400" u="sng" dirty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ও বার্ষিক </a:t>
                </a:r>
                <a:r>
                  <a:rPr lang="bn-IN" sz="2400" u="sng" dirty="0" smtClean="0">
                    <a:solidFill>
                      <a:srgbClr val="0070C0"/>
                    </a:solidFill>
                  </a:rPr>
                  <a:t>বাট্টাকরণ</a:t>
                </a:r>
                <a:r>
                  <a:rPr lang="en-US" sz="2400" u="sng" dirty="0" smtClean="0">
                    <a:solidFill>
                      <a:srgbClr val="0070C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ভবিষ্য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ত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 জানা থাকলে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rgbClr val="00000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মূল্য বের করা </a:t>
                </a:r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যায়</a:t>
                </a:r>
                <a:r>
                  <a:rPr lang="en-US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rgbClr val="00000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ভবিষ্য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ত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 মূল্য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সুদের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হার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মেয়াদ</m:t>
                            </m:r>
                          </m:sup>
                        </m:sSup>
                      </m:den>
                    </m:f>
                  </m:oMath>
                </a14:m>
                <a:endParaRPr lang="bn-IN" sz="2400" dirty="0">
                  <a:solidFill>
                    <a:srgbClr val="000000"/>
                  </a:solidFill>
                  <a:ea typeface="Times New Roman" pitchFamily="18" charset="0"/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বার্ষিক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১০% </a:t>
                </a: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হার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সুদে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৫ </a:t>
                </a: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বছর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পরের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৮০,০০০ </a:t>
                </a:r>
                <a:r>
                  <a:rPr lang="en-US" sz="2400" b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টাকার</a:t>
                </a:r>
                <a:r>
                  <a:rPr lang="en-US" sz="2400" b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rgbClr val="00000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কত</a:t>
                </a:r>
                <a:r>
                  <a:rPr lang="en-US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?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srgbClr val="00000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4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০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৫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>
                  <a:solidFill>
                    <a:srgbClr val="000000"/>
                  </a:solidFill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Vrinda" pitchFamily="34" charset="0"/>
                      </a:rPr>
                      <m:t>                </m:t>
                    </m:r>
                  </m:oMath>
                </a14:m>
                <a:r>
                  <a:rPr lang="bn-IN" sz="2400" dirty="0" smtClean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৫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>
                  <a:solidFill>
                    <a:srgbClr val="000000"/>
                  </a:solidFill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cs typeface="Vrinda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৬১</m:t>
                            </m:r>
                          </m:e>
                          <m:sup/>
                        </m:sSup>
                      </m:den>
                    </m:f>
                  </m:oMath>
                </a14:m>
                <a:endParaRPr lang="en-US" sz="2400" dirty="0" smtClean="0">
                  <a:solidFill>
                    <a:srgbClr val="000000"/>
                  </a:solidFill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cs typeface="Vrinda" pitchFamily="34" charset="0"/>
                  </a:rPr>
                  <a:t>	 </a:t>
                </a: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  = ৪৯৬৯০ </a:t>
                </a:r>
                <a:r>
                  <a:rPr lang="en-US" sz="2400" dirty="0" err="1" smtClean="0">
                    <a:solidFill>
                      <a:srgbClr val="000000"/>
                    </a:solidFill>
                    <a:cs typeface="Vrinda" pitchFamily="34" charset="0"/>
                  </a:rPr>
                  <a:t>টাকা</a:t>
                </a:r>
                <a:endParaRPr lang="en-US" sz="2400" dirty="0">
                  <a:solidFill>
                    <a:srgbClr val="000000"/>
                  </a:solidFill>
                  <a:cs typeface="Vrinda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srgbClr val="000000"/>
                  </a:solidFill>
                  <a:ea typeface="Times New Roman" pitchFamily="18" charset="0"/>
                  <a:cs typeface="Vrinda" pitchFamily="34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77550"/>
                <a:ext cx="6096000" cy="4302909"/>
              </a:xfrm>
              <a:prstGeom prst="rect">
                <a:avLst/>
              </a:prstGeom>
              <a:blipFill rotWithShape="0">
                <a:blip r:embed="rId5"/>
                <a:stretch>
                  <a:fillRect l="-1500" t="-5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Same Side Corner Rectangle 6"/>
          <p:cNvSpPr/>
          <p:nvPr/>
        </p:nvSpPr>
        <p:spPr>
          <a:xfrm>
            <a:off x="6172200" y="320266"/>
            <a:ext cx="6096000" cy="6172200"/>
          </a:xfrm>
          <a:prstGeom prst="snip2Same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6115047" y="780925"/>
                <a:ext cx="6096000" cy="579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70C0"/>
                    </a:solidFill>
                    <a:cs typeface="Arial" pitchFamily="34" charset="0"/>
                  </a:rPr>
                  <a:t>   </a:t>
                </a:r>
                <a:r>
                  <a:rPr lang="en-US" u="sng" dirty="0" err="1" smtClean="0">
                    <a:solidFill>
                      <a:srgbClr val="0070C0"/>
                    </a:solidFill>
                    <a:cs typeface="Arial" pitchFamily="34" charset="0"/>
                  </a:rPr>
                  <a:t>বছরে</a:t>
                </a:r>
                <a:r>
                  <a:rPr lang="en-US" u="sng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en-US" u="sng" dirty="0" err="1" smtClean="0">
                    <a:solidFill>
                      <a:srgbClr val="0070C0"/>
                    </a:solidFill>
                    <a:cs typeface="Arial" pitchFamily="34" charset="0"/>
                  </a:rPr>
                  <a:t>একাধিকবার</a:t>
                </a:r>
                <a:r>
                  <a:rPr lang="en-US" u="sng" dirty="0" smtClean="0">
                    <a:solidFill>
                      <a:srgbClr val="0070C0"/>
                    </a:solidFill>
                    <a:cs typeface="Arial" pitchFamily="34" charset="0"/>
                  </a:rPr>
                  <a:t> </a:t>
                </a:r>
                <a:r>
                  <a:rPr lang="bn-IN" sz="2400" u="sng" dirty="0" smtClean="0">
                    <a:solidFill>
                      <a:srgbClr val="0070C0"/>
                    </a:solidFill>
                  </a:rPr>
                  <a:t>বাট্টাকরণ</a:t>
                </a:r>
                <a:r>
                  <a:rPr lang="en-US" sz="2400" u="sng" dirty="0" smtClean="0">
                    <a:solidFill>
                      <a:srgbClr val="0070C0"/>
                    </a:solidFill>
                  </a:rPr>
                  <a:t>;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ত্রৈমাসিক ৮.৫%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হার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সুদে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৫ </a:t>
                </a:r>
                <a:r>
                  <a:rPr lang="en-US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বছর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পরের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৮০,০০০ </a:t>
                </a:r>
                <a:r>
                  <a:rPr lang="en-US" sz="28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টাকার</a:t>
                </a:r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Times New Roman" pitchFamily="18" charset="0"/>
                    <a:cs typeface="Vrind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800" dirty="0">
                        <a:solidFill>
                          <a:schemeClr val="tx1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মূল্য </a:t>
                </a:r>
                <a:r>
                  <a:rPr lang="en-US" sz="2800" dirty="0" err="1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কত</a:t>
                </a:r>
                <a:r>
                  <a:rPr lang="en-US" sz="2800" dirty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? </a:t>
                </a:r>
                <a:endParaRPr lang="en-US" sz="2800" dirty="0" smtClean="0">
                  <a:solidFill>
                    <a:schemeClr val="tx1"/>
                  </a:solidFill>
                  <a:ea typeface="Times New Roman" pitchFamily="18" charset="0"/>
                  <a:cs typeface="Vrind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800" dirty="0">
                        <a:solidFill>
                          <a:srgbClr val="000000"/>
                        </a:solidFill>
                        <a:ea typeface="Times New Roman" pitchFamily="18" charset="0"/>
                        <a:cs typeface="Vrinda" pitchFamily="34" charset="0"/>
                      </a:rPr>
                      <m:t>বর্তমান</m:t>
                    </m:r>
                  </m:oMath>
                </a14:m>
                <a:r>
                  <a:rPr lang="bn-IN" sz="2800" dirty="0">
                    <a:solidFill>
                      <a:srgbClr val="000000"/>
                    </a:solidFill>
                    <a:ea typeface="Times New Roman" pitchFamily="18" charset="0"/>
                    <a:cs typeface="Vrinda" pitchFamily="34" charset="0"/>
                  </a:rPr>
                  <a:t> মূল্য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ভবিষ্য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ত</m:t>
                        </m:r>
                        <m:r>
                          <m:rPr>
                            <m:nor/>
                          </m:rPr>
                          <a:rPr lang="bn-IN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 মূল্য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১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  <m:sup/>
                        </m:sSup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ea typeface="Times New Roman" pitchFamily="18" charset="0"/>
                  <a:cs typeface="Vrind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 smtClean="0">
                  <a:solidFill>
                    <a:schemeClr val="tx1"/>
                  </a:solidFill>
                  <a:ea typeface="Times New Roman" pitchFamily="18" charset="0"/>
                  <a:cs typeface="Vrind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ea typeface="Times New Roman" pitchFamily="18" charset="0"/>
                    <a:cs typeface="Vrinda" pitchFamily="34" charset="0"/>
                  </a:rPr>
                  <a:t>	 </a:t>
                </a:r>
                <a:r>
                  <a:rPr lang="en-US" sz="2800" dirty="0" smtClean="0">
                    <a:ea typeface="Times New Roman" pitchFamily="18" charset="0"/>
                    <a:cs typeface="Vrinda" pitchFamily="34" charset="0"/>
                  </a:rPr>
                  <a:t>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১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০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০৮৫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৪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৫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৪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  <m:sup/>
                        </m:sSup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cs typeface="Vrinda" pitchFamily="34" charset="0"/>
                  </a:rPr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Times New Roman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০২১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২০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০২১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২০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  <a:cs typeface="Vrind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Vrinda" pitchFamily="34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Vrinda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০২১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২০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৮০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Vrinda" pitchFamily="34" charset="0"/>
                          </a:rPr>
                          <m:t>০০০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১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Vrinda" pitchFamily="34" charset="0"/>
                              </a:rPr>
                              <m:t>৫২</m:t>
                            </m:r>
                          </m:e>
                          <m:sup/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= ৫২,৬৩২ </a:t>
                </a:r>
                <a:r>
                  <a:rPr lang="en-US" sz="2400" dirty="0" err="1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টাকা</a:t>
                </a:r>
                <a:r>
                  <a:rPr lang="en-US" sz="2400" dirty="0" smtClean="0">
                    <a:solidFill>
                      <a:schemeClr val="tx1"/>
                    </a:solidFill>
                    <a:ea typeface="Times New Roman" pitchFamily="18" charset="0"/>
                    <a:cs typeface="Vrinda" pitchFamily="34" charset="0"/>
                  </a:rPr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chemeClr val="tx1"/>
                  </a:solidFill>
                  <a:ea typeface="Times New Roman" pitchFamily="18" charset="0"/>
                  <a:cs typeface="Vrinda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u="sng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047" y="780925"/>
                <a:ext cx="6096000" cy="5794215"/>
              </a:xfrm>
              <a:prstGeom prst="rect">
                <a:avLst/>
              </a:prstGeom>
              <a:blipFill rotWithShape="0">
                <a:blip r:embed="rId6"/>
                <a:stretch>
                  <a:fillRect l="-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5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1424">
        <p15:prstTrans prst="pageCurlDouble"/>
      </p:transition>
    </mc:Choice>
    <mc:Fallback xmlns="">
      <p:transition spd="slow" advTm="14142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38" x="387350" y="1765300"/>
          <p14:tracePt t="1273" x="393700" y="1758950"/>
          <p14:tracePt t="1513" x="406400" y="1758950"/>
          <p14:tracePt t="1521" x="425450" y="1758950"/>
          <p14:tracePt t="1536" x="438150" y="1758950"/>
          <p14:tracePt t="1544" x="463550" y="1758950"/>
          <p14:tracePt t="1553" x="508000" y="1758950"/>
          <p14:tracePt t="1571" x="546100" y="1765300"/>
          <p14:tracePt t="1587" x="577850" y="1771650"/>
          <p14:tracePt t="1604" x="590550" y="1778000"/>
          <p14:tracePt t="1647" x="603250" y="1778000"/>
          <p14:tracePt t="1655" x="609600" y="1778000"/>
          <p14:tracePt t="1663" x="654050" y="1778000"/>
          <p14:tracePt t="1672" x="717550" y="1778000"/>
          <p14:tracePt t="1685" x="831850" y="1784350"/>
          <p14:tracePt t="1702" x="977900" y="1828800"/>
          <p14:tracePt t="1702" x="1041400" y="1835150"/>
          <p14:tracePt t="1721" x="1162050" y="1841500"/>
          <p14:tracePt t="1736" x="1250950" y="1854200"/>
          <p14:tracePt t="1752" x="1308100" y="1854200"/>
          <p14:tracePt t="1768" x="1346200" y="1854200"/>
          <p14:tracePt t="1785" x="1384300" y="1854200"/>
          <p14:tracePt t="1802" x="1409700" y="1860550"/>
          <p14:tracePt t="1818" x="1416050" y="1866900"/>
          <p14:tracePt t="1835" x="1428750" y="1866900"/>
          <p14:tracePt t="1895" x="1435100" y="1866900"/>
          <p14:tracePt t="1904" x="1466850" y="1873250"/>
          <p14:tracePt t="1911" x="1524000" y="1873250"/>
          <p14:tracePt t="1920" x="1536700" y="1873250"/>
          <p14:tracePt t="1935" x="1739900" y="1873250"/>
          <p14:tracePt t="1952" x="1879600" y="1892300"/>
          <p14:tracePt t="1969" x="1974850" y="1892300"/>
          <p14:tracePt t="1984" x="1993900" y="1892300"/>
          <p14:tracePt t="2001" x="2006600" y="1892300"/>
          <p14:tracePt t="2055" x="2025650" y="1892300"/>
          <p14:tracePt t="2063" x="2076450" y="1885950"/>
          <p14:tracePt t="2072" x="2120900" y="1879600"/>
          <p14:tracePt t="2085" x="2222500" y="1866900"/>
          <p14:tracePt t="2102" x="2266950" y="1866900"/>
          <p14:tracePt t="2118" x="2279650" y="1860550"/>
          <p14:tracePt t="2135" x="2286000" y="1854200"/>
          <p14:tracePt t="2216" x="2292350" y="1854200"/>
          <p14:tracePt t="2231" x="2298700" y="1854200"/>
          <p14:tracePt t="2255" x="2311400" y="1847850"/>
          <p14:tracePt t="2263" x="2317750" y="1835150"/>
          <p14:tracePt t="2272" x="2343150" y="1835150"/>
          <p14:tracePt t="2284" x="2413000" y="1816100"/>
          <p14:tracePt t="2284" x="2457450" y="1809750"/>
          <p14:tracePt t="2304" x="2501900" y="1797050"/>
          <p14:tracePt t="2318" x="2571750" y="1784350"/>
          <p14:tracePt t="2318" x="2597150" y="1771650"/>
          <p14:tracePt t="2336" x="2616200" y="1771650"/>
          <p14:tracePt t="2351" x="2616200" y="1765300"/>
          <p14:tracePt t="2544" x="2628900" y="1765300"/>
          <p14:tracePt t="2943" x="2641600" y="1765300"/>
          <p14:tracePt t="2959" x="2673350" y="1771650"/>
          <p14:tracePt t="2967" x="2749550" y="1784350"/>
          <p14:tracePt t="2975" x="2844800" y="1809750"/>
          <p14:tracePt t="2984" x="3028950" y="1854200"/>
          <p14:tracePt t="3000" x="3200400" y="1892300"/>
          <p14:tracePt t="3017" x="3295650" y="1892300"/>
          <p14:tracePt t="3034" x="3340100" y="1892300"/>
          <p14:tracePt t="3050" x="3352800" y="1892300"/>
          <p14:tracePt t="3066" x="3365500" y="1892300"/>
          <p14:tracePt t="3084" x="3390900" y="1885950"/>
          <p14:tracePt t="3103" x="3422650" y="1873250"/>
          <p14:tracePt t="3103" x="3435350" y="1866900"/>
          <p14:tracePt t="3121" x="3448050" y="1866900"/>
          <p14:tracePt t="3134" x="3460750" y="1866900"/>
          <p14:tracePt t="3159" x="3460750" y="1860550"/>
          <p14:tracePt t="3207" x="3473450" y="1854200"/>
          <p14:tracePt t="3431" x="3479800" y="1854200"/>
          <p14:tracePt t="3439" x="3498850" y="1847850"/>
          <p14:tracePt t="3450" x="3536950" y="1828800"/>
          <p14:tracePt t="3467" x="3594100" y="1809750"/>
          <p14:tracePt t="3485" x="3683000" y="1797050"/>
          <p14:tracePt t="3502" x="3784600" y="1771650"/>
          <p14:tracePt t="3518" x="3911600" y="1758950"/>
          <p14:tracePt t="3533" x="3981450" y="1739900"/>
          <p14:tracePt t="3550" x="4025900" y="1727200"/>
          <p14:tracePt t="3550" x="4044950" y="1727200"/>
          <p14:tracePt t="3569" x="4070350" y="1714500"/>
          <p14:tracePt t="3585" x="4083050" y="1714500"/>
          <p14:tracePt t="3601" x="4089400" y="1714500"/>
          <p14:tracePt t="3671" x="4095750" y="1714500"/>
          <p14:tracePt t="3680" x="4108450" y="1714500"/>
          <p14:tracePt t="3687" x="4133850" y="1714500"/>
          <p14:tracePt t="3700" x="4184650" y="1714500"/>
          <p14:tracePt t="3717" x="4248150" y="1720850"/>
          <p14:tracePt t="3734" x="4337050" y="1733550"/>
          <p14:tracePt t="3734" x="4381500" y="1733550"/>
          <p14:tracePt t="3752" x="4432300" y="1733550"/>
          <p14:tracePt t="3767" x="4679950" y="1733550"/>
          <p14:tracePt t="3784" x="4845050" y="1733550"/>
          <p14:tracePt t="3800" x="5022850" y="1733550"/>
          <p14:tracePt t="3816" x="5124450" y="1733550"/>
          <p14:tracePt t="3835" x="5187950" y="1727200"/>
          <p14:tracePt t="3851" x="5238750" y="1714500"/>
          <p14:tracePt t="3868" x="5245100" y="1708150"/>
          <p14:tracePt t="3885" x="5238750" y="1714500"/>
          <p14:tracePt t="4007" x="5232400" y="1720850"/>
          <p14:tracePt t="4015" x="5213350" y="1739900"/>
          <p14:tracePt t="4023" x="5175250" y="1752600"/>
          <p14:tracePt t="4033" x="5073650" y="1784350"/>
          <p14:tracePt t="4050" x="4889500" y="1841500"/>
          <p14:tracePt t="4066" x="4692650" y="1854200"/>
          <p14:tracePt t="4085" x="4394200" y="1898650"/>
          <p14:tracePt t="4100" x="3981450" y="1949450"/>
          <p14:tracePt t="4116" x="3524250" y="2025650"/>
          <p14:tracePt t="4134" x="3187700" y="2044700"/>
          <p14:tracePt t="4134" x="3060700" y="2076450"/>
          <p14:tracePt t="4152" x="2965450" y="2095500"/>
          <p14:tracePt t="4166" x="2762250" y="2133600"/>
          <p14:tracePt t="4166" x="2667000" y="2152650"/>
          <p14:tracePt t="4184" x="2476500" y="2171700"/>
          <p14:tracePt t="4200" x="2286000" y="2178050"/>
          <p14:tracePt t="4216" x="2101850" y="2216150"/>
          <p14:tracePt t="4232" x="1930400" y="2222500"/>
          <p14:tracePt t="4249" x="1816100" y="2228850"/>
          <p14:tracePt t="4266" x="1695450" y="2247900"/>
          <p14:tracePt t="4282" x="1587500" y="2247900"/>
          <p14:tracePt t="4299" x="1435100" y="2266950"/>
          <p14:tracePt t="4316" x="1301750" y="2266950"/>
          <p14:tracePt t="4334" x="1168400" y="2279650"/>
          <p14:tracePt t="4350" x="1098550" y="2292350"/>
          <p14:tracePt t="4350" x="1085850" y="2298700"/>
          <p14:tracePt t="4368" x="1066800" y="2311400"/>
          <p14:tracePt t="4382" x="1047750" y="2324100"/>
          <p14:tracePt t="4401" x="1028700" y="2343150"/>
          <p14:tracePt t="4416" x="1009650" y="2362200"/>
          <p14:tracePt t="4434" x="996950" y="2362200"/>
          <p14:tracePt t="4449" x="1009650" y="2362200"/>
          <p14:tracePt t="4640" x="1054100" y="2362200"/>
          <p14:tracePt t="4648" x="1098550" y="2349500"/>
          <p14:tracePt t="4656" x="1149350" y="2343150"/>
          <p14:tracePt t="4668" x="1250950" y="2330450"/>
          <p14:tracePt t="4685" x="1390650" y="2330450"/>
          <p14:tracePt t="4702" x="1524000" y="2330450"/>
          <p14:tracePt t="4716" x="1663700" y="2330450"/>
          <p14:tracePt t="4732" x="1790700" y="2330450"/>
          <p14:tracePt t="4749" x="1930400" y="2330450"/>
          <p14:tracePt t="4765" x="1993900" y="2330450"/>
          <p14:tracePt t="4782" x="2044700" y="2317750"/>
          <p14:tracePt t="4782" x="2070100" y="2311400"/>
          <p14:tracePt t="4800" x="2114550" y="2292350"/>
          <p14:tracePt t="4816" x="2178050" y="2292350"/>
          <p14:tracePt t="4832" x="2254250" y="2279650"/>
          <p14:tracePt t="4850" x="2311400" y="2273300"/>
          <p14:tracePt t="4867" x="2362200" y="2266950"/>
          <p14:tracePt t="4884" x="2381250" y="2254250"/>
          <p14:tracePt t="4900" x="2413000" y="2254250"/>
          <p14:tracePt t="5704" x="2457450" y="2273300"/>
          <p14:tracePt t="5712" x="2520950" y="2286000"/>
          <p14:tracePt t="5719" x="2590800" y="2305050"/>
          <p14:tracePt t="5733" x="2730500" y="2355850"/>
          <p14:tracePt t="5750" x="2882900" y="2393950"/>
          <p14:tracePt t="5767" x="2997200" y="2419350"/>
          <p14:tracePt t="5767" x="3028950" y="2425700"/>
          <p14:tracePt t="5785" x="3048000" y="2432050"/>
          <p14:tracePt t="5798" x="3060700" y="2432050"/>
          <p14:tracePt t="5919" x="3073400" y="2432050"/>
          <p14:tracePt t="5960" x="3079750" y="2425700"/>
          <p14:tracePt t="5992" x="3079750" y="2419350"/>
          <p14:tracePt t="6008" x="3086100" y="2413000"/>
          <p14:tracePt t="6016" x="3098800" y="2413000"/>
          <p14:tracePt t="6024" x="3124200" y="2406650"/>
          <p14:tracePt t="6032" x="3175000" y="2387600"/>
          <p14:tracePt t="6048" x="3257550" y="2355850"/>
          <p14:tracePt t="6064" x="3340100" y="2336800"/>
          <p14:tracePt t="6081" x="3378200" y="2330450"/>
          <p14:tracePt t="6098" x="3390900" y="2311400"/>
          <p14:tracePt t="6116" x="3397250" y="2311400"/>
          <p14:tracePt t="6175" x="3397250" y="2305050"/>
          <p14:tracePt t="6183" x="3390900" y="2305050"/>
          <p14:tracePt t="6552" x="3384550" y="2305050"/>
          <p14:tracePt t="6560" x="3371850" y="2305050"/>
          <p14:tracePt t="6569" x="3352800" y="2305050"/>
          <p14:tracePt t="6582" x="3314700" y="2292350"/>
          <p14:tracePt t="6600" x="3270250" y="2279650"/>
          <p14:tracePt t="6600" x="3251200" y="2273300"/>
          <p14:tracePt t="6617" x="3244850" y="2266950"/>
          <p14:tracePt t="6633" x="3232150" y="2266950"/>
          <p14:tracePt t="6656" x="3225800" y="2260600"/>
          <p14:tracePt t="6697" x="3219450" y="2260600"/>
          <p14:tracePt t="6713" x="3206750" y="2260600"/>
          <p14:tracePt t="6760" x="3200400" y="2260600"/>
          <p14:tracePt t="6776" x="3194050" y="2260600"/>
          <p14:tracePt t="6785" x="3181350" y="2254250"/>
          <p14:tracePt t="6798" x="3162300" y="2254250"/>
          <p14:tracePt t="6815" x="3155950" y="2254250"/>
          <p14:tracePt t="6831" x="3149600" y="2254250"/>
          <p14:tracePt t="6866" x="3143250" y="2247900"/>
          <p14:tracePt t="7049" x="3143250" y="2241550"/>
          <p14:tracePt t="7058" x="3149600" y="2241550"/>
          <p14:tracePt t="7065" x="3187700" y="2235200"/>
          <p14:tracePt t="7082" x="3225800" y="2228850"/>
          <p14:tracePt t="7099" x="3263900" y="2222500"/>
          <p14:tracePt t="7117" x="3270250" y="2216150"/>
          <p14:tracePt t="7132" x="3282950" y="2209800"/>
          <p14:tracePt t="7148" x="3295650" y="2209800"/>
          <p14:tracePt t="7241" x="3314700" y="2209800"/>
          <p14:tracePt t="7249" x="3390900" y="2216150"/>
          <p14:tracePt t="7256" x="3517900" y="2254250"/>
          <p14:tracePt t="7264" x="3886200" y="2362200"/>
          <p14:tracePt t="7281" x="4419600" y="2489200"/>
          <p14:tracePt t="7298" x="4902200" y="2578100"/>
          <p14:tracePt t="7314" x="5073650" y="2603500"/>
          <p14:tracePt t="7331" x="5092700" y="2603500"/>
          <p14:tracePt t="7348" x="5092700" y="2609850"/>
          <p14:tracePt t="7504" x="5092700" y="2616200"/>
          <p14:tracePt t="7520" x="5092700" y="2603500"/>
          <p14:tracePt t="7657" x="5092700" y="2584450"/>
          <p14:tracePt t="7665" x="5099050" y="2540000"/>
          <p14:tracePt t="7673" x="5105400" y="2501900"/>
          <p14:tracePt t="7683" x="5130800" y="2419350"/>
          <p14:tracePt t="7700" x="5175250" y="2349500"/>
          <p14:tracePt t="7717" x="5213350" y="2273300"/>
          <p14:tracePt t="7733" x="5308600" y="2159000"/>
          <p14:tracePt t="7747" x="5378450" y="2070100"/>
          <p14:tracePt t="7764" x="5448300" y="1974850"/>
          <p14:tracePt t="7780" x="5480050" y="1924050"/>
          <p14:tracePt t="7797" x="5518150" y="1873250"/>
          <p14:tracePt t="7814" x="5530850" y="1847850"/>
          <p14:tracePt t="7831" x="5524500" y="1847850"/>
          <p14:tracePt t="8433" x="5518150" y="1847850"/>
          <p14:tracePt t="8441" x="5511800" y="1847850"/>
          <p14:tracePt t="8450" x="5492750" y="1866900"/>
          <p14:tracePt t="8466" x="5486400" y="1866900"/>
          <p14:tracePt t="8480" x="5473700" y="1873250"/>
          <p14:tracePt t="8497" x="5467350" y="1873250"/>
          <p14:tracePt t="8513" x="5461000" y="1879600"/>
          <p14:tracePt t="8530" x="5454650" y="1879600"/>
          <p14:tracePt t="8547" x="5448300" y="1885950"/>
          <p14:tracePt t="8564" x="5435600" y="1898650"/>
          <p14:tracePt t="8580" x="5422900" y="1905000"/>
          <p14:tracePt t="8596" x="5403850" y="1930400"/>
          <p14:tracePt t="8613" x="5365750" y="1949450"/>
          <p14:tracePt t="8629" x="5346700" y="1962150"/>
          <p14:tracePt t="8646" x="5314950" y="1981200"/>
          <p14:tracePt t="8646" x="5295900" y="1993900"/>
          <p14:tracePt t="8665" x="5257800" y="2025650"/>
          <p14:tracePt t="8681" x="5175250" y="2051050"/>
          <p14:tracePt t="8699" x="5080000" y="2082800"/>
          <p14:tracePt t="8714" x="5003800" y="2114550"/>
          <p14:tracePt t="8730" x="4953000" y="2139950"/>
          <p14:tracePt t="8747" x="4921250" y="2146300"/>
          <p14:tracePt t="8763" x="4902200" y="2159000"/>
          <p14:tracePt t="8780" x="4870450" y="2178050"/>
          <p14:tracePt t="8796" x="4832350" y="2197100"/>
          <p14:tracePt t="8813" x="4768850" y="2209800"/>
          <p14:tracePt t="8829" x="4699000" y="2228850"/>
          <p14:tracePt t="8846" x="4641850" y="2241550"/>
          <p14:tracePt t="8862" x="4597400" y="2254250"/>
          <p14:tracePt t="8862" x="4578350" y="2266950"/>
          <p14:tracePt t="8881" x="4540250" y="2279650"/>
          <p14:tracePt t="8897" x="4495800" y="2298700"/>
          <p14:tracePt t="8914" x="4483100" y="2343150"/>
          <p14:tracePt t="8928" x="4476750" y="2349500"/>
          <p14:tracePt t="9167" x="4464050" y="2355850"/>
          <p14:tracePt t="9175" x="4451350" y="2362200"/>
          <p14:tracePt t="9183" x="4425950" y="2381250"/>
          <p14:tracePt t="9196" x="4356100" y="2406650"/>
          <p14:tracePt t="9214" x="4337050" y="2438400"/>
          <p14:tracePt t="9228" x="4318000" y="2444750"/>
          <p14:tracePt t="9245" x="4324350" y="2444750"/>
          <p14:tracePt t="9519" x="4330700" y="2438400"/>
          <p14:tracePt t="9536" x="4343400" y="2432050"/>
          <p14:tracePt t="9543" x="4349750" y="2425700"/>
          <p14:tracePt t="9551" x="4362450" y="2419350"/>
          <p14:tracePt t="9561" x="4394200" y="2413000"/>
          <p14:tracePt t="9578" x="4394200" y="2400300"/>
          <p14:tracePt t="9595" x="4406900" y="2393950"/>
          <p14:tracePt t="9612" x="4451350" y="2393950"/>
          <p14:tracePt t="9628" x="4591050" y="2444750"/>
          <p14:tracePt t="9645" x="4705350" y="2476500"/>
          <p14:tracePt t="9645" x="4768850" y="2489200"/>
          <p14:tracePt t="9663" x="4806950" y="2495550"/>
          <p14:tracePt t="9678" x="4838700" y="2508250"/>
          <p14:tracePt t="9695" x="4851400" y="2508250"/>
          <p14:tracePt t="9751" x="4857750" y="2508250"/>
          <p14:tracePt t="9759" x="4889500" y="2508250"/>
          <p14:tracePt t="9767" x="4933950" y="2508250"/>
          <p14:tracePt t="9778" x="4991100" y="2508250"/>
          <p14:tracePt t="9794" x="5035550" y="2508250"/>
          <p14:tracePt t="9811" x="5041900" y="2508250"/>
          <p14:tracePt t="9856" x="5054600" y="2501900"/>
          <p14:tracePt t="9866" x="5067300" y="2501900"/>
          <p14:tracePt t="9871" x="5105400" y="2501900"/>
          <p14:tracePt t="9881" x="5168900" y="2501900"/>
          <p14:tracePt t="9895" x="5321300" y="2501900"/>
          <p14:tracePt t="9913" x="5327650" y="2501900"/>
          <p14:tracePt t="10415" x="5353050" y="2482850"/>
          <p14:tracePt t="10424" x="5384800" y="2457450"/>
          <p14:tracePt t="10432" x="5403850" y="2438400"/>
          <p14:tracePt t="10447" x="5518150" y="2349500"/>
          <p14:tracePt t="10465" x="5562600" y="2324100"/>
          <p14:tracePt t="10478" x="5626100" y="2279650"/>
          <p14:tracePt t="10494" x="5657850" y="2247900"/>
          <p14:tracePt t="10494" x="5670550" y="2241550"/>
          <p14:tracePt t="10512" x="5676900" y="2241550"/>
          <p14:tracePt t="10527" x="5689600" y="2235200"/>
          <p14:tracePt t="10544" x="5695950" y="2228850"/>
          <p14:tracePt t="10631" x="5695950" y="2222500"/>
          <p14:tracePt t="10656" x="5702300" y="2222500"/>
          <p14:tracePt t="10672" x="5689600" y="2222500"/>
          <p14:tracePt t="11376" x="5683250" y="2235200"/>
          <p14:tracePt t="11384" x="5664200" y="2241550"/>
          <p14:tracePt t="11394" x="5581650" y="2260600"/>
          <p14:tracePt t="11413" x="5429250" y="2286000"/>
          <p14:tracePt t="11429" x="5111750" y="2330450"/>
          <p14:tracePt t="11444" x="4648200" y="2419350"/>
          <p14:tracePt t="11462" x="4044950" y="2508250"/>
          <p14:tracePt t="11476" x="3473450" y="2616200"/>
          <p14:tracePt t="11495" x="3117850" y="2686050"/>
          <p14:tracePt t="11511" x="2940050" y="2705100"/>
          <p14:tracePt t="11526" x="2844800" y="2895600"/>
          <p14:tracePt t="11543" x="3740150" y="4178300"/>
          <p14:tracePt t="11559" x="4781550" y="5657850"/>
          <p14:tracePt t="11576" x="5765800" y="6851650"/>
          <p14:tracePt t="11593" x="6750050" y="6851650"/>
          <p14:tracePt t="11609" x="7353300" y="6851650"/>
          <p14:tracePt t="11627" x="8274050" y="6851650"/>
          <p14:tracePt t="11644" x="9309100" y="6851650"/>
          <p14:tracePt t="11661" x="10585450" y="6851650"/>
          <p14:tracePt t="11676" x="10966450" y="6851650"/>
          <p14:tracePt t="11693" x="10896600" y="6851650"/>
          <p14:tracePt t="11693" x="10826750" y="6851650"/>
          <p14:tracePt t="11712" x="10737850" y="6851650"/>
          <p14:tracePt t="11726" x="10591800" y="6851650"/>
          <p14:tracePt t="11726" x="10541000" y="6851650"/>
          <p14:tracePt t="11746" x="10477500" y="6851650"/>
          <p14:tracePt t="11760" x="10471150" y="6851650"/>
          <p14:tracePt t="11776" x="10464800" y="6851650"/>
          <p14:tracePt t="11888" x="10452100" y="6845300"/>
          <p14:tracePt t="11897" x="10433050" y="6807200"/>
          <p14:tracePt t="11903" x="10414000" y="6775450"/>
          <p14:tracePt t="11913" x="10394950" y="6718300"/>
          <p14:tracePt t="11926" x="10350500" y="6635750"/>
          <p14:tracePt t="11926" x="10325100" y="6578600"/>
          <p14:tracePt t="11944" x="10293350" y="6457950"/>
          <p14:tracePt t="11961" x="10274300" y="6375400"/>
          <p14:tracePt t="11977" x="10261600" y="6337300"/>
          <p14:tracePt t="11994" x="10261600" y="6292850"/>
          <p14:tracePt t="12011" x="10261600" y="6261100"/>
          <p14:tracePt t="12026" x="10261600" y="6235700"/>
          <p14:tracePt t="12042" x="10261600" y="6197600"/>
          <p14:tracePt t="12059" x="10261600" y="6172200"/>
          <p14:tracePt t="12076" x="10261600" y="6127750"/>
          <p14:tracePt t="12092" x="10261600" y="6102350"/>
          <p14:tracePt t="12109" x="10261600" y="6089650"/>
          <p14:tracePt t="12145" x="10261600" y="6076950"/>
          <p14:tracePt t="12159" x="10267950" y="6064250"/>
          <p14:tracePt t="12167" x="10267950" y="6051550"/>
          <p14:tracePt t="12176" x="10280650" y="6026150"/>
          <p14:tracePt t="12194" x="10293350" y="6000750"/>
          <p14:tracePt t="12210" x="10293350" y="5988050"/>
          <p14:tracePt t="12226" x="10287000" y="5981700"/>
          <p14:tracePt t="12279" x="10261600" y="5969000"/>
          <p14:tracePt t="12288" x="10210800" y="5956300"/>
          <p14:tracePt t="12296" x="10166350" y="5943600"/>
          <p14:tracePt t="12309" x="9906000" y="5861050"/>
          <p14:tracePt t="12326" x="9499600" y="5753100"/>
          <p14:tracePt t="12342" x="8769350" y="5562600"/>
          <p14:tracePt t="12360" x="8293100" y="5416550"/>
          <p14:tracePt t="12376" x="7734300" y="5264150"/>
          <p14:tracePt t="12392" x="7137400" y="5105400"/>
          <p14:tracePt t="12409" x="6584950" y="4984750"/>
          <p14:tracePt t="12426" x="6197600" y="4876800"/>
          <p14:tracePt t="12443" x="5854700" y="4794250"/>
          <p14:tracePt t="12461" x="5746750" y="4775200"/>
          <p14:tracePt t="12477" x="5727700" y="4775200"/>
          <p14:tracePt t="12655" x="5721350" y="4768850"/>
          <p14:tracePt t="12664" x="5708650" y="4762500"/>
          <p14:tracePt t="12675" x="5670550" y="4749800"/>
          <p14:tracePt t="12694" x="5607050" y="4699000"/>
          <p14:tracePt t="12710" x="5480050" y="4616450"/>
          <p14:tracePt t="12710" x="5403850" y="4552950"/>
          <p14:tracePt t="12728" x="5283200" y="4476750"/>
          <p14:tracePt t="12742" x="4914900" y="4222750"/>
          <p14:tracePt t="12742" x="4699000" y="4089400"/>
          <p14:tracePt t="12761" x="4210050" y="3797300"/>
          <p14:tracePt t="12776" x="3625850" y="3486150"/>
          <p14:tracePt t="12792" x="3022600" y="3206750"/>
          <p14:tracePt t="12809" x="2508250" y="3003550"/>
          <p14:tracePt t="12826" x="2228850" y="2927350"/>
          <p14:tracePt t="12842" x="2038350" y="2895600"/>
          <p14:tracePt t="12859" x="1778000" y="2895600"/>
          <p14:tracePt t="12877" x="1447800" y="2895600"/>
          <p14:tracePt t="12891" x="1054100" y="2908300"/>
          <p14:tracePt t="12909" x="698500" y="2901950"/>
          <p14:tracePt t="12925" x="387350" y="2838450"/>
          <p14:tracePt t="12925" x="222250" y="2806700"/>
          <p14:tracePt t="12945" x="69850" y="2774950"/>
          <p14:tracePt t="12959" x="0" y="2641600"/>
          <p14:tracePt t="12976" x="0" y="2571750"/>
          <p14:tracePt t="12994" x="0" y="2540000"/>
          <p14:tracePt t="13009" x="0" y="2533650"/>
          <p14:tracePt t="13025" x="0" y="2514600"/>
          <p14:tracePt t="13042" x="0" y="2501900"/>
          <p14:tracePt t="13058" x="0" y="2508250"/>
          <p14:tracePt t="13224" x="0" y="2514600"/>
          <p14:tracePt t="13232" x="6350" y="2540000"/>
          <p14:tracePt t="13242" x="38100" y="2590800"/>
          <p14:tracePt t="13260" x="114300" y="2660650"/>
          <p14:tracePt t="13275" x="209550" y="2717800"/>
          <p14:tracePt t="13292" x="279400" y="2743200"/>
          <p14:tracePt t="13309" x="311150" y="2755900"/>
          <p14:tracePt t="13325" x="330200" y="2768600"/>
          <p14:tracePt t="13342" x="336550" y="2768600"/>
          <p14:tracePt t="13358" x="349250" y="2768600"/>
          <p14:tracePt t="13376" x="368300" y="2768600"/>
          <p14:tracePt t="13391" x="406400" y="2768600"/>
          <p14:tracePt t="13408" x="450850" y="2768600"/>
          <p14:tracePt t="13425" x="508000" y="2774950"/>
          <p14:tracePt t="13441" x="546100" y="2774950"/>
          <p14:tracePt t="13460" x="596900" y="2774950"/>
          <p14:tracePt t="13476" x="641350" y="2774950"/>
          <p14:tracePt t="13493" x="692150" y="2774950"/>
          <p14:tracePt t="13508" x="736600" y="2774950"/>
          <p14:tracePt t="13527" x="787400" y="2774950"/>
          <p14:tracePt t="13541" x="819150" y="2774950"/>
          <p14:tracePt t="13558" x="831850" y="2774950"/>
          <p14:tracePt t="13575" x="850900" y="2774950"/>
          <p14:tracePt t="13591" x="889000" y="2774950"/>
          <p14:tracePt t="13608" x="952500" y="2774950"/>
          <p14:tracePt t="13624" x="1047750" y="2774950"/>
          <p14:tracePt t="13641" x="1143000" y="2774950"/>
          <p14:tracePt t="13658" x="1238250" y="2774950"/>
          <p14:tracePt t="13674" x="1327150" y="2774950"/>
          <p14:tracePt t="13691" x="1403350" y="2774950"/>
          <p14:tracePt t="13710" x="1466850" y="2774950"/>
          <p14:tracePt t="13727" x="1517650" y="2774950"/>
          <p14:tracePt t="13742" x="1549400" y="2774950"/>
          <p14:tracePt t="13758" x="1568450" y="2774950"/>
          <p14:tracePt t="13775" x="1581150" y="2774950"/>
          <p14:tracePt t="13840" x="1587500" y="2774950"/>
          <p14:tracePt t="13848" x="1593850" y="2774950"/>
          <p14:tracePt t="13859" x="1612900" y="2774950"/>
          <p14:tracePt t="13878" x="1631950" y="2781300"/>
          <p14:tracePt t="13894" x="1644650" y="2787650"/>
          <p14:tracePt t="13913" x="1657350" y="2787650"/>
          <p14:tracePt t="14585" x="1663700" y="2787650"/>
          <p14:tracePt t="14600" x="1670050" y="2787650"/>
          <p14:tracePt t="14624" x="1676400" y="2787650"/>
          <p14:tracePt t="14631" x="1682750" y="2781300"/>
          <p14:tracePt t="14642" x="1689100" y="2781300"/>
          <p14:tracePt t="14672" x="1701800" y="2781300"/>
          <p14:tracePt t="14687" x="1714500" y="2781300"/>
          <p14:tracePt t="14711" x="1720850" y="2774950"/>
          <p14:tracePt t="14728" x="1727200" y="2774950"/>
          <p14:tracePt t="14760" x="1733550" y="2774950"/>
          <p14:tracePt t="14777" x="1739900" y="2768600"/>
          <p14:tracePt t="14792" x="1746250" y="2768600"/>
          <p14:tracePt t="14815" x="1758950" y="2768600"/>
          <p14:tracePt t="14823" x="1771650" y="2762250"/>
          <p14:tracePt t="14847" x="1778000" y="2762250"/>
          <p14:tracePt t="14856" x="1784350" y="2762250"/>
          <p14:tracePt t="14951" x="1790700" y="2762250"/>
          <p14:tracePt t="14959" x="1797050" y="2762250"/>
          <p14:tracePt t="14968" x="1803400" y="2762250"/>
          <p14:tracePt t="14977" x="1835150" y="2762250"/>
          <p14:tracePt t="14995" x="1860550" y="2762250"/>
          <p14:tracePt t="15010" x="1885950" y="2762250"/>
          <p14:tracePt t="15024" x="1898650" y="2762250"/>
          <p14:tracePt t="15040" x="1905000" y="2762250"/>
          <p14:tracePt t="15079" x="1911350" y="2762250"/>
          <p14:tracePt t="15088" x="1924050" y="2762250"/>
          <p14:tracePt t="15095" x="1943100" y="2762250"/>
          <p14:tracePt t="15111" x="1949450" y="2762250"/>
          <p14:tracePt t="15124" x="1987550" y="2755900"/>
          <p14:tracePt t="15142" x="2012950" y="2755900"/>
          <p14:tracePt t="15157" x="2032000" y="2749550"/>
          <p14:tracePt t="15173" x="2076450" y="2743200"/>
          <p14:tracePt t="15190" x="2139950" y="2743200"/>
          <p14:tracePt t="15190" x="2184400" y="2743200"/>
          <p14:tracePt t="15208" x="2241550" y="2743200"/>
          <p14:tracePt t="15225" x="2266950" y="2743200"/>
          <p14:tracePt t="15243" x="2279650" y="2736850"/>
          <p14:tracePt t="15288" x="2292350" y="2736850"/>
          <p14:tracePt t="15304" x="2298700" y="2736850"/>
          <p14:tracePt t="15311" x="2305050" y="2730500"/>
          <p14:tracePt t="15324" x="2317750" y="2730500"/>
          <p14:tracePt t="15342" x="2343150" y="2730500"/>
          <p14:tracePt t="15358" x="2349500" y="2730500"/>
          <p14:tracePt t="15374" x="2374900" y="2730500"/>
          <p14:tracePt t="15390" x="2463800" y="2736850"/>
          <p14:tracePt t="15406" x="2667000" y="2768600"/>
          <p14:tracePt t="15423" x="2819400" y="2800350"/>
          <p14:tracePt t="15440" x="2908300" y="2825750"/>
          <p14:tracePt t="15456" x="2927350" y="2832100"/>
          <p14:tracePt t="15473" x="2940050" y="2832100"/>
          <p14:tracePt t="15495" x="2946400" y="2832100"/>
          <p14:tracePt t="15512" x="2959100" y="2832100"/>
          <p14:tracePt t="15523" x="2978150" y="2832100"/>
          <p14:tracePt t="15541" x="3009900" y="2832100"/>
          <p14:tracePt t="15557" x="3048000" y="2838450"/>
          <p14:tracePt t="15573" x="3067050" y="2838450"/>
          <p14:tracePt t="15590" x="3086100" y="2838450"/>
          <p14:tracePt t="15606" x="3111500" y="2838450"/>
          <p14:tracePt t="15623" x="3225800" y="2838450"/>
          <p14:tracePt t="15640" x="3314700" y="2857500"/>
          <p14:tracePt t="15656" x="3346450" y="2857500"/>
          <p14:tracePt t="15673" x="3365500" y="2857500"/>
          <p14:tracePt t="15689" x="3371850" y="2857500"/>
          <p14:tracePt t="15807" x="3384550" y="2857500"/>
          <p14:tracePt t="15816" x="3390900" y="2857500"/>
          <p14:tracePt t="15832" x="3397250" y="2857500"/>
          <p14:tracePt t="15839" x="3409950" y="2857500"/>
          <p14:tracePt t="15855" x="3422650" y="2857500"/>
          <p14:tracePt t="15911" x="3429000" y="2857500"/>
          <p14:tracePt t="15920" x="3448050" y="2851150"/>
          <p14:tracePt t="15927" x="3467100" y="2844800"/>
          <p14:tracePt t="15941" x="3511550" y="2838450"/>
          <p14:tracePt t="15958" x="3549650" y="2838450"/>
          <p14:tracePt t="15975" x="3556000" y="2832100"/>
          <p14:tracePt t="16000" x="3562350" y="2832100"/>
          <p14:tracePt t="16016" x="3575050" y="2832100"/>
          <p14:tracePt t="16024" x="3632200" y="2825750"/>
          <p14:tracePt t="16040" x="3740150" y="2806700"/>
          <p14:tracePt t="16057" x="3854450" y="2806700"/>
          <p14:tracePt t="16072" x="3911600" y="2806700"/>
          <p14:tracePt t="16089" x="3924300" y="2806700"/>
          <p14:tracePt t="16106" x="3930650" y="2800350"/>
          <p14:tracePt t="16122" x="3949700" y="2800350"/>
          <p14:tracePt t="16139" x="3975100" y="2794000"/>
          <p14:tracePt t="16156" x="4032250" y="2781300"/>
          <p14:tracePt t="16172" x="4076700" y="2762250"/>
          <p14:tracePt t="16189" x="4108450" y="2755900"/>
          <p14:tracePt t="16205" x="4121150" y="2755900"/>
          <p14:tracePt t="16255" x="4127500" y="2755900"/>
          <p14:tracePt t="16263" x="4140200" y="2755900"/>
          <p14:tracePt t="16273" x="4146550" y="2755900"/>
          <p14:tracePt t="16290" x="4152900" y="2755900"/>
          <p14:tracePt t="16351" x="4159250" y="2755900"/>
          <p14:tracePt t="16359" x="4171950" y="2755900"/>
          <p14:tracePt t="16372" x="4229100" y="2755900"/>
          <p14:tracePt t="16389" x="4286250" y="2755900"/>
          <p14:tracePt t="16406" x="4375150" y="2768600"/>
          <p14:tracePt t="16422" x="4521200" y="2768600"/>
          <p14:tracePt t="16441" x="4540250" y="2768600"/>
          <p14:tracePt t="16455" x="4552950" y="2768600"/>
          <p14:tracePt t="16503" x="4565650" y="2768600"/>
          <p14:tracePt t="16511" x="4610100" y="2768600"/>
          <p14:tracePt t="16522" x="4781550" y="2813050"/>
          <p14:tracePt t="16540" x="4991100" y="2832100"/>
          <p14:tracePt t="16555" x="5207000" y="2863850"/>
          <p14:tracePt t="16572" x="5314950" y="2882900"/>
          <p14:tracePt t="16589" x="5353050" y="2882900"/>
          <p14:tracePt t="17490" x="5353050" y="2889250"/>
          <p14:tracePt t="17784" x="5346700" y="2889250"/>
          <p14:tracePt t="17807" x="5340350" y="2889250"/>
          <p14:tracePt t="17816" x="5334000" y="2895600"/>
          <p14:tracePt t="17824" x="5314950" y="2901950"/>
          <p14:tracePt t="17841" x="5308600" y="2908300"/>
          <p14:tracePt t="17856" x="5295900" y="2908300"/>
          <p14:tracePt t="17874" x="5283200" y="2914650"/>
          <p14:tracePt t="18127" x="5276850" y="2914650"/>
          <p14:tracePt t="18136" x="5264150" y="2914650"/>
          <p14:tracePt t="18143" x="5232400" y="2914650"/>
          <p14:tracePt t="18154" x="5118100" y="2914650"/>
          <p14:tracePt t="18171" x="4984750" y="2914650"/>
          <p14:tracePt t="18187" x="4889500" y="2914650"/>
          <p14:tracePt t="18204" x="4857750" y="2914650"/>
          <p14:tracePt t="18221" x="4845050" y="2908300"/>
          <p14:tracePt t="18271" x="4838700" y="2908300"/>
          <p14:tracePt t="18280" x="4826000" y="2901950"/>
          <p14:tracePt t="18288" x="4775200" y="2882900"/>
          <p14:tracePt t="18304" x="4724400" y="2876550"/>
          <p14:tracePt t="18320" x="4692650" y="2870200"/>
          <p14:tracePt t="18338" x="4679950" y="2870200"/>
          <p14:tracePt t="18353" x="4673600" y="2870200"/>
          <p14:tracePt t="18375" x="4660900" y="2870200"/>
          <p14:tracePt t="18399" x="4648200" y="2870200"/>
          <p14:tracePt t="18568" x="4641850" y="2870200"/>
          <p14:tracePt t="18656" x="4635500" y="2870200"/>
          <p14:tracePt t="18664" x="4622800" y="2870200"/>
          <p14:tracePt t="18673" x="4540250" y="2870200"/>
          <p14:tracePt t="18690" x="4451350" y="2870200"/>
          <p14:tracePt t="18707" x="4413250" y="2870200"/>
          <p14:tracePt t="18720" x="4387850" y="2870200"/>
          <p14:tracePt t="18737" x="4375150" y="2870200"/>
          <p14:tracePt t="18753" x="4368800" y="2870200"/>
          <p14:tracePt t="18800" x="4362450" y="2870200"/>
          <p14:tracePt t="18808" x="4311650" y="2870200"/>
          <p14:tracePt t="18824" x="4279900" y="2870200"/>
          <p14:tracePt t="18837" x="4197350" y="2870200"/>
          <p14:tracePt t="18853" x="4076700" y="2863850"/>
          <p14:tracePt t="18853" x="4019550" y="2844800"/>
          <p14:tracePt t="18872" x="3975100" y="2844800"/>
          <p14:tracePt t="18887" x="3898900" y="2832100"/>
          <p14:tracePt t="18903" x="3873500" y="2832100"/>
          <p14:tracePt t="18920" x="3841750" y="2832100"/>
          <p14:tracePt t="18936" x="3810000" y="2832100"/>
          <p14:tracePt t="18953" x="3727450" y="2832100"/>
          <p14:tracePt t="18970" x="3644900" y="2832100"/>
          <p14:tracePt t="18986" x="3587750" y="2832100"/>
          <p14:tracePt t="19003" x="3556000" y="2832100"/>
          <p14:tracePt t="19019" x="3543300" y="2832100"/>
          <p14:tracePt t="19063" x="3536950" y="2832100"/>
          <p14:tracePt t="19072" x="3530600" y="2832100"/>
          <p14:tracePt t="19079" x="3524250" y="2832100"/>
          <p14:tracePt t="19088" x="3511550" y="2832100"/>
          <p14:tracePt t="19104" x="3486150" y="2832100"/>
          <p14:tracePt t="19120" x="3473450" y="2832100"/>
          <p14:tracePt t="19136" x="3460750" y="2832100"/>
          <p14:tracePt t="19153" x="3435350" y="2832100"/>
          <p14:tracePt t="19170" x="3422650" y="2832100"/>
          <p14:tracePt t="19186" x="3416300" y="2832100"/>
          <p14:tracePt t="19203" x="3397250" y="2832100"/>
          <p14:tracePt t="19220" x="3384550" y="2832100"/>
          <p14:tracePt t="19236" x="3365500" y="2832100"/>
          <p14:tracePt t="19253" x="3359150" y="2844800"/>
          <p14:tracePt t="19270" x="3352800" y="2857500"/>
          <p14:tracePt t="19288" x="3352800" y="2851150"/>
          <p14:tracePt t="20080" x="3359150" y="2851150"/>
          <p14:tracePt t="20088" x="3365500" y="2851150"/>
          <p14:tracePt t="20096" x="3371850" y="2844800"/>
          <p14:tracePt t="20106" x="3378200" y="2838450"/>
          <p14:tracePt t="20121" x="3384550" y="2832100"/>
          <p14:tracePt t="20137" x="3397250" y="2819400"/>
          <p14:tracePt t="20152" x="3403600" y="2819400"/>
          <p14:tracePt t="20168" x="3416300" y="2813050"/>
          <p14:tracePt t="20185" x="3429000" y="2806700"/>
          <p14:tracePt t="20202" x="3441700" y="2794000"/>
          <p14:tracePt t="20218" x="3454400" y="2787650"/>
          <p14:tracePt t="20235" x="3454400" y="2781300"/>
          <p14:tracePt t="20280" x="3460750" y="2774950"/>
          <p14:tracePt t="20344" x="3454400" y="2774950"/>
          <p14:tracePt t="20432" x="3435350" y="2774950"/>
          <p14:tracePt t="20440" x="3403600" y="2774950"/>
          <p14:tracePt t="20454" x="3327400" y="2774950"/>
          <p14:tracePt t="20471" x="3282950" y="2774950"/>
          <p14:tracePt t="20471" x="3257550" y="2774950"/>
          <p14:tracePt t="20488" x="3244850" y="2774950"/>
          <p14:tracePt t="20503" x="3251200" y="2774950"/>
          <p14:tracePt t="20743" x="3270250" y="2774950"/>
          <p14:tracePt t="20759" x="3289300" y="2774950"/>
          <p14:tracePt t="20768" x="3308350" y="2774950"/>
          <p14:tracePt t="20775" x="3327400" y="2774950"/>
          <p14:tracePt t="20785" x="3352800" y="2774950"/>
          <p14:tracePt t="20802" x="3365500" y="2774950"/>
          <p14:tracePt t="20819" x="3371850" y="2768600"/>
          <p14:tracePt t="20839" x="3384550" y="2768600"/>
          <p14:tracePt t="20856" x="3390900" y="2768600"/>
          <p14:tracePt t="20856" x="3397250" y="2768600"/>
          <p14:tracePt t="20872" x="3403600" y="2768600"/>
          <p14:tracePt t="20885" x="3409950" y="2768600"/>
          <p14:tracePt t="20901" x="3416300" y="2768600"/>
          <p14:tracePt t="20918" x="3429000" y="2768600"/>
          <p14:tracePt t="20935" x="3441700" y="2768600"/>
          <p14:tracePt t="20952" x="3473450" y="2768600"/>
          <p14:tracePt t="20968" x="3575050" y="2781300"/>
          <p14:tracePt t="20985" x="3708400" y="2813050"/>
          <p14:tracePt t="21002" x="3841750" y="2838450"/>
          <p14:tracePt t="21018" x="3917950" y="2844800"/>
          <p14:tracePt t="21035" x="3930650" y="2851150"/>
          <p14:tracePt t="21051" x="3943350" y="2851150"/>
          <p14:tracePt t="21069" x="3956050" y="2851150"/>
          <p14:tracePt t="21085" x="3962400" y="2851150"/>
          <p14:tracePt t="21102" x="3994150" y="2851150"/>
          <p14:tracePt t="21102" x="4013200" y="2851150"/>
          <p14:tracePt t="21121" x="4038600" y="2851150"/>
          <p14:tracePt t="21135" x="4127500" y="2851150"/>
          <p14:tracePt t="21152" x="4146550" y="2857500"/>
          <p14:tracePt t="21169" x="4140200" y="2857500"/>
          <p14:tracePt t="21456" x="4121150" y="2851150"/>
          <p14:tracePt t="21464" x="4083050" y="2825750"/>
          <p14:tracePt t="21472" x="4032250" y="2813050"/>
          <p14:tracePt t="21484" x="3968750" y="2806700"/>
          <p14:tracePt t="21501" x="3943350" y="2800350"/>
          <p14:tracePt t="21517" x="3930650" y="2800350"/>
          <p14:tracePt t="24165" x="3917950" y="2800350"/>
          <p14:tracePt t="24376" x="3898900" y="2800350"/>
          <p14:tracePt t="24392" x="3886200" y="2800350"/>
          <p14:tracePt t="24401" x="3867150" y="2800350"/>
          <p14:tracePt t="24408" x="3835400" y="2806700"/>
          <p14:tracePt t="24417" x="3790950" y="2819400"/>
          <p14:tracePt t="24433" x="3746500" y="2832100"/>
          <p14:tracePt t="24449" x="3733800" y="2832100"/>
          <p14:tracePt t="24465" x="3702050" y="2832100"/>
          <p14:tracePt t="24482" x="3651250" y="2832100"/>
          <p14:tracePt t="24498" x="3575050" y="2851150"/>
          <p14:tracePt t="24515" x="3498850" y="2857500"/>
          <p14:tracePt t="24532" x="3409950" y="2870200"/>
          <p14:tracePt t="24549" x="3352800" y="2870200"/>
          <p14:tracePt t="24565" x="3314700" y="2870200"/>
          <p14:tracePt t="24582" x="3276600" y="2870200"/>
          <p14:tracePt t="24598" x="3149600" y="2870200"/>
          <p14:tracePt t="24616" x="2990850" y="2876550"/>
          <p14:tracePt t="24633" x="2813050" y="2876550"/>
          <p14:tracePt t="24649" x="2635250" y="2876550"/>
          <p14:tracePt t="24667" x="2432050" y="2889250"/>
          <p14:tracePt t="24682" x="2241550" y="2895600"/>
          <p14:tracePt t="24698" x="2089150" y="2940050"/>
          <p14:tracePt t="24715" x="1936750" y="2965450"/>
          <p14:tracePt t="24732" x="1797050" y="3003550"/>
          <p14:tracePt t="24749" x="1682750" y="3028950"/>
          <p14:tracePt t="24765" x="1593850" y="3054350"/>
          <p14:tracePt t="24782" x="1555750" y="3067050"/>
          <p14:tracePt t="24798" x="1530350" y="3073400"/>
          <p14:tracePt t="24798" x="1524000" y="3086100"/>
          <p14:tracePt t="24816" x="1511300" y="3098800"/>
          <p14:tracePt t="24832" x="1504950" y="3098800"/>
          <p14:tracePt t="24848" x="1479550" y="3117850"/>
          <p14:tracePt t="24867" x="1466850" y="3124200"/>
          <p14:tracePt t="24882" x="1454150" y="3124200"/>
          <p14:tracePt t="24898" x="1447800" y="3136900"/>
          <p14:tracePt t="24916" x="1435100" y="3143250"/>
          <p14:tracePt t="24931" x="1428750" y="3149600"/>
          <p14:tracePt t="24948" x="1416050" y="3155950"/>
          <p14:tracePt t="24965" x="1409700" y="3168650"/>
          <p14:tracePt t="24981" x="1397000" y="3175000"/>
          <p14:tracePt t="24998" x="1371600" y="3187700"/>
          <p14:tracePt t="25016" x="1358900" y="3200400"/>
          <p14:tracePt t="25031" x="1346200" y="3200400"/>
          <p14:tracePt t="25048" x="1352550" y="3200400"/>
          <p14:tracePt t="25320" x="1365250" y="3194050"/>
          <p14:tracePt t="25328" x="1377950" y="3181350"/>
          <p14:tracePt t="25336" x="1384300" y="3175000"/>
          <p14:tracePt t="25351" x="1409700" y="3168650"/>
          <p14:tracePt t="25366" x="1422400" y="3149600"/>
          <p14:tracePt t="25381" x="1435100" y="3136900"/>
          <p14:tracePt t="25398" x="1460500" y="3117850"/>
          <p14:tracePt t="25417" x="1473200" y="3098800"/>
          <p14:tracePt t="25432" x="1504950" y="3073400"/>
          <p14:tracePt t="25449" x="1536700" y="3041650"/>
          <p14:tracePt t="25464" x="1593850" y="3009900"/>
          <p14:tracePt t="25481" x="1625600" y="2978150"/>
          <p14:tracePt t="25497" x="1638300" y="2959100"/>
          <p14:tracePt t="25514" x="1663700" y="2940050"/>
          <p14:tracePt t="25531" x="1689100" y="2901950"/>
          <p14:tracePt t="25547" x="1733550" y="2889250"/>
          <p14:tracePt t="25565" x="1790700" y="2844800"/>
          <p14:tracePt t="25580" x="1841500" y="2813050"/>
          <p14:tracePt t="25598" x="1873250" y="2755900"/>
          <p14:tracePt t="25614" x="1924050" y="2698750"/>
          <p14:tracePt t="25631" x="1974850" y="2622550"/>
          <p14:tracePt t="25648" x="2012950" y="2559050"/>
          <p14:tracePt t="25665" x="2032000" y="2514600"/>
          <p14:tracePt t="25681" x="2051050" y="2476500"/>
          <p14:tracePt t="25699" x="2057400" y="2444750"/>
          <p14:tracePt t="25714" x="2076450" y="2413000"/>
          <p14:tracePt t="25731" x="2082800" y="2400300"/>
          <p14:tracePt t="25747" x="2082800" y="2381250"/>
          <p14:tracePt t="25764" x="2082800" y="2355850"/>
          <p14:tracePt t="25781" x="2076450" y="2317750"/>
          <p14:tracePt t="25798" x="2051050" y="2292350"/>
          <p14:tracePt t="25814" x="2032000" y="2260600"/>
          <p14:tracePt t="25830" x="1981200" y="2190750"/>
          <p14:tracePt t="25847" x="1955800" y="2165350"/>
          <p14:tracePt t="25867" x="1917700" y="2114550"/>
          <p14:tracePt t="25882" x="1898650" y="2089150"/>
          <p14:tracePt t="25898" x="1898650" y="2070100"/>
          <p14:tracePt t="25914" x="1892300" y="2057400"/>
          <p14:tracePt t="25932" x="1879600" y="2044700"/>
          <p14:tracePt t="25947" x="1873250" y="2025650"/>
          <p14:tracePt t="25964" x="1860550" y="2006600"/>
          <p14:tracePt t="25981" x="1847850" y="1987550"/>
          <p14:tracePt t="25997" x="1828800" y="1962150"/>
          <p14:tracePt t="26014" x="1828800" y="1955800"/>
          <p14:tracePt t="26055" x="1822450" y="1949450"/>
          <p14:tracePt t="26071" x="1822450" y="1936750"/>
          <p14:tracePt t="26216" x="1828800" y="1936750"/>
          <p14:tracePt t="26224" x="1835150" y="1930400"/>
          <p14:tracePt t="26233" x="1885950" y="1892300"/>
          <p14:tracePt t="26249" x="1949450" y="1854200"/>
          <p14:tracePt t="26267" x="2000250" y="1822450"/>
          <p14:tracePt t="26280" x="2114550" y="1765300"/>
          <p14:tracePt t="26297" x="2190750" y="1746250"/>
          <p14:tracePt t="26313" x="2336800" y="1708150"/>
          <p14:tracePt t="26330" x="2425700" y="1689100"/>
          <p14:tracePt t="26347" x="2559050" y="1644650"/>
          <p14:tracePt t="26364" x="2628900" y="1631950"/>
          <p14:tracePt t="26382" x="2679700" y="1619250"/>
          <p14:tracePt t="26400" x="2692400" y="1612900"/>
          <p14:tracePt t="26439" x="2698750" y="1612900"/>
          <p14:tracePt t="26448" x="2705100" y="1606550"/>
          <p14:tracePt t="26456" x="2711450" y="1606550"/>
          <p14:tracePt t="26464" x="2736850" y="1606550"/>
          <p14:tracePt t="26480" x="2755900" y="1606550"/>
          <p14:tracePt t="26497" x="2774950" y="1612900"/>
          <p14:tracePt t="26514" x="2781300" y="1631950"/>
          <p14:tracePt t="26535" x="2794000" y="1631950"/>
          <p14:tracePt t="26551" x="2794000" y="1638300"/>
          <p14:tracePt t="26563" x="2813050" y="1651000"/>
          <p14:tracePt t="26580" x="2819400" y="1663700"/>
          <p14:tracePt t="26597" x="2819400" y="1670050"/>
          <p14:tracePt t="26736" x="2819400" y="1676400"/>
          <p14:tracePt t="26744" x="2819400" y="1682750"/>
          <p14:tracePt t="26752" x="2819400" y="1689100"/>
          <p14:tracePt t="26763" x="2819400" y="1708150"/>
          <p14:tracePt t="26780" x="2819400" y="1746250"/>
          <p14:tracePt t="26796" x="2813050" y="1778000"/>
          <p14:tracePt t="26813" x="2794000" y="1809750"/>
          <p14:tracePt t="26830" x="2768600" y="1860550"/>
          <p14:tracePt t="26846" x="2724150" y="1924050"/>
          <p14:tracePt t="26846" x="2692400" y="1962150"/>
          <p14:tracePt t="26863" x="2635250" y="2082800"/>
          <p14:tracePt t="26881" x="2578100" y="2222500"/>
          <p14:tracePt t="26897" x="2514600" y="2343150"/>
          <p14:tracePt t="26915" x="2470150" y="2495550"/>
          <p14:tracePt t="26930" x="2438400" y="2597150"/>
          <p14:tracePt t="26946" x="2419350" y="2692400"/>
          <p14:tracePt t="26964" x="2400300" y="2743200"/>
          <p14:tracePt t="26979" x="2387600" y="2774950"/>
          <p14:tracePt t="26996" x="2387600" y="2800350"/>
          <p14:tracePt t="27013" x="2387600" y="2813050"/>
          <p14:tracePt t="27030" x="2381250" y="2825750"/>
          <p14:tracePt t="27046" x="2368550" y="2863850"/>
          <p14:tracePt t="27063" x="2355850" y="2889250"/>
          <p14:tracePt t="27080" x="2349500" y="2914650"/>
          <p14:tracePt t="27096" x="2336800" y="2940050"/>
          <p14:tracePt t="27113" x="2330450" y="2959100"/>
          <p14:tracePt t="27130" x="2330450" y="2971800"/>
          <p14:tracePt t="27147" x="2324100" y="2984500"/>
          <p14:tracePt t="27164" x="2317750" y="3003550"/>
          <p14:tracePt t="27180" x="2311400" y="3016250"/>
          <p14:tracePt t="27197" x="2311400" y="3028950"/>
          <p14:tracePt t="27214" x="2311400" y="3041650"/>
          <p14:tracePt t="27230" x="2305050" y="3054350"/>
          <p14:tracePt t="27246" x="2298700" y="3073400"/>
          <p14:tracePt t="27262" x="2292350" y="3092450"/>
          <p14:tracePt t="27279" x="2286000" y="3111500"/>
          <p14:tracePt t="27296" x="2286000" y="3124200"/>
          <p14:tracePt t="27313" x="2286000" y="3136900"/>
          <p14:tracePt t="27329" x="2286000" y="3149600"/>
          <p14:tracePt t="27346" x="2286000" y="3162300"/>
          <p14:tracePt t="27362" x="2286000" y="3175000"/>
          <p14:tracePt t="27379" x="2286000" y="3187700"/>
          <p14:tracePt t="27398" x="2286000" y="3213100"/>
          <p14:tracePt t="27414" x="2292350" y="3244850"/>
          <p14:tracePt t="27430" x="2298700" y="3263900"/>
          <p14:tracePt t="27447" x="2305050" y="3276600"/>
          <p14:tracePt t="27447" x="2305050" y="3289300"/>
          <p14:tracePt t="27464" x="2305050" y="3295650"/>
          <p14:tracePt t="27519" x="2305050" y="3302000"/>
          <p14:tracePt t="27535" x="2305050" y="3314700"/>
          <p14:tracePt t="27543" x="2311400" y="3327400"/>
          <p14:tracePt t="27559" x="2311400" y="3333750"/>
          <p14:tracePt t="27567" x="2317750" y="3352800"/>
          <p14:tracePt t="27579" x="2324100" y="3390900"/>
          <p14:tracePt t="27596" x="2324100" y="3416300"/>
          <p14:tracePt t="27612" x="2324100" y="3429000"/>
          <p14:tracePt t="27629" x="2330450" y="3448050"/>
          <p14:tracePt t="27647" x="2330450" y="3460750"/>
          <p14:tracePt t="27664" x="2336800" y="3467100"/>
          <p14:tracePt t="27681" x="2336800" y="3473450"/>
          <p14:tracePt t="27697" x="2343150" y="3486150"/>
          <p14:tracePt t="27752" x="2343150" y="3492500"/>
          <p14:tracePt t="27784" x="2349500" y="3498850"/>
          <p14:tracePt t="27792" x="2362200" y="3505200"/>
          <p14:tracePt t="27800" x="2368550" y="3505200"/>
          <p14:tracePt t="27856" x="2374900" y="3498850"/>
          <p14:tracePt t="27880" x="2381250" y="3492500"/>
          <p14:tracePt t="28039" x="2387600" y="3492500"/>
          <p14:tracePt t="28079" x="2393950" y="3486150"/>
          <p14:tracePt t="28095" x="2406650" y="3486150"/>
          <p14:tracePt t="28104" x="2406650" y="3473450"/>
          <p14:tracePt t="28114" x="2419350" y="3473450"/>
          <p14:tracePt t="28131" x="2432050" y="3460750"/>
          <p14:tracePt t="28149" x="2438400" y="3460750"/>
          <p14:tracePt t="28163" x="2444750" y="3460750"/>
          <p14:tracePt t="28200" x="2451100" y="3448050"/>
          <p14:tracePt t="28215" x="2457450" y="3441700"/>
          <p14:tracePt t="28231" x="2463800" y="3441700"/>
          <p14:tracePt t="28288" x="2470150" y="3435350"/>
          <p14:tracePt t="28304" x="2476500" y="3435350"/>
          <p14:tracePt t="28327" x="2482850" y="3429000"/>
          <p14:tracePt t="28536" x="2489200" y="3429000"/>
          <p14:tracePt t="28544" x="2501900" y="3422650"/>
          <p14:tracePt t="28551" x="2508250" y="3416300"/>
          <p14:tracePt t="28562" x="2578100" y="3403600"/>
          <p14:tracePt t="28579" x="2660650" y="3384550"/>
          <p14:tracePt t="28595" x="2711450" y="3371850"/>
          <p14:tracePt t="28612" x="2705100" y="3378200"/>
          <p14:tracePt t="28904" x="2705100" y="3384550"/>
          <p14:tracePt t="28911" x="2698750" y="3384550"/>
          <p14:tracePt t="28919" x="2692400" y="3390900"/>
          <p14:tracePt t="28936" x="2692400" y="3397250"/>
          <p14:tracePt t="28945" x="2679700" y="3397250"/>
          <p14:tracePt t="28963" x="2667000" y="3409950"/>
          <p14:tracePt t="28980" x="2654300" y="3416300"/>
          <p14:tracePt t="28996" x="2641600" y="3416300"/>
          <p14:tracePt t="29011" x="2628900" y="3422650"/>
          <p14:tracePt t="29028" x="2609850" y="3422650"/>
          <p14:tracePt t="29044" x="2571750" y="3422650"/>
          <p14:tracePt t="29061" x="2559050" y="3416300"/>
          <p14:tracePt t="29078" x="2546350" y="3416300"/>
          <p14:tracePt t="29094" x="2495550" y="3397250"/>
          <p14:tracePt t="29112" x="2444750" y="3390900"/>
          <p14:tracePt t="29128" x="2400300" y="3384550"/>
          <p14:tracePt t="29144" x="2330450" y="3371850"/>
          <p14:tracePt t="29161" x="2305050" y="3352800"/>
          <p14:tracePt t="29178" x="2279650" y="3352800"/>
          <p14:tracePt t="29196" x="2266950" y="3352800"/>
          <p14:tracePt t="29212" x="2260600" y="3346450"/>
          <p14:tracePt t="29417" x="2254250" y="3333750"/>
          <p14:tracePt t="29448" x="2254250" y="3327400"/>
          <p14:tracePt t="29480" x="2254250" y="3321050"/>
          <p14:tracePt t="29487" x="2254250" y="3314700"/>
          <p14:tracePt t="29496" x="2254250" y="3308350"/>
          <p14:tracePt t="29511" x="2254250" y="3276600"/>
          <p14:tracePt t="29528" x="2254250" y="3263900"/>
          <p14:tracePt t="29544" x="2260600" y="3251200"/>
          <p14:tracePt t="30224" x="2266950" y="3244850"/>
          <p14:tracePt t="30231" x="2273300" y="3244850"/>
          <p14:tracePt t="30243" x="2286000" y="3232150"/>
          <p14:tracePt t="30262" x="2298700" y="3225800"/>
          <p14:tracePt t="30276" x="2311400" y="3219450"/>
          <p14:tracePt t="30293" x="2317750" y="3213100"/>
          <p14:tracePt t="30310" x="2349500" y="3194050"/>
          <p14:tracePt t="30329" x="2413000" y="3168650"/>
          <p14:tracePt t="30344" x="2463800" y="3143250"/>
          <p14:tracePt t="30361" x="2527300" y="3111500"/>
          <p14:tracePt t="30376" x="2578100" y="3073400"/>
          <p14:tracePt t="30393" x="2622550" y="3048000"/>
          <p14:tracePt t="30410" x="2673350" y="3022600"/>
          <p14:tracePt t="30427" x="2711450" y="2990850"/>
          <p14:tracePt t="30445" x="2755900" y="2971800"/>
          <p14:tracePt t="30460" x="2806700" y="2952750"/>
          <p14:tracePt t="30478" x="2838450" y="2921000"/>
          <p14:tracePt t="30494" x="2863850" y="2901950"/>
          <p14:tracePt t="30511" x="2882900" y="2901950"/>
          <p14:tracePt t="30526" x="2889250" y="2895600"/>
          <p14:tracePt t="30568" x="2895600" y="2889250"/>
          <p14:tracePt t="30575" x="2914650" y="2882900"/>
          <p14:tracePt t="30591" x="2940050" y="2870200"/>
          <p14:tracePt t="30599" x="2965450" y="2870200"/>
          <p14:tracePt t="30610" x="3009900" y="2857500"/>
          <p14:tracePt t="30626" x="3048000" y="2851150"/>
          <p14:tracePt t="30643" x="3054350" y="2844800"/>
          <p14:tracePt t="30671" x="3067050" y="2838450"/>
          <p14:tracePt t="30687" x="3086100" y="2832100"/>
          <p14:tracePt t="30697" x="3111500" y="2819400"/>
          <p14:tracePt t="30697" x="3143250" y="2813050"/>
          <p14:tracePt t="30713" x="3187700" y="2800350"/>
          <p14:tracePt t="30726" x="3276600" y="2774950"/>
          <p14:tracePt t="30744" x="3282950" y="2774950"/>
          <p14:tracePt t="30759" x="3295650" y="2774950"/>
          <p14:tracePt t="30816" x="3302000" y="2768600"/>
          <p14:tracePt t="30824" x="3308350" y="2762250"/>
          <p14:tracePt t="31015" x="3314700" y="2755900"/>
          <p14:tracePt t="31032" x="3321050" y="2755900"/>
          <p14:tracePt t="31056" x="3327400" y="2755900"/>
          <p14:tracePt t="31072" x="3333750" y="2749550"/>
          <p14:tracePt t="31080" x="3340100" y="2743200"/>
          <p14:tracePt t="31093" x="3352800" y="2743200"/>
          <p14:tracePt t="31144" x="3359150" y="2736850"/>
          <p14:tracePt t="31167" x="3365500" y="2736850"/>
          <p14:tracePt t="31208" x="3371850" y="2730500"/>
          <p14:tracePt t="31232" x="3371850" y="2724150"/>
          <p14:tracePt t="31256" x="3384550" y="2724150"/>
          <p14:tracePt t="31735" x="3371850" y="2724150"/>
          <p14:tracePt t="31751" x="3365500" y="2730500"/>
          <p14:tracePt t="31761" x="3352800" y="2736850"/>
          <p14:tracePt t="31767" x="3346450" y="2749550"/>
          <p14:tracePt t="31776" x="3333750" y="2755900"/>
          <p14:tracePt t="31792" x="3308350" y="2762250"/>
          <p14:tracePt t="31809" x="3295650" y="2781300"/>
          <p14:tracePt t="31826" x="3282950" y="2787650"/>
          <p14:tracePt t="31842" x="3263900" y="2800350"/>
          <p14:tracePt t="31859" x="3238500" y="2819400"/>
          <p14:tracePt t="31878" x="3200400" y="2844800"/>
          <p14:tracePt t="31892" x="3162300" y="2863850"/>
          <p14:tracePt t="31909" x="3124200" y="2889250"/>
          <p14:tracePt t="31926" x="3060700" y="2921000"/>
          <p14:tracePt t="31942" x="2997200" y="2959100"/>
          <p14:tracePt t="31942" x="2965450" y="2984500"/>
          <p14:tracePt t="31961" x="2901950" y="3028950"/>
          <p14:tracePt t="31977" x="2838450" y="3060700"/>
          <p14:tracePt t="31993" x="2787650" y="3098800"/>
          <p14:tracePt t="32009" x="2736850" y="3136900"/>
          <p14:tracePt t="32027" x="2692400" y="3168650"/>
          <p14:tracePt t="32042" x="2673350" y="3181350"/>
          <p14:tracePt t="32058" x="2641600" y="3200400"/>
          <p14:tracePt t="32075" x="2609850" y="3219450"/>
          <p14:tracePt t="32092" x="2584450" y="3232150"/>
          <p14:tracePt t="32108" x="2559050" y="3263900"/>
          <p14:tracePt t="32125" x="2520950" y="3282950"/>
          <p14:tracePt t="32142" x="2501900" y="3295650"/>
          <p14:tracePt t="32158" x="2476500" y="3302000"/>
          <p14:tracePt t="32158" x="2463800" y="3314700"/>
          <p14:tracePt t="32176" x="2438400" y="3327400"/>
          <p14:tracePt t="32194" x="2400300" y="3352800"/>
          <p14:tracePt t="32210" x="2368550" y="3365500"/>
          <p14:tracePt t="32225" x="2317750" y="3390900"/>
          <p14:tracePt t="32242" x="2241550" y="3429000"/>
          <p14:tracePt t="32260" x="2178050" y="3473450"/>
          <p14:tracePt t="32276" x="2101850" y="3511550"/>
          <p14:tracePt t="32292" x="2057400" y="3543300"/>
          <p14:tracePt t="32308" x="2006600" y="3575050"/>
          <p14:tracePt t="32325" x="1968500" y="3594100"/>
          <p14:tracePt t="32342" x="1936750" y="3606800"/>
          <p14:tracePt t="32358" x="1885950" y="3632200"/>
          <p14:tracePt t="32377" x="1873250" y="3651250"/>
          <p14:tracePt t="32392" x="1860550" y="3657600"/>
          <p14:tracePt t="32408" x="1854200" y="3657600"/>
          <p14:tracePt t="32431" x="1847850" y="3657600"/>
          <p14:tracePt t="32441" x="1835150" y="3663950"/>
          <p14:tracePt t="32463" x="1835150" y="3670300"/>
          <p14:tracePt t="32475" x="1822450" y="3676650"/>
          <p14:tracePt t="33056" x="1828800" y="3676650"/>
          <p14:tracePt t="33104" x="1835150" y="3676650"/>
          <p14:tracePt t="33128" x="1847850" y="3676650"/>
          <p14:tracePt t="33136" x="1847850" y="3670300"/>
          <p14:tracePt t="33151" x="1860550" y="3670300"/>
          <p14:tracePt t="33167" x="1866900" y="3670300"/>
          <p14:tracePt t="33176" x="1873250" y="3663950"/>
          <p14:tracePt t="33191" x="1879600" y="3663950"/>
          <p14:tracePt t="33207" x="1885950" y="3663950"/>
          <p14:tracePt t="33231" x="1892300" y="3663950"/>
          <p14:tracePt t="33242" x="1905000" y="3663950"/>
          <p14:tracePt t="33258" x="1930400" y="3663950"/>
          <p14:tracePt t="33276" x="2019300" y="3663950"/>
          <p14:tracePt t="33291" x="2101850" y="3663950"/>
          <p14:tracePt t="33308" x="2133600" y="3670300"/>
          <p14:tracePt t="33324" x="2139950" y="3676650"/>
          <p14:tracePt t="33560" x="2152650" y="3676650"/>
          <p14:tracePt t="33576" x="2159000" y="3676650"/>
          <p14:tracePt t="33584" x="2171700" y="3676650"/>
          <p14:tracePt t="33593" x="2216150" y="3683000"/>
          <p14:tracePt t="33611" x="2241550" y="3689350"/>
          <p14:tracePt t="33626" x="2254250" y="3689350"/>
          <p14:tracePt t="33640" x="2266950" y="3689350"/>
          <p14:tracePt t="34015" x="2273300" y="3689350"/>
          <p14:tracePt t="34023" x="2279650" y="3689350"/>
          <p14:tracePt t="34031" x="2286000" y="3683000"/>
          <p14:tracePt t="34041" x="2298700" y="3676650"/>
          <p14:tracePt t="34057" x="2311400" y="3663950"/>
          <p14:tracePt t="34075" x="2311400" y="3657600"/>
          <p14:tracePt t="34160" x="2317750" y="3657600"/>
          <p14:tracePt t="34167" x="2330450" y="3657600"/>
          <p14:tracePt t="34176" x="2330450" y="3651250"/>
          <p14:tracePt t="34191" x="2324100" y="3594100"/>
          <p14:tracePt t="34209" x="2273300" y="3536950"/>
          <p14:tracePt t="34225" x="2190750" y="3460750"/>
          <p14:tracePt t="34242" x="2101850" y="3384550"/>
          <p14:tracePt t="34257" x="1949450" y="3270250"/>
          <p14:tracePt t="34275" x="1803400" y="3149600"/>
          <p14:tracePt t="34291" x="1625600" y="3060700"/>
          <p14:tracePt t="34308" x="1479550" y="2971800"/>
          <p14:tracePt t="34323" x="1377950" y="2933700"/>
          <p14:tracePt t="34340" x="1308100" y="2914650"/>
          <p14:tracePt t="34356" x="1263650" y="2901950"/>
          <p14:tracePt t="34374" x="1212850" y="2895600"/>
          <p14:tracePt t="34390" x="1162050" y="2895600"/>
          <p14:tracePt t="34406" x="1085850" y="2895600"/>
          <p14:tracePt t="34423" x="1041400" y="2895600"/>
          <p14:tracePt t="34440" x="996950" y="2895600"/>
          <p14:tracePt t="34456" x="977900" y="2895600"/>
          <p14:tracePt t="34473" x="977900" y="2889250"/>
          <p14:tracePt t="34491" x="965200" y="2889250"/>
          <p14:tracePt t="34511" x="958850" y="2882900"/>
          <p14:tracePt t="34523" x="914400" y="2863850"/>
          <p14:tracePt t="34540" x="831850" y="2800350"/>
          <p14:tracePt t="34557" x="736600" y="2755900"/>
          <p14:tracePt t="34574" x="673100" y="2711450"/>
          <p14:tracePt t="34590" x="641350" y="2686050"/>
          <p14:tracePt t="34606" x="641350" y="2679700"/>
          <p14:tracePt t="34776" x="647700" y="2679700"/>
          <p14:tracePt t="34793" x="654050" y="2673350"/>
          <p14:tracePt t="34800" x="660400" y="2673350"/>
          <p14:tracePt t="34809" x="679450" y="2673350"/>
          <p14:tracePt t="34823" x="717550" y="2692400"/>
          <p14:tracePt t="34839" x="781050" y="2743200"/>
          <p14:tracePt t="34858" x="889000" y="2813050"/>
          <p14:tracePt t="34873" x="1009650" y="2901950"/>
          <p14:tracePt t="34889" x="1168400" y="3003550"/>
          <p14:tracePt t="34906" x="1320800" y="3111500"/>
          <p14:tracePt t="34923" x="1454150" y="3175000"/>
          <p14:tracePt t="34939" x="1574800" y="3225800"/>
          <p14:tracePt t="34956" x="1682750" y="3276600"/>
          <p14:tracePt t="34972" x="1765300" y="3314700"/>
          <p14:tracePt t="34972" x="1778000" y="3321050"/>
          <p14:tracePt t="34992" x="1797050" y="3321050"/>
          <p14:tracePt t="35006" x="1809750" y="3321050"/>
          <p14:tracePt t="35023" x="1809750" y="3327400"/>
          <p14:tracePt t="35079" x="1816100" y="3333750"/>
          <p14:tracePt t="35096" x="1822450" y="3340100"/>
          <p14:tracePt t="35103" x="1828800" y="3346450"/>
          <p14:tracePt t="35111" x="1854200" y="3365500"/>
          <p14:tracePt t="35124" x="1924050" y="3416300"/>
          <p14:tracePt t="35142" x="2019300" y="3473450"/>
          <p14:tracePt t="35158" x="2070100" y="3511550"/>
          <p14:tracePt t="35173" x="2120900" y="3543300"/>
          <p14:tracePt t="35189" x="2133600" y="3543300"/>
          <p14:tracePt t="35206" x="2139950" y="3543300"/>
          <p14:tracePt t="35408" x="2146300" y="3543300"/>
          <p14:tracePt t="35416" x="2152650" y="3549650"/>
          <p14:tracePt t="35424" x="2159000" y="3556000"/>
          <p14:tracePt t="35439" x="2165350" y="3562350"/>
          <p14:tracePt t="35455" x="2178050" y="3568700"/>
          <p14:tracePt t="35600" x="2178050" y="3575050"/>
          <p14:tracePt t="35608" x="2190750" y="3581400"/>
          <p14:tracePt t="35616" x="2197100" y="3587750"/>
          <p14:tracePt t="35625" x="2216150" y="3613150"/>
          <p14:tracePt t="35641" x="2241550" y="3644900"/>
          <p14:tracePt t="35658" x="2254250" y="3651250"/>
          <p14:tracePt t="35672" x="2254250" y="3657600"/>
          <p14:tracePt t="35688" x="2254250" y="3663950"/>
          <p14:tracePt t="36064" x="2254250" y="3670300"/>
          <p14:tracePt t="36089" x="2266950" y="3676650"/>
          <p14:tracePt t="36200" x="2273300" y="3683000"/>
          <p14:tracePt t="36208" x="2273300" y="3689350"/>
          <p14:tracePt t="36248" x="2279650" y="3702050"/>
          <p14:tracePt t="36376" x="2279650" y="3708400"/>
          <p14:tracePt t="36392" x="2279650" y="3714750"/>
          <p14:tracePt t="36416" x="2279650" y="3727450"/>
          <p14:tracePt t="36783" x="2279650" y="3733800"/>
          <p14:tracePt t="36792" x="2273300" y="3733800"/>
          <p14:tracePt t="36815" x="2266950" y="3740150"/>
          <p14:tracePt t="36823" x="2266950" y="3746500"/>
          <p14:tracePt t="36840" x="2254250" y="3746500"/>
          <p14:tracePt t="36872" x="2247900" y="3746500"/>
          <p14:tracePt t="36976" x="2241550" y="3746500"/>
          <p14:tracePt t="37167" x="2241550" y="3740150"/>
          <p14:tracePt t="37200" x="2241550" y="3733800"/>
          <p14:tracePt t="37216" x="2235200" y="3721100"/>
          <p14:tracePt t="37232" x="2228850" y="3714750"/>
          <p14:tracePt t="37242" x="2222500" y="3708400"/>
          <p14:tracePt t="37263" x="2222500" y="3695700"/>
          <p14:tracePt t="37272" x="2209800" y="3683000"/>
          <p14:tracePt t="37424" x="2197100" y="3676650"/>
          <p14:tracePt t="37448" x="2197100" y="3670300"/>
          <p14:tracePt t="37647" x="2197100" y="3657600"/>
          <p14:tracePt t="37663" x="2209800" y="3651250"/>
          <p14:tracePt t="37679" x="2216150" y="3651250"/>
          <p14:tracePt t="37687" x="2222500" y="3644900"/>
          <p14:tracePt t="37695" x="2228850" y="3638550"/>
          <p14:tracePt t="37703" x="2235200" y="3638550"/>
          <p14:tracePt t="37720" x="2241550" y="3638550"/>
          <p14:tracePt t="37775" x="2247900" y="3625850"/>
          <p14:tracePt t="37857" x="2260600" y="3625850"/>
          <p14:tracePt t="37873" x="2266950" y="3625850"/>
          <p14:tracePt t="37895" x="2273300" y="3625850"/>
          <p14:tracePt t="37903" x="2279650" y="3625850"/>
          <p14:tracePt t="37913" x="2286000" y="3625850"/>
          <p14:tracePt t="37928" x="2298700" y="3625850"/>
          <p14:tracePt t="37951" x="2298700" y="3619500"/>
          <p14:tracePt t="37968" x="2311400" y="3619500"/>
          <p14:tracePt t="38047" x="2317750" y="3619500"/>
          <p14:tracePt t="38063" x="2324100" y="3619500"/>
          <p14:tracePt t="38072" x="2330450" y="3619500"/>
          <p14:tracePt t="38080" x="2336800" y="3619500"/>
          <p14:tracePt t="38089" x="2343150" y="3619500"/>
          <p14:tracePt t="38304" x="2355850" y="3619500"/>
          <p14:tracePt t="38312" x="2362200" y="3613150"/>
          <p14:tracePt t="38323" x="2381250" y="3613150"/>
          <p14:tracePt t="38339" x="2413000" y="3613150"/>
          <p14:tracePt t="38355" x="2444750" y="3613150"/>
          <p14:tracePt t="38373" x="2451100" y="3606800"/>
          <p14:tracePt t="38386" x="2451100" y="3600450"/>
          <p14:tracePt t="38480" x="2457450" y="3600450"/>
          <p14:tracePt t="38489" x="2463800" y="3594100"/>
          <p14:tracePt t="38505" x="2476500" y="3594100"/>
          <p14:tracePt t="38536" x="2482850" y="3587750"/>
          <p14:tracePt t="38543" x="2489200" y="3581400"/>
          <p14:tracePt t="38568" x="2495550" y="3581400"/>
          <p14:tracePt t="38713" x="2501900" y="3581400"/>
          <p14:tracePt t="38728" x="2508250" y="3575050"/>
          <p14:tracePt t="38744" x="2514600" y="3568700"/>
          <p14:tracePt t="38751" x="2520950" y="3568700"/>
          <p14:tracePt t="38759" x="2533650" y="3568700"/>
          <p14:tracePt t="38769" x="2546350" y="3568700"/>
          <p14:tracePt t="38786" x="2552700" y="3568700"/>
          <p14:tracePt t="38802" x="2559050" y="3568700"/>
          <p14:tracePt t="38903" x="2565400" y="3568700"/>
          <p14:tracePt t="38919" x="2578100" y="3568700"/>
          <p14:tracePt t="38928" x="2590800" y="3568700"/>
          <p14:tracePt t="38960" x="2609850" y="3575050"/>
          <p14:tracePt t="39456" x="2616200" y="3587750"/>
          <p14:tracePt t="39464" x="2616200" y="3606800"/>
          <p14:tracePt t="39479" x="2616200" y="3613150"/>
          <p14:tracePt t="39488" x="2616200" y="3625850"/>
          <p14:tracePt t="39502" x="2616200" y="3644900"/>
          <p14:tracePt t="39518" x="2616200" y="3657600"/>
          <p14:tracePt t="39535" x="2622550" y="3663950"/>
          <p14:tracePt t="39816" x="2628900" y="3663950"/>
          <p14:tracePt t="39824" x="2635250" y="3657600"/>
          <p14:tracePt t="39838" x="2635250" y="3644900"/>
          <p14:tracePt t="39853" x="2654300" y="3638550"/>
          <p14:tracePt t="39870" x="2654300" y="3632200"/>
          <p14:tracePt t="39886" x="2660650" y="3632200"/>
          <p14:tracePt t="39902" x="2647950" y="3632200"/>
          <p14:tracePt t="40088" x="2641600" y="3644900"/>
          <p14:tracePt t="40095" x="2635250" y="3644900"/>
          <p14:tracePt t="40112" x="2622550" y="3651250"/>
          <p14:tracePt t="40120" x="2616200" y="3663950"/>
          <p14:tracePt t="40135" x="2578100" y="3676650"/>
          <p14:tracePt t="40152" x="2546350" y="3683000"/>
          <p14:tracePt t="40168" x="2501900" y="3695700"/>
          <p14:tracePt t="40185" x="2476500" y="3702050"/>
          <p14:tracePt t="40202" x="2444750" y="3721100"/>
          <p14:tracePt t="40218" x="2438400" y="3727450"/>
          <p14:tracePt t="40235" x="2432050" y="3733800"/>
          <p14:tracePt t="40296" x="2432050" y="3740150"/>
          <p14:tracePt t="40391" x="2425700" y="3740150"/>
          <p14:tracePt t="40400" x="2419350" y="3746500"/>
          <p14:tracePt t="40408" x="2413000" y="3752850"/>
          <p14:tracePt t="40421" x="2381250" y="3765550"/>
          <p14:tracePt t="40437" x="2355850" y="3784600"/>
          <p14:tracePt t="40454" x="2324100" y="3810000"/>
          <p14:tracePt t="40469" x="2298700" y="3841750"/>
          <p14:tracePt t="40484" x="2279650" y="3860800"/>
          <p14:tracePt t="40501" x="2266950" y="3886200"/>
          <p14:tracePt t="40517" x="2266950" y="3892550"/>
          <p14:tracePt t="40534" x="2254250" y="3898900"/>
          <p14:tracePt t="40551" x="2254250" y="3911600"/>
          <p14:tracePt t="40569" x="2247900" y="3917950"/>
          <p14:tracePt t="40591" x="2241550" y="3930650"/>
          <p14:tracePt t="40601" x="2235200" y="3943350"/>
          <p14:tracePt t="40620" x="2222500" y="3962400"/>
          <p14:tracePt t="40634" x="2216150" y="3987800"/>
          <p14:tracePt t="40651" x="2203450" y="4006850"/>
          <p14:tracePt t="40667" x="2203450" y="4025900"/>
          <p14:tracePt t="40684" x="2203450" y="4038600"/>
          <p14:tracePt t="40701" x="2197100" y="4051300"/>
          <p14:tracePt t="40718" x="2197100" y="4070350"/>
          <p14:tracePt t="40734" x="2197100" y="4089400"/>
          <p14:tracePt t="40751" x="2197100" y="4108450"/>
          <p14:tracePt t="40768" x="2197100" y="4121150"/>
          <p14:tracePt t="40785" x="2197100" y="4159250"/>
          <p14:tracePt t="40802" x="2197100" y="4203700"/>
          <p14:tracePt t="40820" x="2197100" y="4267200"/>
          <p14:tracePt t="40836" x="2197100" y="4375150"/>
          <p14:tracePt t="40851" x="2197100" y="4495800"/>
          <p14:tracePt t="40869" x="2197100" y="4622800"/>
          <p14:tracePt t="40886" x="2190750" y="4718050"/>
          <p14:tracePt t="40901" x="2190750" y="4768850"/>
          <p14:tracePt t="40917" x="2190750" y="4787900"/>
          <p14:tracePt t="40934" x="2190750" y="4794250"/>
          <p14:tracePt t="40951" x="2190750" y="4813300"/>
          <p14:tracePt t="40967" x="2190750" y="4832350"/>
          <p14:tracePt t="40984" x="2184400" y="4845050"/>
          <p14:tracePt t="41001" x="2178050" y="4851400"/>
          <p14:tracePt t="41320" x="2165350" y="4857750"/>
          <p14:tracePt t="41336" x="2159000" y="4864100"/>
          <p14:tracePt t="41343" x="2152650" y="4870450"/>
          <p14:tracePt t="41368" x="2146300" y="4870450"/>
          <p14:tracePt t="41375" x="2133600" y="4870450"/>
          <p14:tracePt t="41392" x="2133600" y="4876800"/>
          <p14:tracePt t="41402" x="2120900" y="4883150"/>
          <p14:tracePt t="41423" x="2114550" y="4889500"/>
          <p14:tracePt t="41433" x="2108200" y="4889500"/>
          <p14:tracePt t="41450" x="2101850" y="4889500"/>
          <p14:tracePt t="41467" x="2095500" y="4895850"/>
          <p14:tracePt t="41488" x="2089150" y="4902200"/>
          <p14:tracePt t="41504" x="2082800" y="4902200"/>
          <p14:tracePt t="41527" x="2082800" y="4908550"/>
          <p14:tracePt t="41536" x="2082800" y="4921250"/>
          <p14:tracePt t="41550" x="2076450" y="4940300"/>
          <p14:tracePt t="41550" x="2076450" y="4959350"/>
          <p14:tracePt t="41567" x="2070100" y="4984750"/>
          <p14:tracePt t="41585" x="2057400" y="4997450"/>
          <p14:tracePt t="41602" x="2057400" y="5016500"/>
          <p14:tracePt t="41617" x="2057400" y="5022850"/>
          <p14:tracePt t="41696" x="2051050" y="5029200"/>
          <p14:tracePt t="41703" x="2044700" y="5035550"/>
          <p14:tracePt t="41711" x="2032000" y="5041900"/>
          <p14:tracePt t="41736" x="2032000" y="5048250"/>
          <p14:tracePt t="41760" x="2025650" y="5054600"/>
          <p14:tracePt t="41768" x="2012950" y="5054600"/>
          <p14:tracePt t="41776" x="2000250" y="5060950"/>
          <p14:tracePt t="41791" x="1987550" y="5073650"/>
          <p14:tracePt t="41800" x="1962150" y="5092700"/>
          <p14:tracePt t="41816" x="1930400" y="5092700"/>
          <p14:tracePt t="41834" x="1911350" y="5099050"/>
          <p14:tracePt t="41851" x="1885950" y="5099050"/>
          <p14:tracePt t="41869" x="1847850" y="5099050"/>
          <p14:tracePt t="41885" x="1809750" y="5099050"/>
          <p14:tracePt t="41900" x="1790700" y="5099050"/>
          <p14:tracePt t="41916" x="1784350" y="5099050"/>
          <p14:tracePt t="41976" x="1778000" y="5099050"/>
          <p14:tracePt t="41984" x="1771650" y="5099050"/>
          <p14:tracePt t="41992" x="1758950" y="5099050"/>
          <p14:tracePt t="42003" x="1733550" y="5111750"/>
          <p14:tracePt t="42020" x="1714500" y="5124450"/>
          <p14:tracePt t="42033" x="1695450" y="5124450"/>
          <p14:tracePt t="42050" x="1670050" y="5130800"/>
          <p14:tracePt t="42066" x="1638300" y="5137150"/>
          <p14:tracePt t="42083" x="1625600" y="5143500"/>
          <p14:tracePt t="42100" x="1612900" y="5149850"/>
          <p14:tracePt t="42116" x="1612900" y="5156200"/>
          <p14:tracePt t="42135" x="1606550" y="5156200"/>
          <p14:tracePt t="42152" x="1600200" y="5162550"/>
          <p14:tracePt t="42166" x="1593850" y="5168900"/>
          <p14:tracePt t="42183" x="1574800" y="5175250"/>
          <p14:tracePt t="42200" x="1568450" y="5181600"/>
          <p14:tracePt t="42224" x="1555750" y="5181600"/>
          <p14:tracePt t="42234" x="1549400" y="5194300"/>
          <p14:tracePt t="42251" x="1543050" y="5200650"/>
          <p14:tracePt t="42267" x="1536700" y="5213350"/>
          <p14:tracePt t="42283" x="1530350" y="5213350"/>
          <p14:tracePt t="42299" x="1530350" y="5226050"/>
          <p14:tracePt t="42316" x="1517650" y="5226050"/>
          <p14:tracePt t="42335" x="1517650" y="5238750"/>
          <p14:tracePt t="42384" x="1524000" y="5238750"/>
          <p14:tracePt t="42488" x="1530350" y="5238750"/>
          <p14:tracePt t="42504" x="1536700" y="5238750"/>
          <p14:tracePt t="42536" x="1543050" y="5232400"/>
          <p14:tracePt t="42543" x="1543050" y="5226050"/>
          <p14:tracePt t="42552" x="1555750" y="5219700"/>
          <p14:tracePt t="42566" x="1562100" y="5219700"/>
          <p14:tracePt t="42608" x="1562100" y="5213350"/>
          <p14:tracePt t="42616" x="1568450" y="5207000"/>
          <p14:tracePt t="42624" x="1574800" y="5207000"/>
          <p14:tracePt t="42655" x="1581150" y="5200650"/>
          <p14:tracePt t="42679" x="1587500" y="5200650"/>
          <p14:tracePt t="42959" x="1600200" y="5200650"/>
          <p14:tracePt t="42977" x="1612900" y="5200650"/>
          <p14:tracePt t="42993" x="1619250" y="5200650"/>
          <p14:tracePt t="43000" x="1631950" y="5200650"/>
          <p14:tracePt t="43008" x="1663700" y="5200650"/>
          <p14:tracePt t="43018" x="1708150" y="5200650"/>
          <p14:tracePt t="43032" x="1727200" y="5200650"/>
          <p14:tracePt t="43049" x="1739900" y="5200650"/>
          <p14:tracePt t="43065" x="1746250" y="5200650"/>
          <p14:tracePt t="43208" x="1752600" y="5200650"/>
          <p14:tracePt t="43216" x="1765300" y="5200650"/>
          <p14:tracePt t="43224" x="1790700" y="5200650"/>
          <p14:tracePt t="43233" x="1847850" y="5207000"/>
          <p14:tracePt t="43251" x="1873250" y="5213350"/>
          <p14:tracePt t="43266" x="1885950" y="5213350"/>
          <p14:tracePt t="43415" x="1892300" y="5213350"/>
          <p14:tracePt t="43424" x="1905000" y="5213350"/>
          <p14:tracePt t="43432" x="1943100" y="5213350"/>
          <p14:tracePt t="43448" x="1974850" y="5213350"/>
          <p14:tracePt t="43466" x="1981200" y="5200650"/>
          <p14:tracePt t="43640" x="1987550" y="5200650"/>
          <p14:tracePt t="43648" x="2000250" y="5200650"/>
          <p14:tracePt t="43656" x="2012950" y="5194300"/>
          <p14:tracePt t="43671" x="2019300" y="5194300"/>
          <p14:tracePt t="43682" x="2025650" y="5194300"/>
          <p14:tracePt t="43711" x="2032000" y="5187950"/>
          <p14:tracePt t="43720" x="2038350" y="5187950"/>
          <p14:tracePt t="43734" x="2057400" y="5187950"/>
          <p14:tracePt t="43751" x="2076450" y="5181600"/>
          <p14:tracePt t="43765" x="2108200" y="5168900"/>
          <p14:tracePt t="43781" x="2152650" y="5162550"/>
          <p14:tracePt t="43798" x="2184400" y="5162550"/>
          <p14:tracePt t="43798" x="2197100" y="5162550"/>
          <p14:tracePt t="43816" x="2209800" y="5162550"/>
          <p14:tracePt t="43832" x="2260600" y="5162550"/>
          <p14:tracePt t="43848" x="2355850" y="5162550"/>
          <p14:tracePt t="43867" x="2432050" y="5162550"/>
          <p14:tracePt t="43883" x="2476500" y="5162550"/>
          <p14:tracePt t="43900" x="2482850" y="5156200"/>
          <p14:tracePt t="44728" x="2489200" y="5156200"/>
          <p14:tracePt t="44735" x="2501900" y="5149850"/>
          <p14:tracePt t="45296" x="2501900" y="5130800"/>
          <p14:tracePt t="45304" x="2501900" y="5080000"/>
          <p14:tracePt t="45315" x="2501900" y="4984750"/>
          <p14:tracePt t="45332" x="2501900" y="4838700"/>
          <p14:tracePt t="45347" x="2495550" y="4667250"/>
          <p14:tracePt t="45363" x="2495550" y="4502150"/>
          <p14:tracePt t="45381" x="2495550" y="4362450"/>
          <p14:tracePt t="45397" x="2495550" y="4248150"/>
          <p14:tracePt t="45397" x="2489200" y="4191000"/>
          <p14:tracePt t="45416" x="2482850" y="4146550"/>
          <p14:tracePt t="45430" x="2482850" y="4083050"/>
          <p14:tracePt t="45430" x="2482850" y="4019550"/>
          <p14:tracePt t="45449" x="2482850" y="3917950"/>
          <p14:tracePt t="45464" x="2482850" y="3854450"/>
          <p14:tracePt t="45480" x="2489200" y="3822700"/>
          <p14:tracePt t="45497" x="2501900" y="3797300"/>
          <p14:tracePt t="45513" x="2501900" y="3771900"/>
          <p14:tracePt t="45530" x="2514600" y="3752850"/>
          <p14:tracePt t="45547" x="2520950" y="3708400"/>
          <p14:tracePt t="45564" x="2533650" y="3663950"/>
          <p14:tracePt t="45580" x="2546350" y="3606800"/>
          <p14:tracePt t="45597" x="2559050" y="3536950"/>
          <p14:tracePt t="45613" x="2578100" y="3448050"/>
          <p14:tracePt t="45630" x="2597150" y="3359150"/>
          <p14:tracePt t="45630" x="2603500" y="3308350"/>
          <p14:tracePt t="45649" x="2635250" y="3213100"/>
          <p14:tracePt t="45665" x="2641600" y="3136900"/>
          <p14:tracePt t="45680" x="2654300" y="3111500"/>
          <p14:tracePt t="45697" x="2660650" y="3105150"/>
          <p14:tracePt t="45912" x="2673350" y="3098800"/>
          <p14:tracePt t="45919" x="2679700" y="3086100"/>
          <p14:tracePt t="45930" x="2711450" y="3060700"/>
          <p14:tracePt t="45947" x="2743200" y="3035300"/>
          <p14:tracePt t="45964" x="2755900" y="3028950"/>
          <p14:tracePt t="45980" x="2768600" y="3022600"/>
          <p14:tracePt t="45996" x="2774950" y="3016250"/>
          <p14:tracePt t="46013" x="2787650" y="3009900"/>
          <p14:tracePt t="46031" x="2794000" y="3003550"/>
          <p14:tracePt t="46047" x="2800350" y="2997200"/>
          <p14:tracePt t="46064" x="2806700" y="2990850"/>
          <p14:tracePt t="46121" x="2813050" y="2990850"/>
          <p14:tracePt t="46129" x="2825750" y="2990850"/>
          <p14:tracePt t="46137" x="2832100" y="2984500"/>
          <p14:tracePt t="46150" x="2851150" y="2971800"/>
          <p14:tracePt t="46165" x="2863850" y="2965450"/>
          <p14:tracePt t="46182" x="2889250" y="2952750"/>
          <p14:tracePt t="46197" x="2921000" y="2946400"/>
          <p14:tracePt t="46214" x="2952750" y="2940050"/>
          <p14:tracePt t="46230" x="3009900" y="2927350"/>
          <p14:tracePt t="46247" x="3048000" y="2914650"/>
          <p14:tracePt t="46265" x="3060700" y="2914650"/>
          <p14:tracePt t="46337" x="3067050" y="2914650"/>
          <p14:tracePt t="46345" x="3073400" y="2908300"/>
          <p14:tracePt t="46353" x="3079750" y="2901950"/>
          <p14:tracePt t="46365" x="3086100" y="2901950"/>
          <p14:tracePt t="46433" x="3092450" y="2901950"/>
          <p14:tracePt t="46441" x="3105150" y="2901950"/>
          <p14:tracePt t="46449" x="3111500" y="2889250"/>
          <p14:tracePt t="46464" x="3149600" y="2863850"/>
          <p14:tracePt t="46481" x="3162300" y="2857500"/>
          <p14:tracePt t="46497" x="3168650" y="2851150"/>
          <p14:tracePt t="46514" x="3181350" y="2851150"/>
          <p14:tracePt t="46530" x="3200400" y="2844800"/>
          <p14:tracePt t="46547" x="3238500" y="2832100"/>
          <p14:tracePt t="46563" x="3244850" y="2832100"/>
          <p14:tracePt t="46625" x="3251200" y="2832100"/>
          <p14:tracePt t="46633" x="3263900" y="2825750"/>
          <p14:tracePt t="46640" x="3270250" y="2825750"/>
          <p14:tracePt t="46649" x="3289300" y="2819400"/>
          <p14:tracePt t="46663" x="3333750" y="2806700"/>
          <p14:tracePt t="47572" x="3333750" y="2800350"/>
          <p14:tracePt t="47929" x="3333750" y="2794000"/>
          <p14:tracePt t="47937" x="3321050" y="2781300"/>
          <p14:tracePt t="47949" x="3244850" y="2736850"/>
          <p14:tracePt t="47965" x="3213100" y="2717800"/>
          <p14:tracePt t="47980" x="3206750" y="2705100"/>
          <p14:tracePt t="48025" x="3194050" y="2705100"/>
          <p14:tracePt t="48032" x="3175000" y="2705100"/>
          <p14:tracePt t="48047" x="3079750" y="2641600"/>
          <p14:tracePt t="48062" x="2895600" y="2540000"/>
          <p14:tracePt t="48078" x="2660650" y="2400300"/>
          <p14:tracePt t="48095" x="2381250" y="2228850"/>
          <p14:tracePt t="48112" x="2209800" y="2120900"/>
          <p14:tracePt t="48129" x="2076450" y="2025650"/>
          <p14:tracePt t="48145" x="1955800" y="1943100"/>
          <p14:tracePt t="48162" x="1860550" y="1885950"/>
          <p14:tracePt t="48180" x="1847850" y="1873250"/>
          <p14:tracePt t="48196" x="1835150" y="1866900"/>
          <p14:tracePt t="48232" x="1835150" y="1860550"/>
          <p14:tracePt t="48241" x="1816100" y="1854200"/>
          <p14:tracePt t="48249" x="1790700" y="1847850"/>
          <p14:tracePt t="48262" x="1689100" y="1828800"/>
          <p14:tracePt t="48280" x="1631950" y="1809750"/>
          <p14:tracePt t="48280" x="1593850" y="1790700"/>
          <p14:tracePt t="48298" x="1568450" y="1790700"/>
          <p14:tracePt t="48314" x="1555750" y="1784350"/>
          <p14:tracePt t="48328" x="1562100" y="1778000"/>
          <p14:tracePt t="48465" x="1568450" y="1765300"/>
          <p14:tracePt t="48473" x="1581150" y="1758950"/>
          <p14:tracePt t="48489" x="1587500" y="1752600"/>
          <p14:tracePt t="48497" x="1619250" y="1733550"/>
          <p14:tracePt t="48513" x="1657350" y="1714500"/>
          <p14:tracePt t="48529" x="1689100" y="1689100"/>
          <p14:tracePt t="48546" x="1720850" y="1676400"/>
          <p14:tracePt t="48562" x="1733550" y="1670050"/>
          <p14:tracePt t="48578" x="1752600" y="1657350"/>
          <p14:tracePt t="48595" x="1790700" y="1644650"/>
          <p14:tracePt t="48612" x="1822450" y="1631950"/>
          <p14:tracePt t="48628" x="1854200" y="1625600"/>
          <p14:tracePt t="48645" x="1879600" y="1625600"/>
          <p14:tracePt t="48663" x="1885950" y="1619250"/>
          <p14:tracePt t="48678" x="1892300" y="1619250"/>
          <p14:tracePt t="48695" x="1905000" y="1619250"/>
          <p14:tracePt t="48713" x="1924050" y="1619250"/>
          <p14:tracePt t="48729" x="1949450" y="1619250"/>
          <p14:tracePt t="48746" x="1987550" y="1619250"/>
          <p14:tracePt t="48761" x="2006600" y="1619250"/>
          <p14:tracePt t="48778" x="2032000" y="1619250"/>
          <p14:tracePt t="48795" x="2101850" y="1638300"/>
          <p14:tracePt t="48811" x="2203450" y="1663700"/>
          <p14:tracePt t="48828" x="2305050" y="1682750"/>
          <p14:tracePt t="48845" x="2413000" y="1708150"/>
          <p14:tracePt t="48862" x="2482850" y="1727200"/>
          <p14:tracePt t="48880" x="2508250" y="1746250"/>
          <p14:tracePt t="48895" x="2520950" y="1746250"/>
          <p14:tracePt t="48936" x="2533650" y="1746250"/>
          <p14:tracePt t="48953" x="2552700" y="1746250"/>
          <p14:tracePt t="48969" x="2565400" y="1746250"/>
          <p14:tracePt t="48977" x="2590800" y="1752600"/>
          <p14:tracePt t="48985" x="2603500" y="1752600"/>
          <p14:tracePt t="48996" x="2622550" y="1752600"/>
          <p14:tracePt t="49013" x="2641600" y="1752600"/>
          <p14:tracePt t="49029" x="2660650" y="1752600"/>
          <p14:tracePt t="49045" x="2692400" y="1758950"/>
          <p14:tracePt t="49061" x="2736850" y="1771650"/>
          <p14:tracePt t="49078" x="2774950" y="1778000"/>
          <p14:tracePt t="49095" x="2832100" y="1778000"/>
          <p14:tracePt t="49111" x="2838450" y="1778000"/>
          <p14:tracePt t="49714" x="2863850" y="1778000"/>
          <p14:tracePt t="49721" x="2921000" y="1758950"/>
          <p14:tracePt t="49730" x="3048000" y="1682750"/>
          <p14:tracePt t="49744" x="3187700" y="1631950"/>
          <p14:tracePt t="49761" x="3346450" y="1568450"/>
          <p14:tracePt t="49777" x="3543300" y="1492250"/>
          <p14:tracePt t="49794" x="3752850" y="1403350"/>
          <p14:tracePt t="49811" x="3949700" y="1314450"/>
          <p14:tracePt t="49828" x="4178300" y="1244600"/>
          <p14:tracePt t="49845" x="4457700" y="1130300"/>
          <p14:tracePt t="49861" x="4749800" y="1022350"/>
          <p14:tracePt t="49878" x="5035550" y="889000"/>
          <p14:tracePt t="49894" x="5353050" y="755650"/>
          <p14:tracePt t="49911" x="5676900" y="666750"/>
          <p14:tracePt t="49927" x="6203950" y="501650"/>
          <p14:tracePt t="49946" x="6667500" y="400050"/>
          <p14:tracePt t="49961" x="7067550" y="374650"/>
          <p14:tracePt t="49978" x="7454900" y="412750"/>
          <p14:tracePt t="49995" x="7734300" y="488950"/>
          <p14:tracePt t="50012" x="7912100" y="527050"/>
          <p14:tracePt t="50027" x="7988300" y="558800"/>
          <p14:tracePt t="50044" x="8051800" y="571500"/>
          <p14:tracePt t="50061" x="8077200" y="577850"/>
          <p14:tracePt t="50078" x="8108950" y="590550"/>
          <p14:tracePt t="50094" x="8115300" y="590550"/>
          <p14:tracePt t="50112" x="8128000" y="596900"/>
          <p14:tracePt t="50136" x="8134350" y="603250"/>
          <p14:tracePt t="50152" x="8153400" y="622300"/>
          <p14:tracePt t="50161" x="8172450" y="666750"/>
          <p14:tracePt t="50178" x="8178800" y="704850"/>
          <p14:tracePt t="50194" x="8197850" y="742950"/>
          <p14:tracePt t="50211" x="8216900" y="781050"/>
          <p14:tracePt t="50227" x="8235950" y="844550"/>
          <p14:tracePt t="50245" x="8261350" y="927100"/>
          <p14:tracePt t="50261" x="8267700" y="965200"/>
          <p14:tracePt t="50277" x="8280400" y="1016000"/>
          <p14:tracePt t="50294" x="8293100" y="1060450"/>
          <p14:tracePt t="50310" x="8293100" y="1085850"/>
          <p14:tracePt t="50327" x="8293100" y="1104900"/>
          <p14:tracePt t="50344" x="8267700" y="1130300"/>
          <p14:tracePt t="50360" x="8229600" y="1155700"/>
          <p14:tracePt t="50377" x="8185150" y="1174750"/>
          <p14:tracePt t="50393" x="8121650" y="1181100"/>
          <p14:tracePt t="50410" x="7981950" y="1219200"/>
          <p14:tracePt t="50427" x="7797800" y="1257300"/>
          <p14:tracePt t="50443" x="7594600" y="1295400"/>
          <p14:tracePt t="50462" x="7366000" y="1339850"/>
          <p14:tracePt t="50478" x="7150100" y="1365250"/>
          <p14:tracePt t="50495" x="7004050" y="1384300"/>
          <p14:tracePt t="50511" x="6864350" y="1409700"/>
          <p14:tracePt t="50511" x="6794500" y="1416050"/>
          <p14:tracePt t="50529" x="6762750" y="1428750"/>
          <p14:tracePt t="50543" x="6711950" y="1441450"/>
          <p14:tracePt t="50560" x="6667500" y="1454150"/>
          <p14:tracePt t="50577" x="6648450" y="1473200"/>
          <p14:tracePt t="50593" x="6616700" y="1485900"/>
          <p14:tracePt t="50610" x="6597650" y="1504950"/>
          <p14:tracePt t="50627" x="6584950" y="1524000"/>
          <p14:tracePt t="50643" x="6565900" y="1536700"/>
          <p14:tracePt t="50660" x="6553200" y="1555750"/>
          <p14:tracePt t="50677" x="6534150" y="1587500"/>
          <p14:tracePt t="50694" x="6527800" y="1600200"/>
          <p14:tracePt t="50710" x="6515100" y="1619250"/>
          <p14:tracePt t="50728" x="6515100" y="1625600"/>
          <p14:tracePt t="50743" x="6508750" y="1631950"/>
          <p14:tracePt t="50760" x="6508750" y="1638300"/>
          <p14:tracePt t="50832" x="6502400" y="1644650"/>
          <p14:tracePt t="50865" x="6502400" y="1657350"/>
          <p14:tracePt t="50881" x="6502400" y="1663700"/>
          <p14:tracePt t="50904" x="6502400" y="1670050"/>
          <p14:tracePt t="50912" x="6502400" y="1676400"/>
          <p14:tracePt t="50921" x="6521450" y="1689100"/>
          <p14:tracePt t="50936" x="6527800" y="1695450"/>
          <p14:tracePt t="50945" x="6540500" y="1701800"/>
          <p14:tracePt t="50945" x="6559550" y="1708150"/>
          <p14:tracePt t="50962" x="6584950" y="1714500"/>
          <p14:tracePt t="50977" x="6604000" y="1714500"/>
          <p14:tracePt t="50995" x="6648450" y="1720850"/>
          <p14:tracePt t="51010" x="6699250" y="1727200"/>
          <p14:tracePt t="51027" x="6731000" y="1727200"/>
          <p14:tracePt t="51044" x="6743700" y="1727200"/>
          <p14:tracePt t="51059" x="6750050" y="1727200"/>
          <p14:tracePt t="51312" x="6762750" y="1727200"/>
          <p14:tracePt t="51321" x="6794500" y="1733550"/>
          <p14:tracePt t="51337" x="6851650" y="1746250"/>
          <p14:tracePt t="51346" x="7029450" y="1771650"/>
          <p14:tracePt t="51362" x="7232650" y="1803400"/>
          <p14:tracePt t="51379" x="7435850" y="1847850"/>
          <p14:tracePt t="51394" x="7524750" y="1866900"/>
          <p14:tracePt t="51409" x="7537450" y="1866900"/>
          <p14:tracePt t="51505" x="7543800" y="1866900"/>
          <p14:tracePt t="51545" x="7550150" y="1866900"/>
          <p14:tracePt t="51552" x="7581900" y="1866900"/>
          <p14:tracePt t="51561" x="7613650" y="1866900"/>
          <p14:tracePt t="51575" x="7785100" y="1866900"/>
          <p14:tracePt t="51593" x="7899400" y="1866900"/>
          <p14:tracePt t="51609" x="8007350" y="1860550"/>
          <p14:tracePt t="51627" x="8045450" y="1860550"/>
          <p14:tracePt t="51643" x="8070850" y="1854200"/>
          <p14:tracePt t="51659" x="8083550" y="1847850"/>
          <p14:tracePt t="51676" x="8096250" y="1847850"/>
          <p14:tracePt t="51692" x="8115300" y="1841500"/>
          <p14:tracePt t="51710" x="8128000" y="1841500"/>
          <p14:tracePt t="51727" x="8134350" y="1841500"/>
          <p14:tracePt t="51743" x="8140700" y="1835150"/>
          <p14:tracePt t="51760" x="8153400" y="1835150"/>
          <p14:tracePt t="51775" x="8223250" y="1828800"/>
          <p14:tracePt t="51793" x="8324850" y="1828800"/>
          <p14:tracePt t="51809" x="8401050" y="1828800"/>
          <p14:tracePt t="51826" x="8445500" y="1828800"/>
          <p14:tracePt t="51844" x="8483600" y="1828800"/>
          <p14:tracePt t="51859" x="8489950" y="1828800"/>
          <p14:tracePt t="51878" x="8502650" y="1828800"/>
          <p14:tracePt t="51892" x="8540750" y="1828800"/>
          <p14:tracePt t="51909" x="8629650" y="1841500"/>
          <p14:tracePt t="51925" x="8731250" y="1866900"/>
          <p14:tracePt t="51942" x="8794750" y="1885950"/>
          <p14:tracePt t="51961" x="8801100" y="1892300"/>
          <p14:tracePt t="51976" x="8807450" y="1898650"/>
          <p14:tracePt t="52000" x="8820150" y="1898650"/>
          <p14:tracePt t="52032" x="8832850" y="1905000"/>
          <p14:tracePt t="52048" x="8839200" y="1905000"/>
          <p14:tracePt t="52929" x="8851900" y="1905000"/>
          <p14:tracePt t="52945" x="8851900" y="1898650"/>
          <p14:tracePt t="52960" x="8864600" y="1898650"/>
          <p14:tracePt t="52968" x="8870950" y="1892300"/>
          <p14:tracePt t="52985" x="8877300" y="1892300"/>
          <p14:tracePt t="52993" x="8890000" y="1892300"/>
          <p14:tracePt t="53008" x="8909050" y="1885950"/>
          <p14:tracePt t="53026" x="8934450" y="1879600"/>
          <p14:tracePt t="53043" x="8959850" y="1860550"/>
          <p14:tracePt t="53059" x="8985250" y="1847850"/>
          <p14:tracePt t="53074" x="9023350" y="1828800"/>
          <p14:tracePt t="53091" x="9048750" y="1822450"/>
          <p14:tracePt t="53108" x="9080500" y="1809750"/>
          <p14:tracePt t="53124" x="9099550" y="1790700"/>
          <p14:tracePt t="53141" x="9124950" y="1778000"/>
          <p14:tracePt t="53158" x="9150350" y="1752600"/>
          <p14:tracePt t="53174" x="9163050" y="1739900"/>
          <p14:tracePt t="53191" x="9194800" y="1720850"/>
          <p14:tracePt t="53191" x="9207500" y="1708150"/>
          <p14:tracePt t="53209" x="9220200" y="1708150"/>
          <p14:tracePt t="53227" x="9232900" y="1695450"/>
          <p14:tracePt t="53242" x="9239250" y="1689100"/>
          <p14:tracePt t="53273" x="9245600" y="1689100"/>
          <p14:tracePt t="53537" x="9245600" y="1682750"/>
          <p14:tracePt t="53544" x="9251950" y="1682750"/>
          <p14:tracePt t="53585" x="9271000" y="1676400"/>
          <p14:tracePt t="53593" x="9277350" y="1670050"/>
          <p14:tracePt t="53601" x="9296400" y="1670050"/>
          <p14:tracePt t="53610" x="9328150" y="1670050"/>
          <p14:tracePt t="53626" x="9359900" y="1670050"/>
          <p14:tracePt t="53643" x="9385300" y="1670050"/>
          <p14:tracePt t="53658" x="9398000" y="1670050"/>
          <p14:tracePt t="53674" x="9410700" y="1670050"/>
          <p14:tracePt t="53690" x="9436100" y="1670050"/>
          <p14:tracePt t="53707" x="9493250" y="1670050"/>
          <p14:tracePt t="53725" x="9569450" y="1670050"/>
          <p14:tracePt t="53742" x="9645650" y="1670050"/>
          <p14:tracePt t="53757" x="9690100" y="1676400"/>
          <p14:tracePt t="53774" x="9702800" y="1676400"/>
          <p14:tracePt t="53791" x="9715500" y="1682750"/>
          <p14:tracePt t="54192" x="9715500" y="1689100"/>
          <p14:tracePt t="54210" x="9728200" y="1689100"/>
          <p14:tracePt t="54577" x="9740900" y="1689100"/>
          <p14:tracePt t="54593" x="9747250" y="1689100"/>
          <p14:tracePt t="54600" x="9753600" y="1689100"/>
          <p14:tracePt t="54609" x="9759950" y="1689100"/>
          <p14:tracePt t="54623" x="9848850" y="1682750"/>
          <p14:tracePt t="54640" x="9886950" y="1682750"/>
          <p14:tracePt t="54656" x="9937750" y="1682750"/>
          <p14:tracePt t="54673" x="9969500" y="1682750"/>
          <p14:tracePt t="54690" x="10001250" y="1682750"/>
          <p14:tracePt t="54706" x="10039350" y="1682750"/>
          <p14:tracePt t="54723" x="10083800" y="1682750"/>
          <p14:tracePt t="54741" x="10140950" y="1682750"/>
          <p14:tracePt t="54757" x="10261600" y="1682750"/>
          <p14:tracePt t="54774" x="10325100" y="1682750"/>
          <p14:tracePt t="54791" x="10337800" y="1682750"/>
          <p14:tracePt t="54807" x="10344150" y="1682750"/>
          <p14:tracePt t="55049" x="10356850" y="1682750"/>
          <p14:tracePt t="55056" x="10363200" y="1682750"/>
          <p14:tracePt t="55064" x="10369550" y="1682750"/>
          <p14:tracePt t="55074" x="10394950" y="1682750"/>
          <p14:tracePt t="55091" x="10458450" y="1682750"/>
          <p14:tracePt t="55106" x="10496550" y="1689100"/>
          <p14:tracePt t="55123" x="10502900" y="1689100"/>
          <p14:tracePt t="55337" x="10515600" y="1689100"/>
          <p14:tracePt t="55345" x="10528300" y="1689100"/>
          <p14:tracePt t="55356" x="10553700" y="1689100"/>
          <p14:tracePt t="55373" x="10598150" y="1689100"/>
          <p14:tracePt t="55389" x="10731500" y="1689100"/>
          <p14:tracePt t="55406" x="10845800" y="1689100"/>
          <p14:tracePt t="55423" x="10934700" y="1689100"/>
          <p14:tracePt t="55439" x="10953750" y="1689100"/>
          <p14:tracePt t="55456" x="10966450" y="1689100"/>
          <p14:tracePt t="55737" x="10972800" y="1689100"/>
          <p14:tracePt t="55745" x="10985500" y="1689100"/>
          <p14:tracePt t="55758" x="11010900" y="1689100"/>
          <p14:tracePt t="55775" x="11017250" y="1689100"/>
          <p14:tracePt t="56161" x="11029950" y="1695450"/>
          <p14:tracePt t="56169" x="11042650" y="1701800"/>
          <p14:tracePt t="56177" x="11068050" y="1708150"/>
          <p14:tracePt t="56189" x="11099800" y="1714500"/>
          <p14:tracePt t="56205" x="11112500" y="1714500"/>
          <p14:tracePt t="56440" x="11118850" y="1714500"/>
          <p14:tracePt t="56448" x="11125200" y="1714500"/>
          <p14:tracePt t="56457" x="11131550" y="1714500"/>
          <p14:tracePt t="56472" x="11144250" y="1714500"/>
          <p14:tracePt t="56489" x="11156950" y="1714500"/>
          <p14:tracePt t="56505" x="11188700" y="1714500"/>
          <p14:tracePt t="56522" x="11226800" y="1714500"/>
          <p14:tracePt t="56538" x="11309350" y="1714500"/>
          <p14:tracePt t="56556" x="11430000" y="1695450"/>
          <p14:tracePt t="56573" x="11499850" y="1689100"/>
          <p14:tracePt t="56588" x="11557000" y="1676400"/>
          <p14:tracePt t="56607" x="11576050" y="1676400"/>
          <p14:tracePt t="56621" x="11582400" y="1676400"/>
          <p14:tracePt t="56865" x="11595100" y="1676400"/>
          <p14:tracePt t="56874" x="11601450" y="1676400"/>
          <p14:tracePt t="56882" x="11633200" y="1676400"/>
          <p14:tracePt t="56890" x="11779250" y="1708150"/>
          <p14:tracePt t="56904" x="11931650" y="1752600"/>
          <p14:tracePt t="56921" x="12128500" y="1816100"/>
          <p14:tracePt t="56938" x="12185650" y="1860550"/>
          <p14:tracePt t="56955" x="12185650" y="1866900"/>
          <p14:tracePt t="56971" x="12185650" y="1873250"/>
          <p14:tracePt t="57137" x="12185650" y="1879600"/>
          <p14:tracePt t="57217" x="12179300" y="1892300"/>
          <p14:tracePt t="57242" x="12172950" y="1892300"/>
          <p14:tracePt t="57249" x="12160250" y="1892300"/>
          <p14:tracePt t="57274" x="12141200" y="1892300"/>
          <p14:tracePt t="57280" x="12103100" y="1898650"/>
          <p14:tracePt t="57289" x="12001500" y="1911350"/>
          <p14:tracePt t="57306" x="11823700" y="1911350"/>
          <p14:tracePt t="57322" x="11614150" y="1911350"/>
          <p14:tracePt t="57337" x="11353800" y="1911350"/>
          <p14:tracePt t="57354" x="11004550" y="1917700"/>
          <p14:tracePt t="57371" x="10502900" y="1911350"/>
          <p14:tracePt t="57387" x="9918700" y="1911350"/>
          <p14:tracePt t="57404" x="9461500" y="1898650"/>
          <p14:tracePt t="57420" x="9042400" y="1873250"/>
          <p14:tracePt t="57438" x="8775700" y="1879600"/>
          <p14:tracePt t="57454" x="8572500" y="1911350"/>
          <p14:tracePt t="57471" x="8401050" y="1955800"/>
          <p14:tracePt t="57471" x="8331200" y="1974850"/>
          <p14:tracePt t="57490" x="8191500" y="2012950"/>
          <p14:tracePt t="57505" x="8077200" y="2038350"/>
          <p14:tracePt t="57520" x="7988300" y="2076450"/>
          <p14:tracePt t="57537" x="7893050" y="2108200"/>
          <p14:tracePt t="57554" x="7797800" y="2133600"/>
          <p14:tracePt t="57572" x="7696200" y="2152650"/>
          <p14:tracePt t="57588" x="7543800" y="2171700"/>
          <p14:tracePt t="57604" x="7410450" y="2171700"/>
          <p14:tracePt t="57620" x="7239000" y="2159000"/>
          <p14:tracePt t="57637" x="7073900" y="2146300"/>
          <p14:tracePt t="57654" x="6959600" y="2127250"/>
          <p14:tracePt t="57670" x="6870700" y="2120900"/>
          <p14:tracePt t="57687" x="6819900" y="2120900"/>
          <p14:tracePt t="57704" x="6807200" y="2120900"/>
          <p14:tracePt t="57721" x="6819900" y="2120900"/>
          <p14:tracePt t="57953" x="6832600" y="2120900"/>
          <p14:tracePt t="57962" x="6858000" y="2120900"/>
          <p14:tracePt t="57972" x="6902450" y="2101850"/>
          <p14:tracePt t="57987" x="6978650" y="2095500"/>
          <p14:tracePt t="58003" x="7054850" y="2095500"/>
          <p14:tracePt t="58020" x="7086600" y="2095500"/>
          <p14:tracePt t="58037" x="7118350" y="2095500"/>
          <p14:tracePt t="58054" x="7143750" y="2095500"/>
          <p14:tracePt t="58071" x="7169150" y="2095500"/>
          <p14:tracePt t="58071" x="7194550" y="2095500"/>
          <p14:tracePt t="58089" x="7219950" y="2095500"/>
          <p14:tracePt t="58103" x="7277100" y="2095500"/>
          <p14:tracePt t="58120" x="7334250" y="2101850"/>
          <p14:tracePt t="58138" x="7378700" y="2101850"/>
          <p14:tracePt t="58153" x="7454900" y="2101850"/>
          <p14:tracePt t="58170" x="7562850" y="2101850"/>
          <p14:tracePt t="58187" x="7683500" y="2108200"/>
          <p14:tracePt t="58204" x="7829550" y="2127250"/>
          <p14:tracePt t="58220" x="7931150" y="2139950"/>
          <p14:tracePt t="58237" x="7962900" y="2139950"/>
          <p14:tracePt t="58253" x="7975600" y="2139950"/>
          <p14:tracePt t="58296" x="7981950" y="2139950"/>
          <p14:tracePt t="58304" x="7988300" y="2139950"/>
          <p14:tracePt t="58313" x="8001000" y="2139950"/>
          <p14:tracePt t="58323" x="8064500" y="2146300"/>
          <p14:tracePt t="58340" x="8108950" y="2165350"/>
          <p14:tracePt t="58355" x="8147050" y="2171700"/>
          <p14:tracePt t="58371" x="8185150" y="2184400"/>
          <p14:tracePt t="58387" x="8204200" y="2184400"/>
          <p14:tracePt t="58403" x="8216900" y="2184400"/>
          <p14:tracePt t="58420" x="8255000" y="2190750"/>
          <p14:tracePt t="58437" x="8286750" y="2197100"/>
          <p14:tracePt t="58454" x="8318500" y="2203450"/>
          <p14:tracePt t="58470" x="8343900" y="2203450"/>
          <p14:tracePt t="58486" x="8350250" y="2203450"/>
          <p14:tracePt t="58569" x="8356600" y="2203450"/>
          <p14:tracePt t="58577" x="8369300" y="2203450"/>
          <p14:tracePt t="58589" x="8413750" y="2203450"/>
          <p14:tracePt t="58604" x="8445500" y="2203450"/>
          <p14:tracePt t="58620" x="8483600" y="2203450"/>
          <p14:tracePt t="58636" x="8509000" y="2203450"/>
          <p14:tracePt t="58653" x="8540750" y="2203450"/>
          <p14:tracePt t="58670" x="8578850" y="2203450"/>
          <p14:tracePt t="58687" x="8636000" y="2203450"/>
          <p14:tracePt t="58703" x="8686800" y="2203450"/>
          <p14:tracePt t="58703" x="8699500" y="2197100"/>
          <p14:tracePt t="58722" x="8743950" y="2190750"/>
          <p14:tracePt t="58736" x="8775700" y="2178050"/>
          <p14:tracePt t="58753" x="8794750" y="2171700"/>
          <p14:tracePt t="58769" x="8832850" y="2159000"/>
          <p14:tracePt t="58786" x="8870950" y="2152650"/>
          <p14:tracePt t="58804" x="8928100" y="2146300"/>
          <p14:tracePt t="58820" x="8991600" y="2146300"/>
          <p14:tracePt t="58837" x="9036050" y="2146300"/>
          <p14:tracePt t="58854" x="9061450" y="2146300"/>
          <p14:tracePt t="58871" x="9074150" y="2146300"/>
          <p14:tracePt t="58887" x="9086850" y="2146300"/>
          <p14:tracePt t="58903" x="9144000" y="2146300"/>
          <p14:tracePt t="58919" x="9340850" y="2146300"/>
          <p14:tracePt t="58938" x="9467850" y="2146300"/>
          <p14:tracePt t="58953" x="9594850" y="2146300"/>
          <p14:tracePt t="58969" x="9645650" y="2146300"/>
          <p14:tracePt t="58986" x="9652000" y="2146300"/>
          <p14:tracePt t="59008" x="9664700" y="2146300"/>
          <p14:tracePt t="59019" x="9728200" y="2146300"/>
          <p14:tracePt t="59037" x="9886950" y="2152650"/>
          <p14:tracePt t="59055" x="10045700" y="2178050"/>
          <p14:tracePt t="59071" x="10166350" y="2203450"/>
          <p14:tracePt t="59087" x="10185400" y="2203450"/>
          <p14:tracePt t="59104" x="10198100" y="2203450"/>
          <p14:tracePt t="59144" x="10204450" y="2203450"/>
          <p14:tracePt t="59152" x="10217150" y="2203450"/>
          <p14:tracePt t="59160" x="10223500" y="2203450"/>
          <p14:tracePt t="59170" x="10267950" y="2203450"/>
          <p14:tracePt t="59186" x="10287000" y="2203450"/>
          <p14:tracePt t="59203" x="10299700" y="2203450"/>
          <p14:tracePt t="59280" x="10306050" y="2203450"/>
          <p14:tracePt t="59296" x="10312400" y="2203450"/>
          <p14:tracePt t="59312" x="10318750" y="2203450"/>
          <p14:tracePt t="60025" x="10331450" y="2203450"/>
          <p14:tracePt t="60033" x="10344150" y="2203450"/>
          <p14:tracePt t="60048" x="10344150" y="2197100"/>
          <p14:tracePt t="60056" x="10356850" y="2184400"/>
          <p14:tracePt t="60069" x="10420350" y="2152650"/>
          <p14:tracePt t="60087" x="10515600" y="2114550"/>
          <p14:tracePt t="60102" x="10617200" y="2057400"/>
          <p14:tracePt t="60118" x="10687050" y="2019300"/>
          <p14:tracePt t="60118" x="10718800" y="2000250"/>
          <p14:tracePt t="60138" x="10763250" y="1968500"/>
          <p14:tracePt t="60154" x="10775950" y="1949450"/>
          <p14:tracePt t="60168" x="10845800" y="1917700"/>
          <p14:tracePt t="60185" x="10858500" y="1917700"/>
          <p14:tracePt t="60201" x="10858500" y="1911350"/>
          <p14:tracePt t="60569" x="10852150" y="1905000"/>
          <p14:tracePt t="60577" x="10839450" y="1898650"/>
          <p14:tracePt t="60593" x="10820400" y="1892300"/>
          <p14:tracePt t="60720" x="10820400" y="1879600"/>
          <p14:tracePt t="60736" x="10807700" y="1873250"/>
          <p14:tracePt t="60761" x="10801350" y="1866900"/>
          <p14:tracePt t="60769" x="10788650" y="1860550"/>
          <p14:tracePt t="60784" x="10782300" y="1847850"/>
          <p14:tracePt t="60792" x="10775950" y="1841500"/>
          <p14:tracePt t="60802" x="10744200" y="1797050"/>
          <p14:tracePt t="60820" x="10693400" y="1758950"/>
          <p14:tracePt t="60837" x="10623550" y="1714500"/>
          <p14:tracePt t="60853" x="10572750" y="1695450"/>
          <p14:tracePt t="60869" x="10528300" y="1670050"/>
          <p14:tracePt t="60886" x="10515600" y="1663700"/>
          <p14:tracePt t="60902" x="10509250" y="1663700"/>
          <p14:tracePt t="60921" x="10496550" y="1663700"/>
          <p14:tracePt t="60944" x="10490200" y="1663700"/>
          <p14:tracePt t="60954" x="10471150" y="1663700"/>
          <p14:tracePt t="60970" x="10439400" y="1663700"/>
          <p14:tracePt t="60984" x="10401300" y="1663700"/>
          <p14:tracePt t="61001" x="10388600" y="1670050"/>
          <p14:tracePt t="61018" x="10375900" y="1682750"/>
          <p14:tracePt t="61035" x="10337800" y="1695450"/>
          <p14:tracePt t="61051" x="10325100" y="1695450"/>
          <p14:tracePt t="61068" x="10306050" y="1708150"/>
          <p14:tracePt t="61086" x="10293350" y="1714500"/>
          <p14:tracePt t="61102" x="10274300" y="1720850"/>
          <p14:tracePt t="61118" x="10261600" y="1739900"/>
          <p14:tracePt t="61136" x="10248900" y="1746250"/>
          <p14:tracePt t="61152" x="10223500" y="1758950"/>
          <p14:tracePt t="61152" x="10223500" y="1765300"/>
          <p14:tracePt t="61169" x="10204450" y="1765300"/>
          <p14:tracePt t="61184" x="10185400" y="1771650"/>
          <p14:tracePt t="61201" x="10179050" y="1778000"/>
          <p14:tracePt t="61217" x="10172700" y="1784350"/>
          <p14:tracePt t="61234" x="10153650" y="1784350"/>
          <p14:tracePt t="61251" x="10147300" y="1790700"/>
          <p14:tracePt t="61267" x="10128250" y="1790700"/>
          <p14:tracePt t="61284" x="10102850" y="1797050"/>
          <p14:tracePt t="61301" x="10090150" y="1809750"/>
          <p14:tracePt t="61318" x="10077450" y="1809750"/>
          <p14:tracePt t="61335" x="10058400" y="1809750"/>
          <p14:tracePt t="61352" x="10052050" y="1809750"/>
          <p14:tracePt t="61417" x="10045700" y="1809750"/>
          <p14:tracePt t="62065" x="10058400" y="1803400"/>
          <p14:tracePt t="62113" x="10064750" y="1797050"/>
          <p14:tracePt t="62121" x="10071100" y="1797050"/>
          <p14:tracePt t="62137" x="10077450" y="1790700"/>
          <p14:tracePt t="62154" x="10083800" y="1784350"/>
          <p14:tracePt t="62167" x="10096500" y="1784350"/>
          <p14:tracePt t="62183" x="10115550" y="1765300"/>
          <p14:tracePt t="62200" x="10128250" y="1765300"/>
          <p14:tracePt t="62217" x="10140950" y="1765300"/>
          <p14:tracePt t="62233" x="10160000" y="1758950"/>
          <p14:tracePt t="62250" x="10172700" y="1752600"/>
          <p14:tracePt t="62267" x="10179050" y="1752600"/>
          <p14:tracePt t="62304" x="10185400" y="1752600"/>
          <p14:tracePt t="62320" x="10191750" y="1752600"/>
          <p14:tracePt t="62328" x="10198100" y="1746250"/>
          <p14:tracePt t="62337" x="10204450" y="1746250"/>
          <p14:tracePt t="62351" x="10217150" y="1746250"/>
          <p14:tracePt t="62351" x="10229850" y="1746250"/>
          <p14:tracePt t="62371" x="10242550" y="1746250"/>
          <p14:tracePt t="62383" x="10337800" y="1746250"/>
          <p14:tracePt t="62402" x="10350500" y="1746250"/>
          <p14:tracePt t="62416" x="10363200" y="1746250"/>
          <p14:tracePt t="62472" x="10375900" y="1739900"/>
          <p14:tracePt t="62480" x="10388600" y="1739900"/>
          <p14:tracePt t="62505" x="10394950" y="1739900"/>
          <p14:tracePt t="62513" x="10407650" y="1739900"/>
          <p14:tracePt t="62521" x="10420350" y="1739900"/>
          <p14:tracePt t="62533" x="10420350" y="1733550"/>
          <p14:tracePt t="62913" x="10426700" y="1727200"/>
          <p14:tracePt t="62920" x="10433050" y="1727200"/>
          <p14:tracePt t="62933" x="10464800" y="1720850"/>
          <p14:tracePt t="62949" x="10496550" y="1720850"/>
          <p14:tracePt t="62966" x="10534650" y="1714500"/>
          <p14:tracePt t="62983" x="10553700" y="1708150"/>
          <p14:tracePt t="62999" x="10560050" y="1695450"/>
          <p14:tracePt t="63057" x="10566400" y="1695450"/>
          <p14:tracePt t="63065" x="10579100" y="1689100"/>
          <p14:tracePt t="63073" x="10585450" y="1689100"/>
          <p14:tracePt t="63082" x="10598150" y="1689100"/>
          <p14:tracePt t="63101" x="10610850" y="1682750"/>
          <p14:tracePt t="63116" x="10623550" y="1682750"/>
          <p14:tracePt t="63161" x="10629900" y="1682750"/>
          <p14:tracePt t="63177" x="10636250" y="1676400"/>
          <p14:tracePt t="63185" x="10648950" y="1676400"/>
          <p14:tracePt t="63193" x="10655300" y="1676400"/>
          <p14:tracePt t="63201" x="10674350" y="1676400"/>
          <p14:tracePt t="63218" x="10680700" y="1676400"/>
          <p14:tracePt t="63865" x="10687050" y="1676400"/>
          <p14:tracePt t="63881" x="10693400" y="1676400"/>
          <p14:tracePt t="63889" x="10699750" y="1676400"/>
          <p14:tracePt t="63937" x="10712450" y="1676400"/>
          <p14:tracePt t="64033" x="10725150" y="1676400"/>
          <p14:tracePt t="64121" x="10731500" y="1676400"/>
          <p14:tracePt t="64128" x="10737850" y="1676400"/>
          <p14:tracePt t="64136" x="10744200" y="1676400"/>
          <p14:tracePt t="64149" x="10775950" y="1676400"/>
          <p14:tracePt t="64166" x="10782300" y="1676400"/>
          <p14:tracePt t="64208" x="10788650" y="1676400"/>
          <p14:tracePt t="64481" x="10801350" y="1676400"/>
          <p14:tracePt t="64489" x="10814050" y="1676400"/>
          <p14:tracePt t="64498" x="10845800" y="1682750"/>
          <p14:tracePt t="64516" x="10852150" y="1695450"/>
          <p14:tracePt t="64531" x="10864850" y="1695450"/>
          <p14:tracePt t="64689" x="10871200" y="1695450"/>
          <p14:tracePt t="64705" x="10877550" y="1695450"/>
          <p14:tracePt t="64713" x="10883900" y="1695450"/>
          <p14:tracePt t="64720" x="10896600" y="1695450"/>
          <p14:tracePt t="64731" x="10928350" y="1695450"/>
          <p14:tracePt t="64748" x="10979150" y="1714500"/>
          <p14:tracePt t="64765" x="11010900" y="1714500"/>
          <p14:tracePt t="64783" x="11042650" y="1714500"/>
          <p14:tracePt t="64798" x="11061700" y="1714500"/>
          <p14:tracePt t="64814" x="11118850" y="1714500"/>
          <p14:tracePt t="64831" x="11150600" y="1714500"/>
          <p14:tracePt t="64847" x="11156950" y="1714500"/>
          <p14:tracePt t="64961" x="11169650" y="1714500"/>
          <p14:tracePt t="65009" x="11176000" y="1714500"/>
          <p14:tracePt t="65034" x="11182350" y="1714500"/>
          <p14:tracePt t="65040" x="11188700" y="1714500"/>
          <p14:tracePt t="65049" x="11226800" y="1714500"/>
          <p14:tracePt t="65064" x="11303000" y="1720850"/>
          <p14:tracePt t="65081" x="11461750" y="1739900"/>
          <p14:tracePt t="65097" x="11620500" y="1739900"/>
          <p14:tracePt t="65114" x="11760200" y="1739900"/>
          <p14:tracePt t="65132" x="11817350" y="1739900"/>
          <p14:tracePt t="65148" x="11811000" y="1739900"/>
          <p14:tracePt t="65657" x="11804650" y="1746250"/>
          <p14:tracePt t="65666" x="11798300" y="1746250"/>
          <p14:tracePt t="65672" x="11785600" y="1746250"/>
          <p14:tracePt t="65688" x="11785600" y="1752600"/>
          <p14:tracePt t="65697" x="11772900" y="1752600"/>
          <p14:tracePt t="65714" x="11760200" y="1752600"/>
          <p14:tracePt t="65731" x="11747500" y="1752600"/>
          <p14:tracePt t="65747" x="11728450" y="1758950"/>
          <p14:tracePt t="65763" x="11709400" y="1758950"/>
          <p14:tracePt t="65780" x="11696700" y="1765300"/>
          <p14:tracePt t="65796" x="11671300" y="1765300"/>
          <p14:tracePt t="65813" x="11633200" y="1778000"/>
          <p14:tracePt t="65830" x="11601450" y="1784350"/>
          <p14:tracePt t="65847" x="11557000" y="1790700"/>
          <p14:tracePt t="65863" x="11442700" y="1809750"/>
          <p14:tracePt t="65883" x="11372850" y="1822450"/>
          <p14:tracePt t="65898" x="11328400" y="1835150"/>
          <p14:tracePt t="65915" x="11303000" y="1841500"/>
          <p14:tracePt t="65930" x="11283950" y="1847850"/>
          <p14:tracePt t="65947" x="11258550" y="1854200"/>
          <p14:tracePt t="65964" x="11214100" y="1860550"/>
          <p14:tracePt t="65980" x="11176000" y="1860550"/>
          <p14:tracePt t="65997" x="11163300" y="1860550"/>
          <p14:tracePt t="66013" x="11156950" y="1860550"/>
          <p14:tracePt t="66176" x="11150600" y="1866900"/>
          <p14:tracePt t="66184" x="11137900" y="1873250"/>
          <p14:tracePt t="66199" x="11106150" y="1873250"/>
          <p14:tracePt t="66199" x="11093450" y="1879600"/>
          <p14:tracePt t="66218" x="11074400" y="1885950"/>
          <p14:tracePt t="66232" x="11049000" y="1885950"/>
          <p14:tracePt t="66246" x="11042650" y="1885950"/>
          <p14:tracePt t="66449" x="11036300" y="1885950"/>
          <p14:tracePt t="66456" x="11004550" y="1885950"/>
          <p14:tracePt t="66466" x="10928350" y="1885950"/>
          <p14:tracePt t="66479" x="10623550" y="1873250"/>
          <p14:tracePt t="66498" x="10407650" y="1841500"/>
          <p14:tracePt t="66513" x="10236200" y="1828800"/>
          <p14:tracePt t="66529" x="10077450" y="1828800"/>
          <p14:tracePt t="66546" x="9994900" y="1828800"/>
          <p14:tracePt t="66563" x="9874250" y="1835150"/>
          <p14:tracePt t="66579" x="9753600" y="1860550"/>
          <p14:tracePt t="66596" x="9645650" y="1885950"/>
          <p14:tracePt t="66613" x="9544050" y="1905000"/>
          <p14:tracePt t="66629" x="9455150" y="1930400"/>
          <p14:tracePt t="66646" x="9372600" y="1949450"/>
          <p14:tracePt t="66663" x="9283700" y="1962150"/>
          <p14:tracePt t="66679" x="9150350" y="2000250"/>
          <p14:tracePt t="66698" x="9080500" y="2006600"/>
          <p14:tracePt t="66712" x="8991600" y="2019300"/>
          <p14:tracePt t="66729" x="8915400" y="2038350"/>
          <p14:tracePt t="66748" x="8839200" y="2063750"/>
          <p14:tracePt t="66765" x="8807450" y="2070100"/>
          <p14:tracePt t="66782" x="8763000" y="2076450"/>
          <p14:tracePt t="66799" x="8731250" y="2089150"/>
          <p14:tracePt t="66815" x="8686800" y="2101850"/>
          <p14:tracePt t="66829" x="8629650" y="2108200"/>
          <p14:tracePt t="66846" x="8572500" y="2114550"/>
          <p14:tracePt t="66862" x="8502650" y="2133600"/>
          <p14:tracePt t="66879" x="8388350" y="2152650"/>
          <p14:tracePt t="66879" x="8331200" y="2152650"/>
          <p14:tracePt t="66897" x="8274050" y="2152650"/>
          <p14:tracePt t="66914" x="8229600" y="2152650"/>
          <p14:tracePt t="66929" x="8223250" y="2152650"/>
          <p14:tracePt t="67001" x="8216900" y="2152650"/>
          <p14:tracePt t="67009" x="8204200" y="2152650"/>
          <p14:tracePt t="67017" x="8191500" y="2152650"/>
          <p14:tracePt t="67031" x="8159750" y="2152650"/>
          <p14:tracePt t="67031" x="8134350" y="2152650"/>
          <p14:tracePt t="67050" x="8102600" y="2152650"/>
          <p14:tracePt t="67062" x="8045450" y="2152650"/>
          <p14:tracePt t="67079" x="7994650" y="2139950"/>
          <p14:tracePt t="67095" x="7969250" y="2139950"/>
          <p14:tracePt t="67112" x="7956550" y="2139950"/>
          <p14:tracePt t="68180" x="7969250" y="2139950"/>
          <p14:tracePt t="68753" x="7969250" y="2133600"/>
          <p14:tracePt t="68761" x="7981950" y="2133600"/>
          <p14:tracePt t="68809" x="7988300" y="2133600"/>
          <p14:tracePt t="68817" x="7994650" y="2133600"/>
          <p14:tracePt t="68833" x="8001000" y="2127250"/>
          <p14:tracePt t="68849" x="7994650" y="2127250"/>
          <p14:tracePt t="68969" x="7988300" y="2127250"/>
          <p14:tracePt t="68977" x="7981950" y="2127250"/>
          <p14:tracePt t="69688" x="7981950" y="2139950"/>
          <p14:tracePt t="69705" x="7981950" y="2146300"/>
          <p14:tracePt t="69737" x="7981950" y="2152650"/>
          <p14:tracePt t="69745" x="7981950" y="2165350"/>
          <p14:tracePt t="69753" x="7981950" y="2178050"/>
          <p14:tracePt t="69769" x="7981950" y="2184400"/>
          <p14:tracePt t="69778" x="7981950" y="2203450"/>
          <p14:tracePt t="69793" x="7981950" y="2235200"/>
          <p14:tracePt t="69810" x="7981950" y="2266950"/>
          <p14:tracePt t="69827" x="7988300" y="2305050"/>
          <p14:tracePt t="69843" x="7994650" y="2336800"/>
          <p14:tracePt t="69860" x="8001000" y="2374900"/>
          <p14:tracePt t="69878" x="8007350" y="2413000"/>
          <p14:tracePt t="69894" x="8007350" y="2438400"/>
          <p14:tracePt t="69910" x="8013700" y="2463800"/>
          <p14:tracePt t="69927" x="8020050" y="2482850"/>
          <p14:tracePt t="69944" x="8020050" y="2501900"/>
          <p14:tracePt t="69944" x="8020050" y="2514600"/>
          <p14:tracePt t="69962" x="8032750" y="2527300"/>
          <p14:tracePt t="69977" x="8032750" y="2546350"/>
          <p14:tracePt t="69996" x="8039100" y="2559050"/>
          <p14:tracePt t="70010" x="8039100" y="2571750"/>
          <p14:tracePt t="70027" x="8045450" y="2584450"/>
          <p14:tracePt t="70043" x="8045450" y="2597150"/>
          <p14:tracePt t="70060" x="8051800" y="2616200"/>
          <p14:tracePt t="70076" x="8051800" y="2628900"/>
          <p14:tracePt t="70093" x="8058150" y="2654300"/>
          <p14:tracePt t="70110" x="8064500" y="2673350"/>
          <p14:tracePt t="70128" x="8070850" y="2724150"/>
          <p14:tracePt t="70144" x="8077200" y="2755900"/>
          <p14:tracePt t="70160" x="8083550" y="2787650"/>
          <p14:tracePt t="70177" x="8102600" y="2819400"/>
          <p14:tracePt t="70194" x="8102600" y="2832100"/>
          <p14:tracePt t="70210" x="8115300" y="2851150"/>
          <p14:tracePt t="70227" x="8115300" y="2863850"/>
          <p14:tracePt t="70244" x="8115300" y="2882900"/>
          <p14:tracePt t="70260" x="8121650" y="2908300"/>
          <p14:tracePt t="70260" x="8128000" y="2914650"/>
          <p14:tracePt t="70284" x="8128000" y="2927350"/>
          <p14:tracePt t="70299" x="8134350" y="2940050"/>
          <p14:tracePt t="70315" x="8134350" y="2946400"/>
          <p14:tracePt t="70332" x="8140700" y="2959100"/>
          <p14:tracePt t="70343" x="8140700" y="2971800"/>
          <p14:tracePt t="70359" x="8140700" y="2978150"/>
          <p14:tracePt t="70507" x="8140700" y="2984500"/>
          <p14:tracePt t="70514" x="8140700" y="2997200"/>
          <p14:tracePt t="70526" x="8128000" y="2997200"/>
          <p14:tracePt t="70526" x="8115300" y="2997200"/>
          <p14:tracePt t="70526" x="8102600" y="3003550"/>
          <p14:tracePt t="70554" x="8096250" y="3009900"/>
          <p14:tracePt t="70566" x="8064500" y="3009900"/>
          <p14:tracePt t="70584" x="8045450" y="2997200"/>
          <p14:tracePt t="70598" x="8020050" y="2978150"/>
          <p14:tracePt t="70615" x="7988300" y="2959100"/>
          <p14:tracePt t="70631" x="7924800" y="2940050"/>
          <p14:tracePt t="70631" x="7899400" y="2933700"/>
          <p14:tracePt t="70651" x="7867650" y="2921000"/>
          <p14:tracePt t="70660" x="7816850" y="2908300"/>
          <p14:tracePt t="70660" x="7797800" y="2901950"/>
          <p14:tracePt t="70685" x="7791450" y="2901950"/>
          <p14:tracePt t="70693" x="7772400" y="2895600"/>
          <p14:tracePt t="70713" x="7766050" y="2889250"/>
          <p14:tracePt t="70728" x="7747000" y="2889250"/>
          <p14:tracePt t="70728" x="7727950" y="2889250"/>
          <p14:tracePt t="70744" x="7664450" y="2876550"/>
          <p14:tracePt t="70762" x="7594600" y="2857500"/>
          <p14:tracePt t="70779" x="7543800" y="2838450"/>
          <p14:tracePt t="70794" x="7493000" y="2825750"/>
          <p14:tracePt t="70810" x="7461250" y="2825750"/>
          <p14:tracePt t="70827" x="7429500" y="2806700"/>
          <p14:tracePt t="70844" x="7423150" y="2806700"/>
          <p14:tracePt t="70860" x="7404100" y="2806700"/>
          <p14:tracePt t="70878" x="7391400" y="2800350"/>
          <p14:tracePt t="70894" x="7378700" y="2800350"/>
          <p14:tracePt t="70913" x="7366000" y="2800350"/>
          <p14:tracePt t="70929" x="7353300" y="2800350"/>
          <p14:tracePt t="70945" x="7346950" y="2800350"/>
          <p14:tracePt t="70945" x="7340600" y="2800350"/>
          <p14:tracePt t="70961" x="7334250" y="2800350"/>
          <p14:tracePt t="70961" x="7321550" y="2800350"/>
          <p14:tracePt t="70978" x="7296150" y="2813050"/>
          <p14:tracePt t="70994" x="7264400" y="2813050"/>
          <p14:tracePt t="71013" x="7239000" y="2819400"/>
          <p14:tracePt t="71027" x="7219950" y="2832100"/>
          <p14:tracePt t="71044" x="7194550" y="2838450"/>
          <p14:tracePt t="71060" x="7162800" y="2851150"/>
          <p14:tracePt t="71077" x="7143750" y="2851150"/>
          <p14:tracePt t="71094" x="7099300" y="2863850"/>
          <p14:tracePt t="71110" x="7073900" y="2863850"/>
          <p14:tracePt t="71127" x="7035800" y="2876550"/>
          <p14:tracePt t="71144" x="7023100" y="2882900"/>
          <p14:tracePt t="71161" x="7016750" y="2889250"/>
          <p14:tracePt t="71312" x="7010400" y="2889250"/>
          <p14:tracePt t="71544" x="7010400" y="2882900"/>
          <p14:tracePt t="71552" x="7010400" y="2876550"/>
          <p14:tracePt t="71561" x="6997700" y="2857500"/>
          <p14:tracePt t="71578" x="6985000" y="2832100"/>
          <p14:tracePt t="71596" x="6978650" y="2825750"/>
          <p14:tracePt t="71610" x="6965950" y="2825750"/>
          <p14:tracePt t="71800" x="6959600" y="2825750"/>
          <p14:tracePt t="71841" x="6959600" y="2838450"/>
          <p14:tracePt t="71856" x="6953250" y="2844800"/>
          <p14:tracePt t="71880" x="6953250" y="2851150"/>
          <p14:tracePt t="71896" x="6953250" y="2863850"/>
          <p14:tracePt t="71904" x="6953250" y="2870200"/>
          <p14:tracePt t="71912" x="6953250" y="2876550"/>
          <p14:tracePt t="71925" x="6953250" y="2895600"/>
          <p14:tracePt t="71943" x="6953250" y="2946400"/>
          <p14:tracePt t="71943" x="6972300" y="2965450"/>
          <p14:tracePt t="71967" x="6991350" y="2997200"/>
          <p14:tracePt t="71981" x="7016750" y="3035300"/>
          <p14:tracePt t="71998" x="7042150" y="3060700"/>
          <p14:tracePt t="72013" x="7086600" y="3105150"/>
          <p14:tracePt t="72031" x="7131050" y="3136900"/>
          <p14:tracePt t="72048" x="7194550" y="3168650"/>
          <p14:tracePt t="72063" x="7232650" y="3181350"/>
          <p14:tracePt t="72079" x="7289800" y="3213100"/>
          <p14:tracePt t="72079" x="7308850" y="3219450"/>
          <p14:tracePt t="72099" x="7340600" y="3232150"/>
          <p14:tracePt t="72109" x="7410450" y="3251200"/>
          <p14:tracePt t="72109" x="7429500" y="3257550"/>
          <p14:tracePt t="72133" x="7448550" y="3257550"/>
          <p14:tracePt t="72142" x="7524750" y="3270250"/>
          <p14:tracePt t="72142" x="7594600" y="3282950"/>
          <p14:tracePt t="72167" x="7645400" y="3295650"/>
          <p14:tracePt t="72175" x="7753350" y="3302000"/>
          <p14:tracePt t="72175" x="7797800" y="3308350"/>
          <p14:tracePt t="72200" x="7931150" y="3327400"/>
          <p14:tracePt t="72213" x="8032750" y="3346450"/>
          <p14:tracePt t="72226" x="8096250" y="3346450"/>
          <p14:tracePt t="72243" x="8185150" y="3346450"/>
          <p14:tracePt t="72260" x="8267700" y="3352800"/>
          <p14:tracePt t="72276" x="8350250" y="3359150"/>
          <p14:tracePt t="72293" x="8401050" y="3359150"/>
          <p14:tracePt t="72310" x="8451850" y="3359150"/>
          <p14:tracePt t="72326" x="8509000" y="3352800"/>
          <p14:tracePt t="72343" x="8578850" y="3340100"/>
          <p14:tracePt t="72359" x="8686800" y="3321050"/>
          <p14:tracePt t="72359" x="8743950" y="3308350"/>
          <p14:tracePt t="72376" x="8801100" y="3295650"/>
          <p14:tracePt t="72391" x="8877300" y="3270250"/>
          <p14:tracePt t="72391" x="8921750" y="3270250"/>
          <p14:tracePt t="72410" x="8966200" y="3263900"/>
          <p14:tracePt t="72426" x="8978900" y="3251200"/>
          <p14:tracePt t="72442" x="8991600" y="3238500"/>
          <p14:tracePt t="72459" x="9010650" y="3232150"/>
          <p14:tracePt t="72476" x="9042400" y="3213100"/>
          <p14:tracePt t="72493" x="9093200" y="3181350"/>
          <p14:tracePt t="72510" x="9156700" y="3162300"/>
          <p14:tracePt t="72526" x="9182100" y="3143250"/>
          <p14:tracePt t="72543" x="9213850" y="3130550"/>
          <p14:tracePt t="72559" x="9226550" y="3111500"/>
          <p14:tracePt t="72575" x="9251950" y="3098800"/>
          <p14:tracePt t="72575" x="9258300" y="3086100"/>
          <p14:tracePt t="72593" x="9277350" y="3060700"/>
          <p14:tracePt t="72610" x="9290050" y="3035300"/>
          <p14:tracePt t="72626" x="9296400" y="3016250"/>
          <p14:tracePt t="72642" x="9302750" y="3003550"/>
          <p14:tracePt t="72659" x="9315450" y="3003550"/>
          <p14:tracePt t="72675" x="9315450" y="2990850"/>
          <p14:tracePt t="72692" x="9334500" y="2978150"/>
          <p14:tracePt t="72708" x="9334500" y="2965450"/>
          <p14:tracePt t="72752" x="9334500" y="2959100"/>
          <p14:tracePt t="72760" x="9334500" y="2952750"/>
          <p14:tracePt t="72768" x="9340850" y="2946400"/>
          <p14:tracePt t="72776" x="9340850" y="2940050"/>
          <p14:tracePt t="72809" x="9340850" y="2933700"/>
          <p14:tracePt t="72816" x="9340850" y="2921000"/>
          <p14:tracePt t="72825" x="9347200" y="2908300"/>
          <p14:tracePt t="72843" x="9353550" y="2889250"/>
          <p14:tracePt t="72858" x="9353550" y="2876550"/>
          <p14:tracePt t="72876" x="9359900" y="2857500"/>
          <p14:tracePt t="72893" x="9359900" y="2832100"/>
          <p14:tracePt t="72909" x="9366250" y="2819400"/>
          <p14:tracePt t="72925" x="9372600" y="2806700"/>
          <p14:tracePt t="72942" x="9372600" y="2800350"/>
          <p14:tracePt t="72958" x="9372600" y="2774950"/>
          <p14:tracePt t="72976" x="9372600" y="2762250"/>
          <p14:tracePt t="73024" x="9372600" y="2755900"/>
          <p14:tracePt t="73048" x="9372600" y="2749550"/>
          <p14:tracePt t="73056" x="9372600" y="2743200"/>
          <p14:tracePt t="73064" x="9372600" y="2736850"/>
          <p14:tracePt t="73075" x="9372600" y="2717800"/>
          <p14:tracePt t="73093" x="9353550" y="2692400"/>
          <p14:tracePt t="73109" x="9328150" y="2679700"/>
          <p14:tracePt t="73126" x="9309100" y="2660650"/>
          <p14:tracePt t="73142" x="9277350" y="2641600"/>
          <p14:tracePt t="73158" x="9213850" y="2609850"/>
          <p14:tracePt t="73175" x="9163050" y="2603500"/>
          <p14:tracePt t="73192" x="9067800" y="2578100"/>
          <p14:tracePt t="73192" x="9055100" y="2578100"/>
          <p14:tracePt t="73211" x="9042400" y="2578100"/>
          <p14:tracePt t="73224" x="9029700" y="2578100"/>
          <p14:tracePt t="73456" x="9023350" y="2578100"/>
          <p14:tracePt t="73464" x="8978900" y="2565400"/>
          <p14:tracePt t="73473" x="8890000" y="2540000"/>
          <p14:tracePt t="73492" x="8737600" y="2495550"/>
          <p14:tracePt t="73509" x="8636000" y="2470150"/>
          <p14:tracePt t="73525" x="8610600" y="2463800"/>
          <p14:tracePt t="73542" x="8604250" y="2457450"/>
          <p14:tracePt t="73664" x="8591550" y="2457450"/>
          <p14:tracePt t="73672" x="8572500" y="2457450"/>
          <p14:tracePt t="73681" x="8515350" y="2457450"/>
          <p14:tracePt t="73693" x="8369300" y="2457450"/>
          <p14:tracePt t="73708" x="8261350" y="2451100"/>
          <p14:tracePt t="73724" x="8242300" y="2451100"/>
          <p14:tracePt t="73742" x="8235950" y="2451100"/>
          <p14:tracePt t="73936" x="8229600" y="2451100"/>
          <p14:tracePt t="73944" x="8191500" y="2451100"/>
          <p14:tracePt t="73957" x="8096250" y="2457450"/>
          <p14:tracePt t="73975" x="7969250" y="2457450"/>
          <p14:tracePt t="73975" x="7893050" y="2457450"/>
          <p14:tracePt t="73992" x="7810500" y="2463800"/>
          <p14:tracePt t="73992" x="7753350" y="2476500"/>
          <p14:tracePt t="74009" x="7613650" y="2482850"/>
          <p14:tracePt t="74026" x="7467600" y="2501900"/>
          <p14:tracePt t="74042" x="7315200" y="2527300"/>
          <p14:tracePt t="74058" x="7175500" y="2559050"/>
          <p14:tracePt t="74075" x="7080250" y="2578100"/>
          <p14:tracePt t="74091" x="7054850" y="2590800"/>
          <p14:tracePt t="74107" x="7048500" y="2597150"/>
          <p14:tracePt t="74124" x="7042150" y="2603500"/>
          <p14:tracePt t="74328" x="7048500" y="2603500"/>
          <p14:tracePt t="74440" x="7061200" y="2597150"/>
          <p14:tracePt t="74448" x="7080250" y="2584450"/>
          <p14:tracePt t="74459" x="7118350" y="2559050"/>
          <p14:tracePt t="74475" x="7162800" y="2527300"/>
          <p14:tracePt t="74493" x="7207250" y="2501900"/>
          <p14:tracePt t="74507" x="7270750" y="2476500"/>
          <p14:tracePt t="74525" x="7359650" y="2451100"/>
          <p14:tracePt t="74541" x="7512050" y="2406650"/>
          <p14:tracePt t="74558" x="7664450" y="2374900"/>
          <p14:tracePt t="74574" x="7766050" y="2355850"/>
          <p14:tracePt t="74591" x="7816850" y="2343150"/>
          <p14:tracePt t="74607" x="7842250" y="2336800"/>
          <p14:tracePt t="74607" x="7854950" y="2336800"/>
          <p14:tracePt t="74624" x="7874000" y="2330450"/>
          <p14:tracePt t="74640" x="7943850" y="2317750"/>
          <p14:tracePt t="74658" x="8026400" y="2317750"/>
          <p14:tracePt t="74674" x="8083550" y="2317750"/>
          <p14:tracePt t="74690" x="8134350" y="2317750"/>
          <p14:tracePt t="74707" x="8153400" y="2324100"/>
          <p14:tracePt t="74723" x="8172450" y="2324100"/>
          <p14:tracePt t="74741" x="8185150" y="2324100"/>
          <p14:tracePt t="74757" x="8267700" y="2324100"/>
          <p14:tracePt t="74774" x="8407400" y="2324100"/>
          <p14:tracePt t="74791" x="8547100" y="2330450"/>
          <p14:tracePt t="74808" x="8597900" y="2343150"/>
          <p14:tracePt t="74824" x="8597900" y="2355850"/>
          <p14:tracePt t="75305" x="8604250" y="2362200"/>
          <p14:tracePt t="75312" x="8610600" y="2381250"/>
          <p14:tracePt t="75322" x="8610600" y="2406650"/>
          <p14:tracePt t="75340" x="8610600" y="2457450"/>
          <p14:tracePt t="75355" x="8610600" y="2514600"/>
          <p14:tracePt t="75372" x="8610600" y="2571750"/>
          <p14:tracePt t="75389" x="8610600" y="2603500"/>
          <p14:tracePt t="75406" x="8591550" y="2660650"/>
          <p14:tracePt t="75423" x="8585200" y="2711450"/>
          <p14:tracePt t="75439" x="8572500" y="2749550"/>
          <p14:tracePt t="75455" x="8566150" y="2774950"/>
          <p14:tracePt t="75472" x="8559800" y="2800350"/>
          <p14:tracePt t="75489" x="8559800" y="2806700"/>
          <p14:tracePt t="75657" x="8559800" y="2825750"/>
          <p14:tracePt t="75665" x="8553450" y="2844800"/>
          <p14:tracePt t="75674" x="8502650" y="2889250"/>
          <p14:tracePt t="75688" x="8420100" y="2940050"/>
          <p14:tracePt t="75711" x="8305800" y="2984500"/>
          <p14:tracePt t="75711" x="8267700" y="3016250"/>
          <p14:tracePt t="75732" x="8242300" y="3048000"/>
          <p14:tracePt t="75732" x="8204200" y="3060700"/>
          <p14:tracePt t="75748" x="8191500" y="3067050"/>
          <p14:tracePt t="75757" x="8178800" y="3079750"/>
          <p14:tracePt t="75778" x="8166100" y="3086100"/>
          <p14:tracePt t="75788" x="8159750" y="3086100"/>
          <p14:tracePt t="75819" x="8153400" y="3086100"/>
          <p14:tracePt t="75828" x="8147050" y="3086100"/>
          <p14:tracePt t="75907" x="8140700" y="3086100"/>
          <p14:tracePt t="75914" x="8128000" y="3086100"/>
          <p14:tracePt t="75927" x="8128000" y="3079750"/>
          <p14:tracePt t="76090" x="8134350" y="3073400"/>
          <p14:tracePt t="76098" x="8147050" y="3067050"/>
          <p14:tracePt t="76110" x="8185150" y="3054350"/>
          <p14:tracePt t="76128" x="8223250" y="3041650"/>
          <p14:tracePt t="76143" x="8255000" y="3028950"/>
          <p14:tracePt t="76143" x="8261350" y="3028950"/>
          <p14:tracePt t="76162" x="8274050" y="3022600"/>
          <p14:tracePt t="76171" x="8280400" y="3022600"/>
          <p14:tracePt t="76202" x="8293100" y="3016250"/>
          <p14:tracePt t="76210" x="8299450" y="3003550"/>
          <p14:tracePt t="76222" x="8331200" y="3003550"/>
          <p14:tracePt t="76222" x="8350250" y="3003550"/>
          <p14:tracePt t="76247" x="8375650" y="3003550"/>
          <p14:tracePt t="76255" x="8394700" y="3003550"/>
          <p14:tracePt t="76275" x="8401050" y="2997200"/>
          <p14:tracePt t="76314" x="8420100" y="2990850"/>
          <p14:tracePt t="76323" x="8439150" y="2984500"/>
          <p14:tracePt t="76330" x="8464550" y="2971800"/>
          <p14:tracePt t="76343" x="8509000" y="2965450"/>
          <p14:tracePt t="76356" x="8509000" y="2959100"/>
          <p14:tracePt t="76372" x="8515350" y="2959100"/>
          <p14:tracePt t="76408" x="8528050" y="2952750"/>
          <p14:tracePt t="76416" x="8528050" y="2946400"/>
          <p14:tracePt t="76424" x="8534400" y="2940050"/>
          <p14:tracePt t="76439" x="8547100" y="2921000"/>
          <p14:tracePt t="76455" x="8553450" y="2908300"/>
          <p14:tracePt t="76455" x="8559800" y="2901950"/>
          <p14:tracePt t="76473" x="8559800" y="2895600"/>
          <p14:tracePt t="76489" x="8559800" y="2882900"/>
          <p14:tracePt t="76506" x="8566150" y="2863850"/>
          <p14:tracePt t="76521" x="8566150" y="2857500"/>
          <p14:tracePt t="76539" x="8566150" y="2844800"/>
          <p14:tracePt t="76560" x="8566150" y="2838450"/>
          <p14:tracePt t="76792" x="8559800" y="2838450"/>
          <p14:tracePt t="76808" x="8547100" y="2838450"/>
          <p14:tracePt t="76832" x="8534400" y="2838450"/>
          <p14:tracePt t="77726" x="8534400" y="2844800"/>
          <p14:tracePt t="77984" x="8528050" y="2851150"/>
          <p14:tracePt t="77992" x="8528050" y="2870200"/>
          <p14:tracePt t="78003" x="8521700" y="2914650"/>
          <p14:tracePt t="78021" x="8515350" y="2952750"/>
          <p14:tracePt t="78038" x="8515350" y="2984500"/>
          <p14:tracePt t="78054" x="8509000" y="3028950"/>
          <p14:tracePt t="78071" x="8509000" y="3060700"/>
          <p14:tracePt t="78071" x="8509000" y="3073400"/>
          <p14:tracePt t="78088" x="8509000" y="3079750"/>
          <p14:tracePt t="78104" x="8496300" y="3086100"/>
          <p14:tracePt t="79910" x="8496300" y="3092450"/>
          <p14:tracePt t="80146" x="8502650" y="3092450"/>
          <p14:tracePt t="80154" x="8515350" y="3079750"/>
          <p14:tracePt t="80170" x="8528050" y="3079750"/>
          <p14:tracePt t="80187" x="8534400" y="3060700"/>
          <p14:tracePt t="80203" x="8553450" y="3041650"/>
          <p14:tracePt t="80219" x="8559800" y="3028950"/>
          <p14:tracePt t="80235" x="8578850" y="3003550"/>
          <p14:tracePt t="80252" x="8597900" y="2978150"/>
          <p14:tracePt t="80269" x="8610600" y="2959100"/>
          <p14:tracePt t="80285" x="8629650" y="2940050"/>
          <p14:tracePt t="80302" x="8629650" y="2914650"/>
          <p14:tracePt t="80319" x="8648700" y="2901950"/>
          <p14:tracePt t="80319" x="8648700" y="2889250"/>
          <p14:tracePt t="80336" x="8655050" y="2882900"/>
          <p14:tracePt t="80352" x="8674100" y="2844800"/>
          <p14:tracePt t="80370" x="8686800" y="2838450"/>
          <p14:tracePt t="80386" x="8699500" y="2819400"/>
          <p14:tracePt t="80403" x="8705850" y="2813050"/>
          <p14:tracePt t="80419" x="8705850" y="2806700"/>
          <p14:tracePt t="80435" x="8705850" y="2794000"/>
          <p14:tracePt t="80452" x="8712200" y="2781300"/>
          <p14:tracePt t="80469" x="8718550" y="2774950"/>
          <p14:tracePt t="80568" x="8718550" y="2768600"/>
          <p14:tracePt t="80624" x="8731250" y="2768600"/>
          <p14:tracePt t="80640" x="8737600" y="2762250"/>
          <p14:tracePt t="80656" x="8743950" y="2755900"/>
          <p14:tracePt t="80672" x="8756650" y="2755900"/>
          <p14:tracePt t="81336" x="8775700" y="2755900"/>
          <p14:tracePt t="81353" x="8807450" y="2755900"/>
          <p14:tracePt t="81360" x="8832850" y="2755900"/>
          <p14:tracePt t="81370" x="8870950" y="2762250"/>
          <p14:tracePt t="81370" x="8896350" y="2774950"/>
          <p14:tracePt t="81385" x="8921750" y="2774950"/>
          <p14:tracePt t="81402" x="8928100" y="2781300"/>
          <p14:tracePt t="81464" x="8934450" y="2787650"/>
          <p14:tracePt t="81649" x="8940800" y="2787650"/>
          <p14:tracePt t="81672" x="8947150" y="2787650"/>
          <p14:tracePt t="81680" x="8959850" y="2787650"/>
          <p14:tracePt t="81688" x="8991600" y="2794000"/>
          <p14:tracePt t="81702" x="9055100" y="2800350"/>
          <p14:tracePt t="81719" x="9137650" y="2819400"/>
          <p14:tracePt t="81735" x="9213850" y="2832100"/>
          <p14:tracePt t="81751" x="9226550" y="2832100"/>
          <p14:tracePt t="81767" x="9232900" y="2838450"/>
          <p14:tracePt t="82456" x="9232900" y="2844800"/>
          <p14:tracePt t="82464" x="9232900" y="2857500"/>
          <p14:tracePt t="82544" x="9232900" y="2863850"/>
          <p14:tracePt t="82569" x="9226550" y="2870200"/>
          <p14:tracePt t="82576" x="9220200" y="2876550"/>
          <p14:tracePt t="82586" x="9220200" y="2889250"/>
          <p14:tracePt t="82608" x="9213850" y="2889250"/>
          <p14:tracePt t="82619" x="9201150" y="2908300"/>
          <p14:tracePt t="82634" x="9194800" y="2927350"/>
          <p14:tracePt t="82650" x="9175750" y="2940050"/>
          <p14:tracePt t="82666" x="9169400" y="2971800"/>
          <p14:tracePt t="82683" x="9150350" y="2990850"/>
          <p14:tracePt t="82700" x="9131300" y="3016250"/>
          <p14:tracePt t="82715" x="9124950" y="3041650"/>
          <p14:tracePt t="82732" x="9105900" y="3073400"/>
          <p14:tracePt t="82750" x="9086850" y="3092450"/>
          <p14:tracePt t="82765" x="9086850" y="3111500"/>
          <p14:tracePt t="82782" x="9074150" y="3130550"/>
          <p14:tracePt t="82799" x="9061450" y="3155950"/>
          <p14:tracePt t="82815" x="9042400" y="3187700"/>
          <p14:tracePt t="82834" x="9023350" y="3225800"/>
          <p14:tracePt t="82851" x="9004300" y="3257550"/>
          <p14:tracePt t="82867" x="8985250" y="3295650"/>
          <p14:tracePt t="82882" x="8959850" y="3321050"/>
          <p14:tracePt t="82899" x="8928100" y="3378200"/>
          <p14:tracePt t="82917" x="8896350" y="3441700"/>
          <p14:tracePt t="82934" x="8864600" y="3486150"/>
          <p14:tracePt t="82948" x="8851900" y="3511550"/>
          <p14:tracePt t="82965" x="8845550" y="3536950"/>
          <p14:tracePt t="82982" x="8839200" y="3556000"/>
          <p14:tracePt t="82999" x="8839200" y="3562350"/>
          <p14:tracePt t="83015" x="8826500" y="3568700"/>
          <p14:tracePt t="83032" x="8826500" y="3581400"/>
          <p14:tracePt t="83048" x="8826500" y="3587750"/>
          <p14:tracePt t="83072" x="8820150" y="3594100"/>
          <p14:tracePt t="83081" x="8820150" y="3606800"/>
          <p14:tracePt t="83099" x="8813800" y="3613150"/>
          <p14:tracePt t="83116" x="8807450" y="3632200"/>
          <p14:tracePt t="83133" x="8801100" y="3651250"/>
          <p14:tracePt t="83149" x="8801100" y="3670300"/>
          <p14:tracePt t="83167" x="8794750" y="3683000"/>
          <p14:tracePt t="83183" x="8794750" y="3695700"/>
          <p14:tracePt t="83198" x="8782050" y="3714750"/>
          <p14:tracePt t="83215" x="8782050" y="3740150"/>
          <p14:tracePt t="83231" x="8782050" y="3752850"/>
          <p14:tracePt t="83248" x="8782050" y="3771900"/>
          <p14:tracePt t="83265" x="8782050" y="3784600"/>
          <p14:tracePt t="83281" x="8782050" y="3797300"/>
          <p14:tracePt t="83298" x="8782050" y="3810000"/>
          <p14:tracePt t="83315" x="8782050" y="3822700"/>
          <p14:tracePt t="83332" x="8782050" y="3829050"/>
          <p14:tracePt t="83354" x="8782050" y="3835400"/>
          <p14:tracePt t="83417" x="8782050" y="3841750"/>
          <p14:tracePt t="83434" x="8782050" y="3848100"/>
          <p14:tracePt t="83441" x="8782050" y="3854450"/>
          <p14:tracePt t="83448" x="8782050" y="3867150"/>
          <p14:tracePt t="83465" x="8782050" y="3879850"/>
          <p14:tracePt t="83713" x="8775700" y="3892550"/>
          <p14:tracePt t="83729" x="8763000" y="3898900"/>
          <p14:tracePt t="83737" x="8756650" y="3905250"/>
          <p14:tracePt t="83748" x="8724900" y="3911600"/>
          <p14:tracePt t="83765" x="8648700" y="3930650"/>
          <p14:tracePt t="83781" x="8572500" y="3937000"/>
          <p14:tracePt t="83798" x="8515350" y="3949700"/>
          <p14:tracePt t="83814" x="8496300" y="3949700"/>
          <p14:tracePt t="83831" x="8502650" y="3949700"/>
          <p14:tracePt t="84033" x="8509000" y="3949700"/>
          <p14:tracePt t="84040" x="8515350" y="3937000"/>
          <p14:tracePt t="84049" x="8540750" y="3917950"/>
          <p14:tracePt t="84065" x="8566150" y="3898900"/>
          <p14:tracePt t="84082" x="8585200" y="3886200"/>
          <p14:tracePt t="84098" x="8597900" y="3873500"/>
          <p14:tracePt t="84116" x="8610600" y="3873500"/>
          <p14:tracePt t="84131" x="8610600" y="3867150"/>
          <p14:tracePt t="84217" x="8616950" y="3867150"/>
          <p14:tracePt t="84225" x="8629650" y="3854450"/>
          <p14:tracePt t="84233" x="8655050" y="3841750"/>
          <p14:tracePt t="84247" x="8737600" y="3778250"/>
          <p14:tracePt t="84264" x="8782050" y="3740150"/>
          <p14:tracePt t="84281" x="8813800" y="3689350"/>
          <p14:tracePt t="84297" x="8839200" y="3651250"/>
          <p14:tracePt t="84314" x="8845550" y="3644900"/>
          <p14:tracePt t="84331" x="8851900" y="3638550"/>
          <p14:tracePt t="84689" x="8864600" y="3625850"/>
          <p14:tracePt t="84697" x="8896350" y="3606800"/>
          <p14:tracePt t="84704" x="8934450" y="3587750"/>
          <p14:tracePt t="84715" x="8997950" y="3549650"/>
          <p14:tracePt t="84730" x="9055100" y="3511550"/>
          <p14:tracePt t="84747" x="9074150" y="3498850"/>
          <p14:tracePt t="84764" x="9074150" y="3492500"/>
          <p14:tracePt t="84793" x="9086850" y="3486150"/>
          <p14:tracePt t="84801" x="9099550" y="3473450"/>
          <p14:tracePt t="84814" x="9105900" y="3441700"/>
          <p14:tracePt t="84831" x="9124950" y="3416300"/>
          <p14:tracePt t="84847" x="9144000" y="3384550"/>
          <p14:tracePt t="84863" x="9169400" y="3282950"/>
          <p14:tracePt t="84882" x="9182100" y="3206750"/>
          <p14:tracePt t="84898" x="9207500" y="3111500"/>
          <p14:tracePt t="84915" x="9207500" y="3009900"/>
          <p14:tracePt t="84931" x="9207500" y="2940050"/>
          <p14:tracePt t="84948" x="9201150" y="2863850"/>
          <p14:tracePt t="84965" x="9169400" y="2794000"/>
          <p14:tracePt t="84980" x="9099550" y="2705100"/>
          <p14:tracePt t="84997" x="8978900" y="2609850"/>
          <p14:tracePt t="85013" x="8782050" y="2501900"/>
          <p14:tracePt t="85030" x="8540750" y="2393950"/>
          <p14:tracePt t="85047" x="8267700" y="2286000"/>
          <p14:tracePt t="85063" x="8001000" y="2197100"/>
          <p14:tracePt t="85082" x="7943850" y="2171700"/>
          <p14:tracePt t="85096" x="7931150" y="2159000"/>
          <p14:tracePt t="85113" x="7924800" y="2159000"/>
          <p14:tracePt t="85169" x="7918450" y="2146300"/>
          <p14:tracePt t="85177" x="7899400" y="2127250"/>
          <p14:tracePt t="85185" x="7861300" y="2101850"/>
          <p14:tracePt t="85198" x="7785100" y="2044700"/>
          <p14:tracePt t="85214" x="7670800" y="1987550"/>
          <p14:tracePt t="85230" x="7550150" y="1905000"/>
          <p14:tracePt t="85246" x="7480300" y="1866900"/>
          <p14:tracePt t="85263" x="7454900" y="1854200"/>
          <p14:tracePt t="85280" x="7448550" y="1854200"/>
          <p14:tracePt t="85529" x="7442200" y="1854200"/>
          <p14:tracePt t="85601" x="7429500" y="1860550"/>
          <p14:tracePt t="85625" x="7429500" y="1873250"/>
          <p14:tracePt t="85641" x="7429500" y="1879600"/>
          <p14:tracePt t="85665" x="7429500" y="1885950"/>
          <p14:tracePt t="85673" x="7435850" y="1892300"/>
          <p14:tracePt t="85682" x="7448550" y="1911350"/>
          <p14:tracePt t="85699" x="7467600" y="1930400"/>
          <p14:tracePt t="85714" x="7486650" y="1949450"/>
          <p14:tracePt t="85729" x="7499350" y="1968500"/>
          <p14:tracePt t="85746" x="7531100" y="1981200"/>
          <p14:tracePt t="85763" x="7543800" y="2000250"/>
          <p14:tracePt t="85779" x="7562850" y="2012950"/>
          <p14:tracePt t="85796" x="7600950" y="2038350"/>
          <p14:tracePt t="85813" x="7632700" y="2057400"/>
          <p14:tracePt t="85829" x="7639050" y="2063750"/>
          <p14:tracePt t="85846" x="7645400" y="2070100"/>
          <p14:tracePt t="85896" x="7645400" y="2076450"/>
          <p14:tracePt t="85904" x="7658100" y="2076450"/>
          <p14:tracePt t="85916" x="7677150" y="2095500"/>
          <p14:tracePt t="85933" x="7696200" y="2095500"/>
          <p14:tracePt t="85946" x="7702550" y="2101850"/>
          <p14:tracePt t="86361" x="7715250" y="2101850"/>
          <p14:tracePt t="86369" x="7740650" y="2114550"/>
          <p14:tracePt t="86380" x="7842250" y="2152650"/>
          <p14:tracePt t="86398" x="7931150" y="2184400"/>
          <p14:tracePt t="86398" x="7969250" y="2209800"/>
          <p14:tracePt t="86418" x="8007350" y="2222500"/>
          <p14:tracePt t="86430" x="8032750" y="2241550"/>
          <p14:tracePt t="86447" x="8039100" y="2241550"/>
          <p14:tracePt t="86488" x="8045450" y="2266950"/>
          <p14:tracePt t="86497" x="8058150" y="2286000"/>
          <p14:tracePt t="86505" x="8083550" y="2317750"/>
          <p14:tracePt t="86514" x="8166100" y="2425700"/>
          <p14:tracePt t="86529" x="8267700" y="2571750"/>
          <p14:tracePt t="86547" x="8362950" y="2717800"/>
          <p14:tracePt t="86562" x="8451850" y="2882900"/>
          <p14:tracePt t="86579" x="8547100" y="3073400"/>
          <p14:tracePt t="86595" x="8616950" y="3219450"/>
          <p14:tracePt t="86612" x="8680450" y="3321050"/>
          <p14:tracePt t="86629" x="8718550" y="3378200"/>
          <p14:tracePt t="86645" x="8718550" y="3390900"/>
          <p14:tracePt t="86778" x="8718550" y="3397250"/>
          <p14:tracePt t="86784" x="8724900" y="3429000"/>
          <p14:tracePt t="86795" x="8737600" y="3473450"/>
          <p14:tracePt t="86812" x="8750300" y="3511550"/>
          <p14:tracePt t="86829" x="8756650" y="3517900"/>
          <p14:tracePt t="86845" x="8756650" y="3530600"/>
          <p14:tracePt t="87017" x="8756650" y="3536950"/>
          <p14:tracePt t="87025" x="8756650" y="3549650"/>
          <p14:tracePt t="87033" x="8763000" y="3575050"/>
          <p14:tracePt t="87045" x="8769350" y="3600450"/>
          <p14:tracePt t="87062" x="8782050" y="3619500"/>
          <p14:tracePt t="87078" x="8788400" y="3632200"/>
          <p14:tracePt t="87095" x="8788400" y="3644900"/>
          <p14:tracePt t="87929" x="8788400" y="3663950"/>
          <p14:tracePt t="87945" x="8788400" y="3702050"/>
          <p14:tracePt t="87953" x="8782050" y="3721100"/>
          <p14:tracePt t="87963" x="8756650" y="3752850"/>
          <p14:tracePt t="87979" x="8731250" y="3784600"/>
          <p14:tracePt t="87997" x="8712200" y="3822700"/>
          <p14:tracePt t="88014" x="8686800" y="3848100"/>
          <p14:tracePt t="88028" x="8661400" y="3886200"/>
          <p14:tracePt t="88044" x="8642350" y="3917950"/>
          <p14:tracePt t="88061" x="8616950" y="3937000"/>
          <p14:tracePt t="88077" x="8604250" y="3956050"/>
          <p14:tracePt t="88094" x="8585200" y="3962400"/>
          <p14:tracePt t="88111" x="8585200" y="3968750"/>
          <p14:tracePt t="88152" x="8578850" y="3975100"/>
          <p14:tracePt t="88160" x="8566150" y="3975100"/>
          <p14:tracePt t="88176" x="8566150" y="3981450"/>
          <p14:tracePt t="88184" x="8559800" y="3987800"/>
          <p14:tracePt t="88194" x="8547100" y="3994150"/>
          <p14:tracePt t="88212" x="8528050" y="4006850"/>
          <p14:tracePt t="88229" x="8502650" y="4019550"/>
          <p14:tracePt t="88245" x="8470900" y="4038600"/>
          <p14:tracePt t="88261" x="8451850" y="4057650"/>
          <p14:tracePt t="88277" x="8432800" y="4064000"/>
          <p14:tracePt t="88294" x="8401050" y="4076700"/>
          <p14:tracePt t="88310" x="8388350" y="4089400"/>
          <p14:tracePt t="88327" x="8382000" y="4095750"/>
          <p14:tracePt t="88545" x="8375650" y="4102100"/>
          <p14:tracePt t="88698" x="8369300" y="4108450"/>
          <p14:tracePt t="88705" x="8369300" y="4114800"/>
          <p14:tracePt t="88713" x="8350250" y="4140200"/>
          <p14:tracePt t="88730" x="8324850" y="4159250"/>
          <p14:tracePt t="88743" x="8210550" y="4235450"/>
          <p14:tracePt t="88761" x="8166100" y="4298950"/>
          <p14:tracePt t="88777" x="8140700" y="4343400"/>
          <p14:tracePt t="88793" x="8147050" y="4343400"/>
          <p14:tracePt t="89161" x="8159750" y="4343400"/>
          <p14:tracePt t="89169" x="8166100" y="4337050"/>
          <p14:tracePt t="89179" x="8185150" y="4330700"/>
          <p14:tracePt t="89196" x="8204200" y="4318000"/>
          <p14:tracePt t="89213" x="8229600" y="4311650"/>
          <p14:tracePt t="89229" x="8261350" y="4311650"/>
          <p14:tracePt t="89244" x="8286750" y="4311650"/>
          <p14:tracePt t="89261" x="8305800" y="4311650"/>
          <p14:tracePt t="89278" x="8324850" y="4311650"/>
          <p14:tracePt t="89293" x="8343900" y="4318000"/>
          <p14:tracePt t="89329" x="8343900" y="4324350"/>
          <p14:tracePt t="89337" x="8356600" y="4330700"/>
          <p14:tracePt t="89346" x="8369300" y="4343400"/>
          <p14:tracePt t="89360" x="8439150" y="4362450"/>
          <p14:tracePt t="89377" x="8458200" y="4368800"/>
          <p14:tracePt t="89393" x="8470900" y="4375150"/>
          <p14:tracePt t="89433" x="8477250" y="4375150"/>
          <p14:tracePt t="89801" x="8477250" y="4356100"/>
          <p14:tracePt t="89809" x="8477250" y="4330700"/>
          <p14:tracePt t="89817" x="8477250" y="4305300"/>
          <p14:tracePt t="89827" x="8477250" y="4241800"/>
          <p14:tracePt t="89844" x="8477250" y="4191000"/>
          <p14:tracePt t="89859" x="8477250" y="4102100"/>
          <p14:tracePt t="89876" x="8458200" y="4019550"/>
          <p14:tracePt t="89892" x="8451850" y="3943350"/>
          <p14:tracePt t="89909" x="8426450" y="3835400"/>
          <p14:tracePt t="89926" x="8413750" y="3727450"/>
          <p14:tracePt t="89942" x="8394700" y="3606800"/>
          <p14:tracePt t="89959" x="8337550" y="3416300"/>
          <p14:tracePt t="89978" x="8305800" y="3276600"/>
          <p14:tracePt t="89999" x="8267700" y="3130550"/>
          <p14:tracePt t="89999" x="8242300" y="3048000"/>
          <p14:tracePt t="90019" x="8197850" y="2914650"/>
          <p14:tracePt t="90035" x="8172450" y="2838450"/>
          <p14:tracePt t="90042" x="8134350" y="2724150"/>
          <p14:tracePt t="90059" x="8102600" y="2654300"/>
          <p14:tracePt t="90076" x="8089900" y="2597150"/>
          <p14:tracePt t="90092" x="8089900" y="2584450"/>
          <p14:tracePt t="90121" x="8089900" y="2571750"/>
          <p14:tracePt t="90137" x="8089900" y="2565400"/>
          <p14:tracePt t="90145" x="8089900" y="2559050"/>
          <p14:tracePt t="90159" x="8089900" y="2527300"/>
          <p14:tracePt t="90178" x="8108950" y="2463800"/>
          <p14:tracePt t="90193" x="8147050" y="2400300"/>
          <p14:tracePt t="90210" x="8191500" y="2324100"/>
          <p14:tracePt t="90226" x="8261350" y="2254250"/>
          <p14:tracePt t="90243" x="8356600" y="2184400"/>
          <p14:tracePt t="90260" x="8521700" y="2076450"/>
          <p14:tracePt t="90275" x="8731250" y="2006600"/>
          <p14:tracePt t="90293" x="8915400" y="1943100"/>
          <p14:tracePt t="90309" x="9074150" y="1898650"/>
          <p14:tracePt t="90326" x="9239250" y="1847850"/>
          <p14:tracePt t="90344" x="9359900" y="1822450"/>
          <p14:tracePt t="90359" x="9410700" y="1809750"/>
          <p14:tracePt t="90377" x="9518650" y="1809750"/>
          <p14:tracePt t="90393" x="9620250" y="1835150"/>
          <p14:tracePt t="90409" x="9740900" y="1860550"/>
          <p14:tracePt t="90425" x="9906000" y="1892300"/>
          <p14:tracePt t="90442" x="10033000" y="1924050"/>
          <p14:tracePt t="90458" x="10134600" y="1943100"/>
          <p14:tracePt t="90475" x="10160000" y="1943100"/>
          <p14:tracePt t="90492" x="10166350" y="1943100"/>
          <p14:tracePt t="90568" x="10179050" y="1943100"/>
          <p14:tracePt t="90608" x="10185400" y="1943100"/>
          <p14:tracePt t="90632" x="10191750" y="1936750"/>
          <p14:tracePt t="90648" x="10198100" y="1924050"/>
          <p14:tracePt t="90656" x="10210800" y="1917700"/>
          <p14:tracePt t="90664" x="10210800" y="1911350"/>
          <p14:tracePt t="90675" x="10223500" y="1898650"/>
          <p14:tracePt t="90692" x="10248900" y="1854200"/>
          <p14:tracePt t="90711" x="10267950" y="1828800"/>
          <p14:tracePt t="90725" x="10287000" y="1809750"/>
          <p14:tracePt t="90742" x="10293350" y="1797050"/>
          <p14:tracePt t="90778" x="10299700" y="1790700"/>
          <p14:tracePt t="90937" x="10312400" y="1790700"/>
          <p14:tracePt t="90944" x="10325100" y="1784350"/>
          <p14:tracePt t="90953" x="10331450" y="1778000"/>
          <p14:tracePt t="90962" x="10344150" y="1771650"/>
          <p14:tracePt t="90976" x="10458450" y="1714500"/>
          <p14:tracePt t="90976" x="10521950" y="1695450"/>
          <p14:tracePt t="90994" x="10699750" y="1657350"/>
          <p14:tracePt t="91009" x="10839450" y="1631950"/>
          <p14:tracePt t="91025" x="10947400" y="1600200"/>
          <p14:tracePt t="91041" x="10985500" y="1587500"/>
          <p14:tracePt t="91059" x="10991850" y="1587500"/>
          <p14:tracePt t="91161" x="11004550" y="1587500"/>
          <p14:tracePt t="91169" x="11017250" y="1581150"/>
          <p14:tracePt t="91179" x="11074400" y="1574800"/>
          <p14:tracePt t="91195" x="11156950" y="1600200"/>
          <p14:tracePt t="91210" x="11220450" y="1612900"/>
          <p14:tracePt t="91228" x="11233150" y="1612900"/>
          <p14:tracePt t="91241" x="11239500" y="1619250"/>
          <p14:tracePt t="91313" x="11233150" y="1625600"/>
          <p14:tracePt t="91376" x="11233150" y="1631950"/>
          <p14:tracePt t="91384" x="11226800" y="1631950"/>
          <p14:tracePt t="91401" x="11220450" y="1638300"/>
          <p14:tracePt t="91408" x="11214100" y="1638300"/>
          <p14:tracePt t="91465" x="11207750" y="1644650"/>
          <p14:tracePt t="91529" x="11201400" y="1644650"/>
          <p14:tracePt t="91553" x="11188700" y="1651000"/>
          <p14:tracePt t="91569" x="11182350" y="1651000"/>
          <p14:tracePt t="91577" x="11176000" y="1657350"/>
          <p14:tracePt t="91585" x="11163300" y="1657350"/>
          <p14:tracePt t="91595" x="11150600" y="1663700"/>
          <p14:tracePt t="91608" x="11068050" y="1733550"/>
          <p14:tracePt t="91624" x="10953750" y="1809750"/>
          <p14:tracePt t="91641" x="10820400" y="1911350"/>
          <p14:tracePt t="91657" x="10687050" y="2012950"/>
          <p14:tracePt t="91674" x="10534650" y="2114550"/>
          <p14:tracePt t="91691" x="10445750" y="2216150"/>
          <p14:tracePt t="91708" x="10382250" y="2330450"/>
          <p14:tracePt t="91724" x="10312400" y="2419350"/>
          <p14:tracePt t="91741" x="10236200" y="2514600"/>
          <p14:tracePt t="91758" x="10191750" y="2590800"/>
          <p14:tracePt t="91776" x="10160000" y="2660650"/>
          <p14:tracePt t="91776" x="10140950" y="2673350"/>
          <p14:tracePt t="91794" x="10121900" y="2698750"/>
          <p14:tracePt t="91807" x="10071100" y="2787650"/>
          <p14:tracePt t="91826" x="10033000" y="2825750"/>
          <p14:tracePt t="91841" x="10007600" y="2889250"/>
          <p14:tracePt t="91857" x="9963150" y="2952750"/>
          <p14:tracePt t="91874" x="9912350" y="3016250"/>
          <p14:tracePt t="91891" x="9842500" y="3111500"/>
          <p14:tracePt t="91907" x="9779000" y="3200400"/>
          <p14:tracePt t="91924" x="9709150" y="3276600"/>
          <p14:tracePt t="91941" x="9639300" y="3346450"/>
          <p14:tracePt t="91957" x="9575800" y="3403600"/>
          <p14:tracePt t="91974" x="9525000" y="3467100"/>
          <p14:tracePt t="91991" x="9448800" y="3524250"/>
          <p14:tracePt t="92007" x="9353550" y="3613150"/>
          <p14:tracePt t="92026" x="9302750" y="3657600"/>
          <p14:tracePt t="92042" x="9283700" y="3689350"/>
          <p14:tracePt t="92058" x="9258300" y="3733800"/>
          <p14:tracePt t="92076" x="9239250" y="3752850"/>
          <p14:tracePt t="92090" x="9207500" y="3784600"/>
          <p14:tracePt t="92107" x="9188450" y="3816350"/>
          <p14:tracePt t="92124" x="9169400" y="3848100"/>
          <p14:tracePt t="92141" x="9137650" y="3898900"/>
          <p14:tracePt t="92157" x="9099550" y="3937000"/>
          <p14:tracePt t="92174" x="9074150" y="3975100"/>
          <p14:tracePt t="92190" x="9036050" y="4013200"/>
          <p14:tracePt t="92207" x="9017000" y="4057650"/>
          <p14:tracePt t="92223" x="8985250" y="4089400"/>
          <p14:tracePt t="92242" x="8972550" y="4108450"/>
          <p14:tracePt t="92258" x="8959850" y="4127500"/>
          <p14:tracePt t="92274" x="8959850" y="4140200"/>
          <p14:tracePt t="92290" x="8947150" y="4140200"/>
          <p14:tracePt t="92307" x="8940800" y="4146550"/>
          <p14:tracePt t="92324" x="8928100" y="4152900"/>
          <p14:tracePt t="92341" x="8915400" y="4165600"/>
          <p14:tracePt t="92357" x="8896350" y="4171950"/>
          <p14:tracePt t="92374" x="8877300" y="4184650"/>
          <p14:tracePt t="92390" x="8858250" y="4197350"/>
          <p14:tracePt t="92407" x="8813800" y="4216400"/>
          <p14:tracePt t="92423" x="8731250" y="4279900"/>
          <p14:tracePt t="92440" x="8661400" y="4324350"/>
          <p14:tracePt t="92457" x="8623300" y="4343400"/>
          <p14:tracePt t="92473" x="8616950" y="4356100"/>
          <p14:tracePt t="92490" x="8610600" y="4362450"/>
          <p14:tracePt t="92544" x="8604250" y="4368800"/>
          <p14:tracePt t="92552" x="8597900" y="4368800"/>
          <p14:tracePt t="92569" x="8591550" y="4368800"/>
          <p14:tracePt t="92593" x="8585200" y="4375150"/>
          <p14:tracePt t="92600" x="8578850" y="4381500"/>
          <p14:tracePt t="92610" x="8572500" y="4381500"/>
          <p14:tracePt t="92640" x="8559800" y="4387850"/>
          <p14:tracePt t="92648" x="8547100" y="4387850"/>
          <p14:tracePt t="92729" x="8540750" y="4387850"/>
          <p14:tracePt t="92737" x="8534400" y="4387850"/>
          <p14:tracePt t="92745" x="8528050" y="4387850"/>
          <p14:tracePt t="92759" x="8521700" y="4387850"/>
          <p14:tracePt t="92773" x="8502650" y="4387850"/>
          <p14:tracePt t="92791" x="8489950" y="4387850"/>
          <p14:tracePt t="92840" x="8464550" y="4387850"/>
          <p14:tracePt t="92849" x="8445500" y="4387850"/>
          <p14:tracePt t="92858" x="8394700" y="4387850"/>
          <p14:tracePt t="92877" x="8382000" y="4387850"/>
          <p14:tracePt t="92894" x="8369300" y="4387850"/>
          <p14:tracePt t="93049" x="8369300" y="4381500"/>
          <p14:tracePt t="93089" x="8369300" y="4375150"/>
          <p14:tracePt t="93097" x="8369300" y="4362450"/>
          <p14:tracePt t="93110" x="8369300" y="4349750"/>
          <p14:tracePt t="93124" x="8369300" y="4330700"/>
          <p14:tracePt t="93141" x="8382000" y="4330700"/>
          <p14:tracePt t="93456" x="8388350" y="4330700"/>
          <p14:tracePt t="93464" x="8394700" y="4330700"/>
          <p14:tracePt t="93474" x="8426450" y="4330700"/>
          <p14:tracePt t="93492" x="8470900" y="4330700"/>
          <p14:tracePt t="93506" x="8483600" y="4330700"/>
          <p14:tracePt t="93841" x="8502650" y="4330700"/>
          <p14:tracePt t="93858" x="8521700" y="4330700"/>
          <p14:tracePt t="93864" x="8521700" y="4324350"/>
          <p14:tracePt t="93873" x="8553450" y="4318000"/>
          <p14:tracePt t="93889" x="8597900" y="4311650"/>
          <p14:tracePt t="93905" x="8610600" y="4305300"/>
          <p14:tracePt t="93922" x="8616950" y="4305300"/>
          <p14:tracePt t="94128" x="8629650" y="4305300"/>
          <p14:tracePt t="94145" x="8648700" y="4305300"/>
          <p14:tracePt t="94152" x="8705850" y="4305300"/>
          <p14:tracePt t="94160" x="8750300" y="4318000"/>
          <p14:tracePt t="94173" x="8858250" y="4330700"/>
          <p14:tracePt t="94189" x="8921750" y="4349750"/>
          <p14:tracePt t="94206" x="8934450" y="4349750"/>
          <p14:tracePt t="94433" x="8959850" y="4349750"/>
          <p14:tracePt t="94449" x="8991600" y="4356100"/>
          <p14:tracePt t="94457" x="9023350" y="4356100"/>
          <p14:tracePt t="94464" x="9042400" y="4362450"/>
          <p14:tracePt t="94472" x="9048750" y="4362450"/>
          <p14:tracePt t="94512" x="9055100" y="4368800"/>
          <p14:tracePt t="95041" x="9055100" y="4375150"/>
          <p14:tracePt t="95048" x="9055100" y="4381500"/>
          <p14:tracePt t="95057" x="9048750" y="4387850"/>
          <p14:tracePt t="95071" x="9036050" y="4400550"/>
          <p14:tracePt t="95088" x="9010650" y="4438650"/>
          <p14:tracePt t="95104" x="8997950" y="4451350"/>
          <p14:tracePt t="95122" x="8991600" y="4470400"/>
          <p14:tracePt t="95138" x="8978900" y="4476750"/>
          <p14:tracePt t="95155" x="8972550" y="4489450"/>
          <p14:tracePt t="95171" x="8966200" y="4502150"/>
          <p14:tracePt t="95188" x="8959850" y="4508500"/>
          <p14:tracePt t="95204" x="8953500" y="4521200"/>
          <p14:tracePt t="95221" x="8940800" y="4533900"/>
          <p14:tracePt t="95238" x="8928100" y="4546600"/>
          <p14:tracePt t="95254" x="8928100" y="4552950"/>
          <p14:tracePt t="95271" x="8902700" y="4559300"/>
          <p14:tracePt t="95290" x="8883650" y="4572000"/>
          <p14:tracePt t="95305" x="8877300" y="4578350"/>
          <p14:tracePt t="96221" x="8864600" y="4584700"/>
          <p14:tracePt t="96392" x="8864600" y="4597400"/>
          <p14:tracePt t="97292" x="8858250" y="4597400"/>
          <p14:tracePt t="98016" x="8858250" y="4591050"/>
          <p14:tracePt t="98025" x="8858250" y="4584700"/>
          <p14:tracePt t="98036" x="8851900" y="4514850"/>
          <p14:tracePt t="98052" x="8839200" y="4394200"/>
          <p14:tracePt t="98069" x="8839200" y="4235450"/>
          <p14:tracePt t="98085" x="8794750" y="4025900"/>
          <p14:tracePt t="98102" x="8731250" y="3810000"/>
          <p14:tracePt t="98119" x="8661400" y="3549650"/>
          <p14:tracePt t="98119" x="8636000" y="3460750"/>
          <p14:tracePt t="98138" x="8610600" y="3365500"/>
          <p14:tracePt t="98151" x="8515350" y="3105150"/>
          <p14:tracePt t="98170" x="8445500" y="2965450"/>
          <p14:tracePt t="98191" x="8382000" y="2851150"/>
          <p14:tracePt t="98202" x="8331200" y="2781300"/>
          <p14:tracePt t="98218" x="8293100" y="2717800"/>
          <p14:tracePt t="98235" x="8248650" y="2641600"/>
          <p14:tracePt t="98252" x="8172450" y="2565400"/>
          <p14:tracePt t="98268" x="8083550" y="2482850"/>
          <p14:tracePt t="98285" x="8001000" y="2406650"/>
          <p14:tracePt t="98302" x="7924800" y="2336800"/>
          <p14:tracePt t="98319" x="7829550" y="2254250"/>
          <p14:tracePt t="98319" x="7778750" y="2203450"/>
          <p14:tracePt t="98337" x="7696200" y="2146300"/>
          <p14:tracePt t="98353" x="7639050" y="2101850"/>
          <p14:tracePt t="98369" x="7562850" y="2057400"/>
          <p14:tracePt t="98387" x="7512050" y="2019300"/>
          <p14:tracePt t="98401" x="7480300" y="1993900"/>
          <p14:tracePt t="98418" x="7473950" y="1993900"/>
          <p14:tracePt t="98609" x="7467600" y="1993900"/>
          <p14:tracePt t="98617" x="7454900" y="1993900"/>
          <p14:tracePt t="98624" x="7448550" y="1993900"/>
          <p14:tracePt t="98636" x="7442200" y="1993900"/>
          <p14:tracePt t="98652" x="7442200" y="2006600"/>
          <p14:tracePt t="98668" x="7454900" y="2006600"/>
          <p14:tracePt t="98685" x="7524750" y="2038350"/>
          <p14:tracePt t="98702" x="7658100" y="2063750"/>
          <p14:tracePt t="98718" x="7816850" y="2095500"/>
          <p14:tracePt t="98735" x="7981950" y="2120900"/>
          <p14:tracePt t="98752" x="8108950" y="2120900"/>
          <p14:tracePt t="98768" x="8178800" y="2120900"/>
          <p14:tracePt t="98785" x="8235950" y="2095500"/>
          <p14:tracePt t="98801" x="8305800" y="2082800"/>
          <p14:tracePt t="98819" x="8369300" y="2051050"/>
          <p14:tracePt t="98835" x="8458200" y="2019300"/>
          <p14:tracePt t="98852" x="8559800" y="1987550"/>
          <p14:tracePt t="98870" x="8655050" y="1968500"/>
          <p14:tracePt t="98886" x="8743950" y="1943100"/>
          <p14:tracePt t="98903" x="8820150" y="1924050"/>
          <p14:tracePt t="98918" x="8896350" y="1905000"/>
          <p14:tracePt t="98935" x="9017000" y="1866900"/>
          <p14:tracePt t="98951" x="9124950" y="1835150"/>
          <p14:tracePt t="98951" x="9169400" y="1822450"/>
          <p14:tracePt t="98969" x="9239250" y="1803400"/>
          <p14:tracePt t="98984" x="9296400" y="1790700"/>
          <p14:tracePt t="99001" x="9302750" y="1790700"/>
          <p14:tracePt t="99017" x="9321800" y="1778000"/>
          <p14:tracePt t="99034" x="9423400" y="1765300"/>
          <p14:tracePt t="99051" x="9544050" y="1758950"/>
          <p14:tracePt t="99068" x="9734550" y="1758950"/>
          <p14:tracePt t="99086" x="9842500" y="1746250"/>
          <p14:tracePt t="99101" x="9912350" y="1727200"/>
          <p14:tracePt t="99119" x="9918700" y="1727200"/>
          <p14:tracePt t="99134" x="9918700" y="1733550"/>
          <p14:tracePt t="99409" x="9912350" y="1733550"/>
          <p14:tracePt t="99425" x="9912350" y="1739900"/>
          <p14:tracePt t="99433" x="9899650" y="1746250"/>
          <p14:tracePt t="99440" x="9886950" y="1752600"/>
          <p14:tracePt t="99451" x="9880600" y="1758950"/>
          <p14:tracePt t="99467" x="9861550" y="1771650"/>
          <p14:tracePt t="99484" x="9848850" y="1778000"/>
          <p14:tracePt t="99501" x="9817100" y="1835150"/>
          <p14:tracePt t="99517" x="9753600" y="1911350"/>
          <p14:tracePt t="99534" x="9671050" y="2025650"/>
          <p14:tracePt t="99551" x="9575800" y="2184400"/>
          <p14:tracePt t="99567" x="9417050" y="2501900"/>
          <p14:tracePt t="99586" x="9347200" y="2736850"/>
          <p14:tracePt t="99601" x="9277350" y="2965450"/>
          <p14:tracePt t="99619" x="9220200" y="3155950"/>
          <p14:tracePt t="99634" x="9188450" y="3352800"/>
          <p14:tracePt t="99651" x="9144000" y="3524250"/>
          <p14:tracePt t="99669" x="9105900" y="3638550"/>
          <p14:tracePt t="99684" x="9080500" y="3727450"/>
          <p14:tracePt t="99700" x="9080500" y="3784600"/>
          <p14:tracePt t="99717" x="9080500" y="3803650"/>
          <p14:tracePt t="99734" x="9080500" y="3810000"/>
          <p14:tracePt t="99750" x="9080500" y="3816350"/>
          <p14:tracePt t="99800" x="9080500" y="3829050"/>
          <p14:tracePt t="99808" x="9080500" y="3835400"/>
          <p14:tracePt t="99817" x="9080500" y="3898900"/>
          <p14:tracePt t="99835" x="9080500" y="3987800"/>
          <p14:tracePt t="99851" x="9080500" y="4070350"/>
          <p14:tracePt t="99870" x="9080500" y="4203700"/>
          <p14:tracePt t="99886" x="9080500" y="4267200"/>
          <p14:tracePt t="99901" x="9074150" y="4324350"/>
          <p14:tracePt t="99919" x="9061450" y="4356100"/>
          <p14:tracePt t="99934" x="9061450" y="4387850"/>
          <p14:tracePt t="99950" x="9061450" y="4394200"/>
          <p14:tracePt t="100025" x="9055100" y="4406900"/>
          <p14:tracePt t="100033" x="9055100" y="4419600"/>
          <p14:tracePt t="100041" x="9048750" y="4419600"/>
          <p14:tracePt t="100051" x="9042400" y="4445000"/>
          <p14:tracePt t="100067" x="9029700" y="4470400"/>
          <p14:tracePt t="100085" x="9017000" y="4489450"/>
          <p14:tracePt t="100101" x="9004300" y="4502150"/>
          <p14:tracePt t="100118" x="9004300" y="4514850"/>
          <p14:tracePt t="100133" x="8997950" y="4521200"/>
          <p14:tracePt t="100150" x="8991600" y="4533900"/>
          <p14:tracePt t="100167" x="8991600" y="4540250"/>
          <p14:tracePt t="100184" x="8985250" y="4540250"/>
          <p14:tracePt t="100200" x="8972550" y="4552950"/>
          <p14:tracePt t="100217" x="8959850" y="4552950"/>
          <p14:tracePt t="100233" x="8947150" y="4559300"/>
          <p14:tracePt t="100250" x="8940800" y="4572000"/>
          <p14:tracePt t="100268" x="8915400" y="4578350"/>
          <p14:tracePt t="100284" x="8909050" y="4578350"/>
          <p14:tracePt t="100721" x="8902700" y="4584700"/>
          <p14:tracePt t="100729" x="8896350" y="4584700"/>
          <p14:tracePt t="100737" x="8890000" y="4584700"/>
          <p14:tracePt t="101289" x="8883650" y="4584700"/>
          <p14:tracePt t="101304" x="8883650" y="4572000"/>
          <p14:tracePt t="102112" x="8883650" y="4565650"/>
          <p14:tracePt t="102177" x="8883650" y="4559300"/>
          <p14:tracePt t="102193" x="8883650" y="4552950"/>
          <p14:tracePt t="102201" x="8890000" y="4546600"/>
          <p14:tracePt t="102209" x="8890000" y="4540250"/>
          <p14:tracePt t="102225" x="8896350" y="4533900"/>
          <p14:tracePt t="102234" x="8915400" y="4521200"/>
          <p14:tracePt t="102248" x="8928100" y="4508500"/>
          <p14:tracePt t="102265" x="8972550" y="4483100"/>
          <p14:tracePt t="102281" x="9036050" y="4432300"/>
          <p14:tracePt t="102298" x="9118600" y="4394200"/>
          <p14:tracePt t="102315" x="9163050" y="4362450"/>
          <p14:tracePt t="102331" x="9169400" y="4362450"/>
          <p14:tracePt t="102348" x="9175750" y="4356100"/>
          <p14:tracePt t="102393" x="9182100" y="4349750"/>
          <p14:tracePt t="102401" x="9194800" y="4343400"/>
          <p14:tracePt t="102409" x="9213850" y="4330700"/>
          <p14:tracePt t="102420" x="9264650" y="4305300"/>
          <p14:tracePt t="102435" x="9309100" y="4292600"/>
          <p14:tracePt t="102451" x="9328150" y="4279900"/>
          <p14:tracePt t="102465" x="9334500" y="4279900"/>
          <p14:tracePt t="102504" x="9340850" y="4267200"/>
          <p14:tracePt t="102713" x="9347200" y="4260850"/>
          <p14:tracePt t="102720" x="9353550" y="4260850"/>
          <p14:tracePt t="102736" x="9353550" y="4254500"/>
          <p14:tracePt t="102749" x="9391650" y="4248150"/>
          <p14:tracePt t="102767" x="9429750" y="4235450"/>
          <p14:tracePt t="102767" x="9436100" y="4235450"/>
          <p14:tracePt t="102786" x="9442450" y="4229100"/>
          <p14:tracePt t="103153" x="9461500" y="4222750"/>
          <p14:tracePt t="103160" x="9480550" y="4222750"/>
          <p14:tracePt t="103168" x="9512300" y="4222750"/>
          <p14:tracePt t="103181" x="9569450" y="4216400"/>
          <p14:tracePt t="103198" x="9664700" y="4216400"/>
          <p14:tracePt t="103215" x="9759950" y="4216400"/>
          <p14:tracePt t="103231" x="9779000" y="4216400"/>
          <p14:tracePt t="103247" x="9785350" y="4216400"/>
          <p14:tracePt t="103393" x="9791700" y="4210050"/>
          <p14:tracePt t="103401" x="9804400" y="4210050"/>
          <p14:tracePt t="103415" x="9848850" y="4203700"/>
          <p14:tracePt t="103431" x="9893300" y="4203700"/>
          <p14:tracePt t="103431" x="9899650" y="4197350"/>
          <p14:tracePt t="103450" x="9931400" y="4191000"/>
          <p14:tracePt t="103466" x="9931400" y="4197350"/>
          <p14:tracePt t="104057" x="9931400" y="4203700"/>
          <p14:tracePt t="104065" x="9931400" y="4210050"/>
          <p14:tracePt t="104072" x="9931400" y="4216400"/>
          <p14:tracePt t="104081" x="9925050" y="4235450"/>
          <p14:tracePt t="104097" x="9906000" y="4267200"/>
          <p14:tracePt t="104114" x="9880600" y="4298950"/>
          <p14:tracePt t="104133" x="9848850" y="4330700"/>
          <p14:tracePt t="104147" x="9810750" y="4375150"/>
          <p14:tracePt t="104165" x="9779000" y="4394200"/>
          <p14:tracePt t="104181" x="9740900" y="4425950"/>
          <p14:tracePt t="104198" x="9696450" y="4451350"/>
          <p14:tracePt t="104215" x="9632950" y="4476750"/>
          <p14:tracePt t="104231" x="9594850" y="4502150"/>
          <p14:tracePt t="104247" x="9537700" y="4533900"/>
          <p14:tracePt t="104263" x="9461500" y="4584700"/>
          <p14:tracePt t="104281" x="9417050" y="4610100"/>
          <p14:tracePt t="104296" x="9353550" y="4641850"/>
          <p14:tracePt t="104313" x="9258300" y="4673600"/>
          <p14:tracePt t="104330" x="9175750" y="4718050"/>
          <p14:tracePt t="104347" x="9124950" y="4762500"/>
          <p14:tracePt t="104363" x="9080500" y="4775200"/>
          <p14:tracePt t="104380" x="9067800" y="4775200"/>
          <p14:tracePt t="104400" x="9061450" y="4781550"/>
          <p14:tracePt t="104432" x="9055100" y="4787900"/>
          <p14:tracePt t="104457" x="9048750" y="4787900"/>
          <p14:tracePt t="104466" x="9048750" y="4794250"/>
          <p14:tracePt t="104473" x="9042400" y="4800600"/>
          <p14:tracePt t="104496" x="9036050" y="4800600"/>
          <p14:tracePt t="104521" x="9029700" y="4819650"/>
          <p14:tracePt t="104561" x="9017000" y="4819650"/>
          <p14:tracePt t="104632" x="9004300" y="4819650"/>
          <p14:tracePt t="104649" x="8985250" y="4819650"/>
          <p14:tracePt t="104665" x="8972550" y="4838700"/>
          <p14:tracePt t="104673" x="8966200" y="4851400"/>
          <p14:tracePt t="104681" x="8934450" y="4857750"/>
          <p14:tracePt t="104698" x="8928100" y="4870450"/>
          <p14:tracePt t="104713" x="8921750" y="4876800"/>
          <p14:tracePt t="104730" x="8921750" y="4889500"/>
          <p14:tracePt t="104761" x="8921750" y="4895850"/>
          <p14:tracePt t="104768" x="8921750" y="4902200"/>
          <p14:tracePt t="104780" x="8921750" y="4921250"/>
          <p14:tracePt t="104796" x="8921750" y="4933950"/>
          <p14:tracePt t="104817" x="8921750" y="4946650"/>
          <p14:tracePt t="104856" x="8921750" y="4953000"/>
          <p14:tracePt t="104865" x="8921750" y="4959350"/>
          <p14:tracePt t="104872" x="8928100" y="4972050"/>
          <p14:tracePt t="104881" x="8940800" y="4991100"/>
          <p14:tracePt t="104896" x="8966200" y="5022850"/>
          <p14:tracePt t="104915" x="8991600" y="5041900"/>
          <p14:tracePt t="104929" x="9029700" y="5054600"/>
          <p14:tracePt t="104946" x="9099550" y="5080000"/>
          <p14:tracePt t="104963" x="9220200" y="5105400"/>
          <p14:tracePt t="104981" x="9340850" y="5124450"/>
          <p14:tracePt t="104996" x="9429750" y="5149850"/>
          <p14:tracePt t="105013" x="9556750" y="5187950"/>
          <p14:tracePt t="105029" x="9690100" y="5187950"/>
          <p14:tracePt t="105046" x="9817100" y="5187950"/>
          <p14:tracePt t="105063" x="9937750" y="5187950"/>
          <p14:tracePt t="105079" x="10090150" y="5181600"/>
          <p14:tracePt t="105096" x="10166350" y="5162550"/>
          <p14:tracePt t="105112" x="10223500" y="5130800"/>
          <p14:tracePt t="105129" x="10242550" y="5105400"/>
          <p14:tracePt t="105146" x="10280650" y="5073650"/>
          <p14:tracePt t="105164" x="10306050" y="5035550"/>
          <p14:tracePt t="105180" x="10325100" y="5003800"/>
          <p14:tracePt t="105197" x="10331450" y="4959350"/>
          <p14:tracePt t="105214" x="10337800" y="4914900"/>
          <p14:tracePt t="105230" x="10337800" y="4883150"/>
          <p14:tracePt t="105248" x="10337800" y="4876800"/>
          <p14:tracePt t="105262" x="10337800" y="4857750"/>
          <p14:tracePt t="105304" x="10325100" y="4857750"/>
          <p14:tracePt t="105320" x="10318750" y="4857750"/>
          <p14:tracePt t="105329" x="10287000" y="4857750"/>
          <p14:tracePt t="105337" x="10223500" y="4857750"/>
          <p14:tracePt t="105345" x="10071100" y="4883150"/>
          <p14:tracePt t="105362" x="9937750" y="4914900"/>
          <p14:tracePt t="105379" x="9823450" y="4946650"/>
          <p14:tracePt t="105397" x="9734550" y="4972050"/>
          <p14:tracePt t="105414" x="9690100" y="5016500"/>
          <p14:tracePt t="105430" x="9626600" y="5054600"/>
          <p14:tracePt t="105447" x="9556750" y="5105400"/>
          <p14:tracePt t="105464" x="9480550" y="5181600"/>
          <p14:tracePt t="105479" x="9429750" y="5245100"/>
          <p14:tracePt t="105479" x="9410700" y="5283200"/>
          <p14:tracePt t="105497" x="9366250" y="5340350"/>
          <p14:tracePt t="105514" x="9340850" y="5384800"/>
          <p14:tracePt t="105529" x="9315450" y="5429250"/>
          <p14:tracePt t="105545" x="9296400" y="5486400"/>
          <p14:tracePt t="105562" x="9277350" y="5575300"/>
          <p14:tracePt t="105579" x="9232900" y="5689600"/>
          <p14:tracePt t="105595" x="9220200" y="5791200"/>
          <p14:tracePt t="105612" x="9220200" y="5848350"/>
          <p14:tracePt t="105629" x="9239250" y="5873750"/>
          <p14:tracePt t="105647" x="9271000" y="5899150"/>
          <p14:tracePt t="105664" x="9277350" y="5905500"/>
          <p14:tracePt t="105679" x="9283700" y="5911850"/>
          <p14:tracePt t="105728" x="9296400" y="5911850"/>
          <p14:tracePt t="105809" x="9321800" y="5911850"/>
          <p14:tracePt t="105816" x="9366250" y="5911850"/>
          <p14:tracePt t="105829" x="9505950" y="5911850"/>
          <p14:tracePt t="105846" x="9645650" y="5911850"/>
          <p14:tracePt t="105862" x="9779000" y="5911850"/>
          <p14:tracePt t="105862" x="9817100" y="5911850"/>
          <p14:tracePt t="105881" x="9880600" y="5892800"/>
          <p14:tracePt t="105895" x="9969500" y="5873750"/>
          <p14:tracePt t="105895" x="10007600" y="5854700"/>
          <p14:tracePt t="105914" x="10090150" y="5854700"/>
          <p14:tracePt t="105930" x="10166350" y="5854700"/>
          <p14:tracePt t="105946" x="10217150" y="5854700"/>
          <p14:tracePt t="105962" x="10261600" y="5854700"/>
          <p14:tracePt t="105979" x="10306050" y="5854700"/>
          <p14:tracePt t="105997" x="10363200" y="5854700"/>
          <p14:tracePt t="106013" x="10426700" y="5854700"/>
          <p14:tracePt t="106029" x="10483850" y="5854700"/>
          <p14:tracePt t="106045" x="10515600" y="5835650"/>
          <p14:tracePt t="106062" x="10541000" y="5829300"/>
          <p14:tracePt t="106078" x="10585450" y="5822950"/>
          <p14:tracePt t="106095" x="10642600" y="5822950"/>
          <p14:tracePt t="106095" x="10661650" y="5822950"/>
          <p14:tracePt t="106113" x="10725150" y="5822950"/>
          <p14:tracePt t="106128" x="10769600" y="5816600"/>
          <p14:tracePt t="106145" x="10795000" y="5810250"/>
          <p14:tracePt t="106161" x="10801350" y="5803900"/>
          <p14:tracePt t="106178" x="10814050" y="5803900"/>
          <p14:tracePt t="106257" x="10814050" y="5791200"/>
          <p14:tracePt t="106264" x="10820400" y="5784850"/>
          <p14:tracePt t="106281" x="10820400" y="5778500"/>
          <p14:tracePt t="106295" x="10839450" y="5765800"/>
          <p14:tracePt t="106313" x="10839450" y="5746750"/>
          <p14:tracePt t="106330" x="10839450" y="5734050"/>
          <p14:tracePt t="106896" x="10845800" y="5734050"/>
          <p14:tracePt t="106905" x="10852150" y="5734050"/>
          <p14:tracePt t="106921" x="10858500" y="5727700"/>
          <p14:tracePt t="106930" x="10877550" y="5721350"/>
          <p14:tracePt t="106947" x="10915650" y="5721350"/>
          <p14:tracePt t="106964" x="10991850" y="5721350"/>
          <p14:tracePt t="106979" x="11055350" y="5721350"/>
          <p14:tracePt t="106994" x="11112500" y="5721350"/>
          <p14:tracePt t="107011" x="11150600" y="5721350"/>
          <p14:tracePt t="107028" x="11163300" y="5721350"/>
          <p14:tracePt t="107044" x="11169650" y="5721350"/>
          <p14:tracePt t="107061" x="11188700" y="5721350"/>
          <p14:tracePt t="107078" x="11201400" y="5721350"/>
          <p14:tracePt t="107094" x="11207750" y="5721350"/>
          <p14:tracePt t="107111" x="11214100" y="5715000"/>
          <p14:tracePt t="107216" x="11220450" y="5715000"/>
          <p14:tracePt t="107696" x="11226800" y="5708650"/>
          <p14:tracePt t="107713" x="11233150" y="5708650"/>
          <p14:tracePt t="107721" x="11239500" y="5702300"/>
          <p14:tracePt t="107746" x="11245850" y="5702300"/>
          <p14:tracePt t="107752" x="11245850" y="5695950"/>
          <p14:tracePt t="107761" x="11252200" y="5689600"/>
          <p14:tracePt t="107777" x="11258550" y="5689600"/>
          <p14:tracePt t="107808" x="11264900" y="5676900"/>
          <p14:tracePt t="107849" x="11277600" y="5676900"/>
          <p14:tracePt t="107857" x="11283950" y="5676900"/>
          <p14:tracePt t="107872" x="11290300" y="5676900"/>
          <p14:tracePt t="107881" x="11303000" y="5670550"/>
          <p14:tracePt t="107929" x="11309350" y="5664200"/>
          <p14:tracePt t="107936" x="11315700" y="5657850"/>
          <p14:tracePt t="107952" x="11322050" y="5657850"/>
          <p14:tracePt t="107969" x="11328400" y="5651500"/>
          <p14:tracePt t="107977" x="11328400" y="5645150"/>
          <p14:tracePt t="108601" x="11328400" y="5638800"/>
          <p14:tracePt t="108609" x="11322050" y="5613400"/>
          <p14:tracePt t="108617" x="11283950" y="5556250"/>
          <p14:tracePt t="108628" x="11163300" y="5441950"/>
          <p14:tracePt t="108645" x="10953750" y="5276850"/>
          <p14:tracePt t="108659" x="10642600" y="5035550"/>
          <p14:tracePt t="108676" x="10414000" y="4806950"/>
          <p14:tracePt t="108693" x="10134600" y="4546600"/>
          <p14:tracePt t="108709" x="9880600" y="4286250"/>
          <p14:tracePt t="108727" x="9620250" y="4044950"/>
          <p14:tracePt t="108743" x="9404350" y="3822700"/>
          <p14:tracePt t="108759" x="9194800" y="3613150"/>
          <p14:tracePt t="108777" x="9086850" y="3473450"/>
          <p14:tracePt t="108793" x="8978900" y="3340100"/>
          <p14:tracePt t="108809" x="8832850" y="3162300"/>
          <p14:tracePt t="108827" x="8661400" y="2971800"/>
          <p14:tracePt t="108843" x="8413750" y="2736850"/>
          <p14:tracePt t="108860" x="8261350" y="2571750"/>
          <p14:tracePt t="108878" x="8128000" y="2432050"/>
          <p14:tracePt t="108894" x="8001000" y="2298700"/>
          <p14:tracePt t="108910" x="7880350" y="2171700"/>
          <p14:tracePt t="108926" x="7747000" y="2025650"/>
          <p14:tracePt t="108926" x="7677150" y="1943100"/>
          <p14:tracePt t="108945" x="7607300" y="1879600"/>
          <p14:tracePt t="108961" x="7435850" y="1714500"/>
          <p14:tracePt t="108978" x="7397750" y="1682750"/>
          <p14:tracePt t="108994" x="7385050" y="1676400"/>
          <p14:tracePt t="109065" x="7385050" y="1670050"/>
          <p14:tracePt t="109073" x="7378700" y="1663700"/>
          <p14:tracePt t="109080" x="7359650" y="1657350"/>
          <p14:tracePt t="109094" x="7289800" y="1625600"/>
          <p14:tracePt t="109094" x="7258050" y="1612900"/>
          <p14:tracePt t="109113" x="7232650" y="1606550"/>
          <p14:tracePt t="109126" x="7194550" y="1593850"/>
          <p14:tracePt t="109142" x="7207250" y="1593850"/>
          <p14:tracePt t="109465" x="7213600" y="1593850"/>
          <p14:tracePt t="109473" x="7219950" y="1593850"/>
          <p14:tracePt t="109480" x="7226300" y="1593850"/>
          <p14:tracePt t="109492" x="7245350" y="1593850"/>
          <p14:tracePt t="109509" x="7264400" y="1593850"/>
          <p14:tracePt t="109528" x="7277100" y="1587500"/>
          <p14:tracePt t="109542" x="7296150" y="1587500"/>
          <p14:tracePt t="109559" x="7334250" y="1587500"/>
          <p14:tracePt t="109575" x="7372350" y="1587500"/>
          <p14:tracePt t="109592" x="7385050" y="1587500"/>
          <p14:tracePt t="109609" x="7397750" y="1587500"/>
          <p14:tracePt t="109633" x="7410450" y="1587500"/>
          <p14:tracePt t="109648" x="7435850" y="1587500"/>
          <p14:tracePt t="109658" x="7588250" y="1612900"/>
          <p14:tracePt t="109676" x="7759700" y="1644650"/>
          <p14:tracePt t="109693" x="7912100" y="1676400"/>
          <p14:tracePt t="109710" x="7969250" y="1695450"/>
          <p14:tracePt t="109727" x="7975600" y="1695450"/>
          <p14:tracePt t="109768" x="7981950" y="1695450"/>
          <p14:tracePt t="109777" x="8001000" y="1695450"/>
          <p14:tracePt t="109784" x="8039100" y="1695450"/>
          <p14:tracePt t="109793" x="8096250" y="1695450"/>
          <p14:tracePt t="109811" x="8140700" y="1695450"/>
          <p14:tracePt t="109826" x="8153400" y="1695450"/>
          <p14:tracePt t="109848" x="8159750" y="1695450"/>
          <p14:tracePt t="109858" x="8191500" y="1689100"/>
          <p14:tracePt t="109875" x="8248650" y="1682750"/>
          <p14:tracePt t="109892" x="8324850" y="1682750"/>
          <p14:tracePt t="109908" x="8439150" y="1663700"/>
          <p14:tracePt t="109925" x="8521700" y="1657350"/>
          <p14:tracePt t="109942" x="8585200" y="1651000"/>
          <p14:tracePt t="109942" x="8610600" y="1644650"/>
          <p14:tracePt t="109961" x="8623300" y="1644650"/>
          <p14:tracePt t="109975" x="8623300" y="1638300"/>
          <p14:tracePt t="110056" x="8629650" y="1638300"/>
          <p14:tracePt t="110097" x="8636000" y="1631950"/>
          <p14:tracePt t="110112" x="8642350" y="1625600"/>
          <p14:tracePt t="110121" x="8648700" y="1625600"/>
          <p14:tracePt t="110129" x="8661400" y="1625600"/>
          <p14:tracePt t="110142" x="8693150" y="1625600"/>
          <p14:tracePt t="110159" x="8731250" y="1625600"/>
          <p14:tracePt t="110159" x="8743950" y="1625600"/>
          <p14:tracePt t="110177" x="8756650" y="1625600"/>
          <p14:tracePt t="110608" x="8775700" y="1651000"/>
          <p14:tracePt t="110617" x="8807450" y="1701800"/>
          <p14:tracePt t="110625" x="8883650" y="1822450"/>
          <p14:tracePt t="110643" x="8966200" y="1962150"/>
          <p14:tracePt t="110660" x="9074150" y="2120900"/>
          <p14:tracePt t="110676" x="9137650" y="2254250"/>
          <p14:tracePt t="110691" x="9232900" y="2400300"/>
          <p14:tracePt t="110707" x="9321800" y="2578100"/>
          <p14:tracePt t="110724" x="9429750" y="2794000"/>
          <p14:tracePt t="110742" x="9525000" y="3028950"/>
          <p14:tracePt t="110759" x="9620250" y="3263900"/>
          <p14:tracePt t="110774" x="9753600" y="3549650"/>
          <p14:tracePt t="110791" x="9950450" y="3835400"/>
          <p14:tracePt t="110809" x="10045700" y="3981450"/>
          <p14:tracePt t="110825" x="10121900" y="4108450"/>
          <p14:tracePt t="110841" x="10185400" y="4216400"/>
          <p14:tracePt t="110858" x="10261600" y="4318000"/>
          <p14:tracePt t="110875" x="10312400" y="4413250"/>
          <p14:tracePt t="110891" x="10363200" y="4470400"/>
          <p14:tracePt t="110907" x="10388600" y="4521200"/>
          <p14:tracePt t="110924" x="10414000" y="4559300"/>
          <p14:tracePt t="110941" x="10439400" y="4610100"/>
          <p14:tracePt t="110957" x="10483850" y="4667250"/>
          <p14:tracePt t="110974" x="10541000" y="4775200"/>
          <p14:tracePt t="110974" x="10572750" y="4826000"/>
          <p14:tracePt t="110993" x="10604500" y="4870450"/>
          <p14:tracePt t="111008" x="10706100" y="5048250"/>
          <p14:tracePt t="111026" x="10763250" y="5168900"/>
          <p14:tracePt t="111041" x="10839450" y="5283200"/>
          <p14:tracePt t="111057" x="10890250" y="5359400"/>
          <p14:tracePt t="111075" x="10915650" y="5403850"/>
          <p14:tracePt t="111090" x="10922000" y="5435600"/>
          <p14:tracePt t="111107" x="10941050" y="5441950"/>
          <p14:tracePt t="111124" x="10941050" y="5454650"/>
          <p14:tracePt t="111225" x="10941050" y="5461000"/>
          <p14:tracePt t="111233" x="10941050" y="5467350"/>
          <p14:tracePt t="111243" x="10941050" y="5480050"/>
          <p14:tracePt t="111260" x="10941050" y="5499100"/>
          <p14:tracePt t="111274" x="10941050" y="5511800"/>
          <p14:tracePt t="111296" x="10941050" y="5518150"/>
          <p14:tracePt t="111308" x="10941050" y="5530850"/>
          <p14:tracePt t="111325" x="10934700" y="5543550"/>
          <p14:tracePt t="111341" x="10934700" y="5556250"/>
          <p14:tracePt t="111357" x="10928350" y="5575300"/>
          <p14:tracePt t="111374" x="10922000" y="5594350"/>
          <p14:tracePt t="111391" x="10922000" y="5607050"/>
          <p14:tracePt t="111407" x="10902950" y="5607050"/>
          <p14:tracePt t="111497" x="10890250" y="5626100"/>
          <p14:tracePt t="111504" x="10877550" y="5638800"/>
          <p14:tracePt t="111512" x="10871200" y="5645150"/>
          <p14:tracePt t="111524" x="10852150" y="5657850"/>
          <p14:tracePt t="111542" x="10826750" y="5676900"/>
          <p14:tracePt t="111558" x="10801350" y="5689600"/>
          <p14:tracePt t="111574" x="10788650" y="5695950"/>
          <p14:tracePt t="111590" x="10756900" y="5702300"/>
          <p14:tracePt t="111607" x="10731500" y="5715000"/>
          <p14:tracePt t="111624" x="10706100" y="5721350"/>
          <p14:tracePt t="111640" x="10693400" y="5721350"/>
          <p14:tracePt t="112000" x="10706100" y="5721350"/>
          <p14:tracePt t="112033" x="10706100" y="5715000"/>
          <p14:tracePt t="112057" x="10718800" y="5715000"/>
          <p14:tracePt t="112104" x="10725150" y="5708650"/>
          <p14:tracePt t="112120" x="10731500" y="5702300"/>
          <p14:tracePt t="112152" x="10737850" y="5695950"/>
          <p14:tracePt t="112193" x="10744200" y="5695950"/>
          <p14:tracePt t="112201" x="10750550" y="5695950"/>
          <p14:tracePt t="112211" x="10756900" y="5689600"/>
          <p14:tracePt t="112225" x="10763250" y="5689600"/>
          <p14:tracePt t="112272" x="10769600" y="5676900"/>
          <p14:tracePt t="112385" x="10782300" y="5676900"/>
          <p14:tracePt t="112634" x="10782300" y="5670550"/>
          <p14:tracePt t="112642" x="10795000" y="5670550"/>
          <p14:tracePt t="112650" x="10807700" y="5670550"/>
          <p14:tracePt t="112658" x="10845800" y="5670550"/>
          <p14:tracePt t="112675" x="10902950" y="5670550"/>
          <p14:tracePt t="112692" x="10953750" y="5676900"/>
          <p14:tracePt t="112706" x="10979150" y="5689600"/>
          <p14:tracePt t="112722" x="10991850" y="5695950"/>
          <p14:tracePt t="112739" x="10998200" y="5695950"/>
          <p14:tracePt t="113177" x="11004550" y="5695950"/>
          <p14:tracePt t="113185" x="11029950" y="5702300"/>
          <p14:tracePt t="113193" x="11061700" y="5715000"/>
          <p14:tracePt t="113205" x="11144250" y="5715000"/>
          <p14:tracePt t="113223" x="11233150" y="5727700"/>
          <p14:tracePt t="113239" x="11252200" y="5734050"/>
          <p14:tracePt t="113255" x="11264900" y="5734050"/>
          <p14:tracePt t="113873" x="11277600" y="5727700"/>
          <p14:tracePt t="113905" x="11283950" y="5721350"/>
          <p14:tracePt t="113913" x="11296650" y="5721350"/>
          <p14:tracePt t="113929" x="11303000" y="5708650"/>
          <p14:tracePt t="114088" x="11309350" y="5702300"/>
          <p14:tracePt t="114096" x="11322050" y="5702300"/>
          <p14:tracePt t="114112" x="11328400" y="5695950"/>
          <p14:tracePt t="114121" x="11347450" y="5689600"/>
          <p14:tracePt t="114139" x="11372850" y="5683250"/>
          <p14:tracePt t="114157" x="11379200" y="5676900"/>
          <p14:tracePt t="115059" x="11372850" y="5676900"/>
          <p14:tracePt t="115137" x="11360150" y="5676900"/>
          <p14:tracePt t="115153" x="11353800" y="5676900"/>
          <p14:tracePt t="115160" x="11347450" y="5676900"/>
          <p14:tracePt t="115170" x="11328400" y="5683250"/>
          <p14:tracePt t="115187" x="11309350" y="5683250"/>
          <p14:tracePt t="115204" x="11296650" y="5683250"/>
          <p14:tracePt t="115241" x="11283950" y="5683250"/>
          <p14:tracePt t="115249" x="11264900" y="5683250"/>
          <p14:tracePt t="115265" x="11245850" y="5689600"/>
          <p14:tracePt t="115274" x="11233150" y="5689600"/>
          <p14:tracePt t="115287" x="11201400" y="5702300"/>
          <p14:tracePt t="115304" x="11195050" y="5702300"/>
          <p14:tracePt t="115336" x="11188700" y="5708650"/>
          <p14:tracePt t="115345" x="11182350" y="5708650"/>
          <p14:tracePt t="115353" x="11150600" y="5715000"/>
          <p14:tracePt t="115372" x="11131550" y="5721350"/>
          <p14:tracePt t="115388" x="11118850" y="5721350"/>
          <p14:tracePt t="115403" x="11112500" y="5727700"/>
          <p14:tracePt t="115553" x="11106150" y="5734050"/>
          <p14:tracePt t="115561" x="11093450" y="5734050"/>
          <p14:tracePt t="115571" x="11036300" y="5746750"/>
          <p14:tracePt t="115589" x="10985500" y="5759450"/>
          <p14:tracePt t="115606" x="10941050" y="5772150"/>
          <p14:tracePt t="115621" x="10941050" y="5778500"/>
          <p14:tracePt t="115637" x="10928350" y="5778500"/>
          <p14:tracePt t="115888" x="10922000" y="5778500"/>
          <p14:tracePt t="115897" x="10915650" y="5778500"/>
          <p14:tracePt t="115905" x="10909300" y="5778500"/>
          <p14:tracePt t="115920" x="10902950" y="5778500"/>
          <p14:tracePt t="115936" x="10896600" y="5778500"/>
          <p14:tracePt t="116305" x="10883900" y="5778500"/>
          <p14:tracePt t="116313" x="10871200" y="5778500"/>
          <p14:tracePt t="116322" x="10814050" y="5778500"/>
          <p14:tracePt t="116339" x="10788650" y="5772150"/>
          <p14:tracePt t="116355" x="10756900" y="5765800"/>
          <p14:tracePt t="116371" x="10750550" y="5759450"/>
          <p14:tracePt t="116386" x="10731500" y="5753100"/>
          <p14:tracePt t="116402" x="10712450" y="5740400"/>
          <p14:tracePt t="116419" x="10674350" y="5715000"/>
          <p14:tracePt t="116437" x="10547350" y="5638800"/>
          <p14:tracePt t="116453" x="10401300" y="5543550"/>
          <p14:tracePt t="116469" x="10261600" y="5448300"/>
          <p14:tracePt t="116486" x="10115550" y="5334000"/>
          <p14:tracePt t="116503" x="9969500" y="5226050"/>
          <p14:tracePt t="116519" x="9702800" y="5010150"/>
          <p14:tracePt t="116536" x="9359900" y="4806950"/>
          <p14:tracePt t="116554" x="8890000" y="4514850"/>
          <p14:tracePt t="116570" x="8299450" y="4191000"/>
          <p14:tracePt t="116586" x="7626350" y="3822700"/>
          <p14:tracePt t="116604" x="7010400" y="3460750"/>
          <p14:tracePt t="116619" x="6477000" y="3130550"/>
          <p14:tracePt t="116636" x="5981700" y="2774950"/>
          <p14:tracePt t="116655" x="5454650" y="2368550"/>
          <p14:tracePt t="116669" x="4889500" y="1968500"/>
          <p14:tracePt t="116686" x="4197350" y="1479550"/>
          <p14:tracePt t="116702" x="3613150" y="1022350"/>
          <p14:tracePt t="116719" x="3136900" y="717550"/>
          <p14:tracePt t="116736" x="2762250" y="450850"/>
          <p14:tracePt t="116753" x="2597150" y="374650"/>
          <p14:tracePt t="116769" x="2432050" y="336550"/>
          <p14:tracePt t="116786" x="2254250" y="292100"/>
          <p14:tracePt t="116804" x="2082800" y="266700"/>
          <p14:tracePt t="116821" x="1930400" y="234950"/>
          <p14:tracePt t="116837" x="1790700" y="209550"/>
          <p14:tracePt t="116854" x="1689100" y="203200"/>
          <p14:tracePt t="116854" x="1657350" y="203200"/>
          <p14:tracePt t="116878" x="1631950" y="203200"/>
          <p14:tracePt t="116886" x="1612900" y="203200"/>
          <p14:tracePt t="116902" x="1600200" y="203200"/>
          <p14:tracePt t="116931" x="1562100" y="222250"/>
          <p14:tracePt t="116944" x="1524000" y="241300"/>
          <p14:tracePt t="116953" x="1447800" y="342900"/>
          <p14:tracePt t="116969" x="1339850" y="488950"/>
          <p14:tracePt t="116985" x="1250950" y="615950"/>
          <p14:tracePt t="117002" x="1212850" y="736600"/>
          <p14:tracePt t="117019" x="1212850" y="774700"/>
          <p14:tracePt t="117035" x="1212850" y="825500"/>
          <p14:tracePt t="117052" x="1219200" y="857250"/>
          <p14:tracePt t="117071" x="1231900" y="882650"/>
          <p14:tracePt t="117087" x="1244600" y="920750"/>
          <p14:tracePt t="117103" x="1263650" y="971550"/>
          <p14:tracePt t="117119" x="1314450" y="1047750"/>
          <p14:tracePt t="117119" x="1339850" y="1098550"/>
          <p14:tracePt t="117137" x="1397000" y="1174750"/>
          <p14:tracePt t="117153" x="1422400" y="1212850"/>
          <p14:tracePt t="117169" x="1447800" y="1250950"/>
          <p14:tracePt t="117185" x="1473200" y="1301750"/>
          <p14:tracePt t="117202" x="1511300" y="1333500"/>
          <p14:tracePt t="117219" x="1568450" y="1384300"/>
          <p14:tracePt t="117235" x="1651000" y="1435100"/>
          <p14:tracePt t="117252" x="1708150" y="1479550"/>
          <p14:tracePt t="117269" x="1752600" y="1511300"/>
          <p14:tracePt t="117285" x="1771650" y="1524000"/>
          <p14:tracePt t="117304" x="1790700" y="1536700"/>
          <p14:tracePt t="117319" x="1809750" y="1549400"/>
          <p14:tracePt t="117336" x="1854200" y="1568450"/>
          <p14:tracePt t="117352" x="1917700" y="1625600"/>
          <p14:tracePt t="117370" x="1962150" y="1663700"/>
          <p14:tracePt t="117386" x="1987550" y="1689100"/>
          <p14:tracePt t="117402" x="2006600" y="1701800"/>
          <p14:tracePt t="117420" x="2012950" y="1714500"/>
          <p14:tracePt t="117435" x="2038350" y="1727200"/>
          <p14:tracePt t="117452" x="2076450" y="1752600"/>
          <p14:tracePt t="117469" x="2152650" y="1784350"/>
          <p14:tracePt t="117485" x="2241550" y="1803400"/>
          <p14:tracePt t="117502" x="2311400" y="1828800"/>
          <p14:tracePt t="117520" x="2368550" y="1841500"/>
          <p14:tracePt t="117535" x="2406650" y="1854200"/>
          <p14:tracePt t="117554" x="2419350" y="1854200"/>
          <p14:tracePt t="117577" x="2425700" y="1854200"/>
          <p14:tracePt t="117585" x="2444750" y="1847850"/>
          <p14:tracePt t="117603" x="2495550" y="1841500"/>
          <p14:tracePt t="117619" x="2540000" y="1841500"/>
          <p14:tracePt t="117636" x="2571750" y="1835150"/>
          <p14:tracePt t="117652" x="2578100" y="1828800"/>
          <p14:tracePt t="117697" x="2584450" y="1822450"/>
          <p14:tracePt t="117704" x="2590800" y="1822450"/>
          <p14:tracePt t="117713" x="2603500" y="1816100"/>
          <p14:tracePt t="117722" x="2616200" y="1797050"/>
          <p14:tracePt t="117735" x="2654300" y="1771650"/>
          <p14:tracePt t="117735" x="2654300" y="1765300"/>
          <p14:tracePt t="117754" x="2667000" y="1758950"/>
          <p14:tracePt t="117769" x="2667000" y="1752600"/>
          <p14:tracePt t="117785" x="2673350" y="1746250"/>
          <p14:tracePt t="117801" x="2673350" y="1733550"/>
          <p14:tracePt t="117904" x="2660650" y="1733550"/>
          <p14:tracePt t="117947" x="2654300" y="1733550"/>
          <p14:tracePt t="118016" x="2647950" y="1733550"/>
          <p14:tracePt t="118369" x="2641600" y="1733550"/>
          <p14:tracePt t="118481" x="2635250" y="1727200"/>
          <p14:tracePt t="118593" x="2635250" y="1720850"/>
          <p14:tracePt t="118625" x="2635250" y="1714500"/>
          <p14:tracePt t="118640" x="2635250" y="1708150"/>
          <p14:tracePt t="118689" x="2635250" y="1701800"/>
          <p14:tracePt t="118697" x="2641600" y="1695450"/>
          <p14:tracePt t="118745" x="2641600" y="1689100"/>
          <p14:tracePt t="118768" x="2647950" y="1676400"/>
          <p14:tracePt t="118800" x="2654300" y="1670050"/>
          <p14:tracePt t="118808" x="2660650" y="1670050"/>
          <p14:tracePt t="118818" x="2667000" y="1657350"/>
          <p14:tracePt t="118835" x="2679700" y="1651000"/>
          <p14:tracePt t="118852" x="2705100" y="1638300"/>
          <p14:tracePt t="118871" x="2724150" y="1625600"/>
          <p14:tracePt t="118885" x="2736850" y="1625600"/>
          <p14:tracePt t="118902" x="2774950" y="1619250"/>
          <p14:tracePt t="118917" x="2800350" y="1612900"/>
          <p14:tracePt t="118917" x="2832100" y="1612900"/>
          <p14:tracePt t="118937" x="2857500" y="1612900"/>
          <p14:tracePt t="118951" x="2921000" y="1612900"/>
          <p14:tracePt t="118967" x="3048000" y="1619250"/>
          <p14:tracePt t="118984" x="3117850" y="1625600"/>
          <p14:tracePt t="119001" x="3187700" y="1644650"/>
          <p14:tracePt t="119017" x="3257550" y="1670050"/>
          <p14:tracePt t="119034" x="3390900" y="1701800"/>
          <p14:tracePt t="119050" x="3543300" y="1727200"/>
          <p14:tracePt t="119067" x="3727450" y="1778000"/>
          <p14:tracePt t="119085" x="3917950" y="1822450"/>
          <p14:tracePt t="119100" x="4121150" y="1873250"/>
          <p14:tracePt t="119119" x="4394200" y="1936750"/>
          <p14:tracePt t="119135" x="4667250" y="1993900"/>
          <p14:tracePt t="119150" x="4940300" y="2012950"/>
          <p14:tracePt t="119167" x="5187950" y="2012950"/>
          <p14:tracePt t="119184" x="5594350" y="2032000"/>
          <p14:tracePt t="119201" x="5829300" y="2032000"/>
          <p14:tracePt t="119217" x="6019800" y="2025650"/>
          <p14:tracePt t="119233" x="6184900" y="1981200"/>
          <p14:tracePt t="119250" x="6356350" y="1955800"/>
          <p14:tracePt t="119267" x="6502400" y="1924050"/>
          <p14:tracePt t="119284" x="6629400" y="1873250"/>
          <p14:tracePt t="119300" x="6686550" y="1854200"/>
          <p14:tracePt t="119317" x="6743700" y="1816100"/>
          <p14:tracePt t="119333" x="6807200" y="1765300"/>
          <p14:tracePt t="119352" x="6978650" y="1733550"/>
          <p14:tracePt t="119352" x="7054850" y="1714500"/>
          <p14:tracePt t="119369" x="7124700" y="1689100"/>
          <p14:tracePt t="119383" x="7321550" y="1638300"/>
          <p14:tracePt t="119401" x="7334250" y="1638300"/>
          <p14:tracePt t="119419" x="7334250" y="1631950"/>
          <p14:tracePt t="119761" x="7353300" y="1631950"/>
          <p14:tracePt t="119770" x="7385050" y="1631950"/>
          <p14:tracePt t="119777" x="7442200" y="1644650"/>
          <p14:tracePt t="119787" x="7486650" y="1663700"/>
          <p14:tracePt t="119799" x="7715250" y="1714500"/>
          <p14:tracePt t="119816" x="7905750" y="1746250"/>
          <p14:tracePt t="119833" x="8077200" y="1784350"/>
          <p14:tracePt t="119850" x="8178800" y="1797050"/>
          <p14:tracePt t="119868" x="8204200" y="1803400"/>
          <p14:tracePt t="119884" x="8235950" y="1803400"/>
          <p14:tracePt t="119901" x="8274050" y="1803400"/>
          <p14:tracePt t="119916" x="8331200" y="1784350"/>
          <p14:tracePt t="119934" x="8420100" y="1778000"/>
          <p14:tracePt t="119950" x="8553450" y="1727200"/>
          <p14:tracePt t="119967" x="8655050" y="1701800"/>
          <p14:tracePt t="119983" x="8775700" y="1670050"/>
          <p14:tracePt t="120002" x="8794750" y="1657350"/>
          <p14:tracePt t="120019" x="8813800" y="1631950"/>
          <p14:tracePt t="120033" x="8864600" y="1606550"/>
          <p14:tracePt t="120049" x="8921750" y="1555750"/>
          <p14:tracePt t="120066" x="9061450" y="1479550"/>
          <p14:tracePt t="120083" x="9112250" y="1435100"/>
          <p14:tracePt t="120099" x="9124950" y="1416050"/>
          <p14:tracePt t="120116" x="9131300" y="1384300"/>
          <p14:tracePt t="120134" x="9131300" y="1346200"/>
          <p14:tracePt t="120151" x="9131300" y="1308100"/>
          <p14:tracePt t="120169" x="9093200" y="1263650"/>
          <p14:tracePt t="120169" x="9055100" y="1244600"/>
          <p14:tracePt t="120185" x="9017000" y="1219200"/>
          <p14:tracePt t="120199" x="8763000" y="1149350"/>
          <p14:tracePt t="120217" x="8534400" y="1092200"/>
          <p14:tracePt t="120233" x="8362950" y="1066800"/>
          <p14:tracePt t="120249" x="8255000" y="1054100"/>
          <p14:tracePt t="120266" x="8216900" y="1054100"/>
          <p14:tracePt t="120283" x="8210550" y="1054100"/>
          <p14:tracePt t="120299" x="8191500" y="1054100"/>
          <p14:tracePt t="120316" x="8172450" y="1054100"/>
          <p14:tracePt t="120333" x="8140700" y="1085850"/>
          <p14:tracePt t="120352" x="8096250" y="1111250"/>
          <p14:tracePt t="120352" x="8083550" y="1123950"/>
          <p14:tracePt t="120370" x="8058150" y="1130300"/>
          <p14:tracePt t="120383" x="8051800" y="1143000"/>
          <p14:tracePt t="120399" x="8026400" y="1162050"/>
          <p14:tracePt t="120418" x="8001000" y="1174750"/>
          <p14:tracePt t="120434" x="7975600" y="1181100"/>
          <p14:tracePt t="120449" x="7950200" y="1206500"/>
          <p14:tracePt t="120466" x="7937500" y="1212850"/>
          <p14:tracePt t="120483" x="7924800" y="1225550"/>
          <p14:tracePt t="120499" x="7899400" y="1238250"/>
          <p14:tracePt t="120516" x="7893050" y="1250950"/>
          <p14:tracePt t="120532" x="7880350" y="1257300"/>
          <p14:tracePt t="120549" x="7861300" y="1263650"/>
          <p14:tracePt t="120566" x="7854950" y="1282700"/>
          <p14:tracePt t="120583" x="7829550" y="1289050"/>
          <p14:tracePt t="120599" x="7772400" y="1333500"/>
          <p14:tracePt t="120618" x="7708900" y="1377950"/>
          <p14:tracePt t="120633" x="7651750" y="1409700"/>
          <p14:tracePt t="120650" x="7639050" y="1435100"/>
          <p14:tracePt t="120667" x="7620000" y="1441450"/>
          <p14:tracePt t="120682" x="7620000" y="1447800"/>
          <p14:tracePt t="120728" x="7613650" y="1454150"/>
          <p14:tracePt t="120737" x="7607300" y="1466850"/>
          <p14:tracePt t="120749" x="7594600" y="1485900"/>
          <p14:tracePt t="120766" x="7581900" y="1504950"/>
          <p14:tracePt t="120782" x="7569200" y="1530350"/>
          <p14:tracePt t="120799" x="7569200" y="1543050"/>
          <p14:tracePt t="120865" x="7569200" y="1549400"/>
          <p14:tracePt t="120897" x="7569200" y="1555750"/>
          <p14:tracePt t="120921" x="7562850" y="1568450"/>
          <p14:tracePt t="121000" x="7556500" y="1568450"/>
          <p14:tracePt t="121385" x="7556500" y="1581150"/>
          <p14:tracePt t="121393" x="7556500" y="1587500"/>
          <p14:tracePt t="121403" x="7562850" y="1612900"/>
          <p14:tracePt t="121419" x="7575550" y="1631950"/>
          <p14:tracePt t="121435" x="7588250" y="1657350"/>
          <p14:tracePt t="121451" x="7607300" y="1670050"/>
          <p14:tracePt t="121465" x="7620000" y="1682750"/>
          <p14:tracePt t="121481" x="7639050" y="1695450"/>
          <p14:tracePt t="121498" x="7677150" y="1714500"/>
          <p14:tracePt t="121514" x="7753350" y="1727200"/>
          <p14:tracePt t="121531" x="7842250" y="1752600"/>
          <p14:tracePt t="121548" x="7943850" y="1758950"/>
          <p14:tracePt t="121564" x="8020050" y="1758950"/>
          <p14:tracePt t="121581" x="8032750" y="1758950"/>
          <p14:tracePt t="121598" x="8051800" y="1752600"/>
          <p14:tracePt t="121615" x="8070850" y="1739900"/>
          <p14:tracePt t="121615" x="8096250" y="1727200"/>
          <p14:tracePt t="121633" x="8166100" y="1689100"/>
          <p14:tracePt t="121649" x="8280400" y="1663700"/>
          <p14:tracePt t="121665" x="8343900" y="1644650"/>
          <p14:tracePt t="121684" x="8375650" y="1631950"/>
          <p14:tracePt t="121699" x="8388350" y="1631950"/>
          <p14:tracePt t="121720" x="8394700" y="1625600"/>
          <p14:tracePt t="121731" x="8413750" y="1612900"/>
          <p14:tracePt t="121748" x="8496300" y="1593850"/>
          <p14:tracePt t="121765" x="8559800" y="1581150"/>
          <p14:tracePt t="121782" x="8578850" y="1574800"/>
          <p14:tracePt t="121798" x="8585200" y="1562100"/>
          <p14:tracePt t="121833" x="8591550" y="1555750"/>
          <p14:tracePt t="121881" x="8591550" y="1549400"/>
          <p14:tracePt t="121889" x="8604250" y="1543050"/>
          <p14:tracePt t="121900" x="8604250" y="1530350"/>
          <p14:tracePt t="121921" x="8604250" y="1524000"/>
          <p14:tracePt t="121931" x="8604250" y="1498600"/>
          <p14:tracePt t="121948" x="8604250" y="1492250"/>
          <p14:tracePt t="121964" x="8604250" y="1479550"/>
          <p14:tracePt t="121981" x="8604250" y="1460500"/>
          <p14:tracePt t="121998" x="8597900" y="1454150"/>
          <p14:tracePt t="122014" x="8578850" y="1441450"/>
          <p14:tracePt t="122031" x="8547100" y="1441450"/>
          <p14:tracePt t="122031" x="8521700" y="1435100"/>
          <p14:tracePt t="122049" x="8451850" y="1428750"/>
          <p14:tracePt t="122064" x="8350250" y="1428750"/>
          <p14:tracePt t="122081" x="8261350" y="1428750"/>
          <p14:tracePt t="122097" x="8172450" y="1428750"/>
          <p14:tracePt t="122114" x="8115300" y="1428750"/>
          <p14:tracePt t="122132" x="8070850" y="1428750"/>
          <p14:tracePt t="122148" x="8020050" y="1428750"/>
          <p14:tracePt t="122165" x="7988300" y="1428750"/>
          <p14:tracePt t="122182" x="7956550" y="1435100"/>
          <p14:tracePt t="122199" x="7943850" y="1447800"/>
          <p14:tracePt t="122214" x="7931150" y="1454150"/>
          <p14:tracePt t="122231" x="7924800" y="1466850"/>
          <p14:tracePt t="122248" x="7880350" y="1492250"/>
          <p14:tracePt t="122265" x="7854950" y="1511300"/>
          <p14:tracePt t="122282" x="7842250" y="1536700"/>
          <p14:tracePt t="122297" x="7823200" y="1543050"/>
          <p14:tracePt t="122314" x="7816850" y="1549400"/>
          <p14:tracePt t="122336" x="7816850" y="1555750"/>
          <p14:tracePt t="122352" x="7816850" y="1562100"/>
          <p14:tracePt t="122393" x="7816850" y="1574800"/>
          <p14:tracePt t="122409" x="7804150" y="1574800"/>
          <p14:tracePt t="122417" x="7797800" y="1581150"/>
          <p14:tracePt t="122431" x="7797800" y="1587500"/>
          <p14:tracePt t="122464" x="7797800" y="1593850"/>
          <p14:tracePt t="122480" x="7797800" y="1600200"/>
          <p14:tracePt t="122489" x="7791450" y="1606550"/>
          <p14:tracePt t="122498" x="7785100" y="1619250"/>
          <p14:tracePt t="122516" x="7772400" y="1644650"/>
          <p14:tracePt t="122531" x="7753350" y="1689100"/>
          <p14:tracePt t="122547" x="7721600" y="1720850"/>
          <p14:tracePt t="122564" x="7651750" y="1758950"/>
          <p14:tracePt t="122581" x="7562850" y="1803400"/>
          <p14:tracePt t="122597" x="7461250" y="1866900"/>
          <p14:tracePt t="122614" x="7296150" y="1936750"/>
          <p14:tracePt t="122632" x="7099300" y="2025650"/>
          <p14:tracePt t="122632" x="6991350" y="2082800"/>
          <p14:tracePt t="122650" x="6800850" y="2190750"/>
          <p14:tracePt t="122666" x="6623050" y="2298700"/>
          <p14:tracePt t="122682" x="6477000" y="2387600"/>
          <p14:tracePt t="122698" x="6362700" y="2444750"/>
          <p14:tracePt t="122715" x="6254750" y="2514600"/>
          <p14:tracePt t="122731" x="6140450" y="2584450"/>
          <p14:tracePt t="122747" x="6013450" y="2667000"/>
          <p14:tracePt t="122763" x="5867400" y="2768600"/>
          <p14:tracePt t="122781" x="5721350" y="2876550"/>
          <p14:tracePt t="122797" x="5562600" y="2971800"/>
          <p14:tracePt t="122814" x="5454650" y="3041650"/>
          <p14:tracePt t="122831" x="5378450" y="3111500"/>
          <p14:tracePt t="122847" x="5238750" y="3232150"/>
          <p14:tracePt t="122865" x="5149850" y="3321050"/>
          <p14:tracePt t="122883" x="5080000" y="3429000"/>
          <p14:tracePt t="122899" x="5003800" y="3524250"/>
          <p14:tracePt t="122915" x="4927600" y="3613150"/>
          <p14:tracePt t="122930" x="4857750" y="3689350"/>
          <p14:tracePt t="122947" x="4762500" y="3771900"/>
          <p14:tracePt t="122964" x="4679950" y="3867150"/>
          <p14:tracePt t="122980" x="4578350" y="3968750"/>
          <p14:tracePt t="122998" x="4476750" y="4051300"/>
          <p14:tracePt t="123013" x="4400550" y="4140200"/>
          <p14:tracePt t="123030" x="4381500" y="4191000"/>
          <p14:tracePt t="123047" x="4267200" y="4305300"/>
          <p14:tracePt t="123063" x="4070350" y="4445000"/>
          <p14:tracePt t="123080" x="3924300" y="4521200"/>
          <p14:tracePt t="123097" x="3848100" y="4559300"/>
          <p14:tracePt t="123113" x="3810000" y="4591050"/>
          <p14:tracePt t="123130" x="3790950" y="4603750"/>
          <p14:tracePt t="123147" x="3740150" y="4629150"/>
          <p14:tracePt t="123164" x="3651250" y="4686300"/>
          <p14:tracePt t="123181" x="3562350" y="4762500"/>
          <p14:tracePt t="123197" x="3390900" y="4845050"/>
          <p14:tracePt t="123214" x="3232150" y="4914900"/>
          <p14:tracePt t="123232" x="3111500" y="4978400"/>
          <p14:tracePt t="123246" x="2997200" y="5035550"/>
          <p14:tracePt t="123263" x="2851150" y="5130800"/>
          <p14:tracePt t="123280" x="2800350" y="5168900"/>
          <p14:tracePt t="123297" x="2794000" y="5175250"/>
          <p14:tracePt t="123313" x="2794000" y="5187950"/>
          <p14:tracePt t="123353" x="2787650" y="5194300"/>
          <p14:tracePt t="123361" x="2781300" y="5207000"/>
          <p14:tracePt t="123369" x="2781300" y="5213350"/>
          <p14:tracePt t="123380" x="2774950" y="5219700"/>
          <p14:tracePt t="123398" x="2774950" y="5232400"/>
          <p14:tracePt t="123417" x="2768600" y="5238750"/>
          <p14:tracePt t="123431" x="2762250" y="5251450"/>
          <p14:tracePt t="123449" x="2755900" y="5270500"/>
          <p14:tracePt t="123473" x="2749550" y="5270500"/>
          <p14:tracePt t="123785" x="2724150" y="5270500"/>
          <p14:tracePt t="123793" x="2686050" y="5289550"/>
          <p14:tracePt t="123801" x="2641600" y="5295900"/>
          <p14:tracePt t="123815" x="2533650" y="5327650"/>
          <p14:tracePt t="123831" x="2413000" y="5340350"/>
          <p14:tracePt t="123846" x="2305050" y="5359400"/>
          <p14:tracePt t="123863" x="2266950" y="5359400"/>
          <p14:tracePt t="123880" x="2260600" y="5359400"/>
          <p14:tracePt t="123921" x="2254250" y="5365750"/>
          <p14:tracePt t="123929" x="2247900" y="5365750"/>
          <p14:tracePt t="123937" x="2222500" y="5372100"/>
          <p14:tracePt t="123947" x="2171700" y="5372100"/>
          <p14:tracePt t="123963" x="2133600" y="5372100"/>
          <p14:tracePt t="123980" x="2127250" y="5372100"/>
          <p14:tracePt t="123997" x="2114550" y="5372100"/>
          <p14:tracePt t="124024" x="2108200" y="5372100"/>
          <p14:tracePt t="124032" x="2101850" y="5372100"/>
          <p14:tracePt t="124046" x="2051050" y="5372100"/>
          <p14:tracePt t="124063" x="1993900" y="5372100"/>
          <p14:tracePt t="124080" x="1905000" y="5365750"/>
          <p14:tracePt t="124096" x="1873250" y="5353050"/>
          <p14:tracePt t="124113" x="1854200" y="5353050"/>
          <p14:tracePt t="124129" x="1828800" y="5353050"/>
          <p14:tracePt t="124146" x="1809750" y="5353050"/>
          <p14:tracePt t="124164" x="1797050" y="5346700"/>
          <p14:tracePt t="124337" x="1784350" y="5334000"/>
          <p14:tracePt t="124345" x="1778000" y="5334000"/>
          <p14:tracePt t="124352" x="1758950" y="5327650"/>
          <p14:tracePt t="124363" x="1746250" y="5321300"/>
          <p14:tracePt t="125284" x="1739900" y="5321300"/>
          <p14:tracePt t="125305" x="1733550" y="5314950"/>
          <p14:tracePt t="125313" x="1714500" y="5302250"/>
          <p14:tracePt t="125321" x="1695450" y="5289550"/>
          <p14:tracePt t="125328" x="1682750" y="5276850"/>
          <p14:tracePt t="125345" x="1676400" y="5276850"/>
          <p14:tracePt t="125665" x="1670050" y="5276850"/>
          <p14:tracePt t="125688" x="1663700" y="5276850"/>
          <p14:tracePt t="125698" x="1657350" y="5283200"/>
          <p14:tracePt t="125705" x="1657350" y="5276850"/>
          <p14:tracePt t="126024" x="1657350" y="5270500"/>
          <p14:tracePt t="126137" x="1670050" y="5264150"/>
          <p14:tracePt t="126160" x="1676400" y="5257800"/>
          <p14:tracePt t="126169" x="1682750" y="5257800"/>
          <p14:tracePt t="126185" x="1682750" y="5251450"/>
          <p14:tracePt t="126198" x="1689100" y="5245100"/>
          <p14:tracePt t="126213" x="1695450" y="5238750"/>
          <p14:tracePt t="126288" x="1701800" y="5232400"/>
          <p14:tracePt t="126305" x="1708150" y="5226050"/>
          <p14:tracePt t="126360" x="1714500" y="5226050"/>
          <p14:tracePt t="126713" x="1714500" y="5213350"/>
          <p14:tracePt t="126720" x="1727200" y="5207000"/>
          <p14:tracePt t="126746" x="1733550" y="5207000"/>
          <p14:tracePt t="126760" x="1739900" y="5200650"/>
          <p14:tracePt t="126793" x="1746250" y="5194300"/>
          <p14:tracePt t="126824" x="1752600" y="5187950"/>
          <p14:tracePt t="126832" x="1758950" y="5187950"/>
          <p14:tracePt t="126844" x="1771650" y="5187950"/>
          <p14:tracePt t="126860" x="1784350" y="5181600"/>
          <p14:tracePt t="126897" x="1784350" y="5168900"/>
          <p14:tracePt t="126905" x="1790700" y="5162550"/>
          <p14:tracePt t="126916" x="1797050" y="5156200"/>
          <p14:tracePt t="126930" x="1809750" y="5156200"/>
          <p14:tracePt t="126946" x="1828800" y="5149850"/>
          <p14:tracePt t="126962" x="1841500" y="5149850"/>
          <p14:tracePt t="127049" x="1847850" y="5149850"/>
          <p14:tracePt t="127064" x="1854200" y="5149850"/>
          <p14:tracePt t="127137" x="1860550" y="5149850"/>
          <p14:tracePt t="127145" x="1866900" y="5149850"/>
          <p14:tracePt t="127153" x="1873250" y="5149850"/>
          <p14:tracePt t="127162" x="1898650" y="5149850"/>
          <p14:tracePt t="127179" x="1905000" y="5149850"/>
          <p14:tracePt t="127195" x="1911350" y="5149850"/>
          <p14:tracePt t="127313" x="1917700" y="5149850"/>
          <p14:tracePt t="127329" x="1930400" y="5149850"/>
          <p14:tracePt t="127345" x="1943100" y="5149850"/>
          <p14:tracePt t="127361" x="1949450" y="5149850"/>
          <p14:tracePt t="127369" x="1968500" y="5156200"/>
          <p14:tracePt t="127376" x="1993900" y="5162550"/>
          <p14:tracePt t="127393" x="2000250" y="5162550"/>
          <p14:tracePt t="127410" x="2006600" y="5168900"/>
          <p14:tracePt t="127712" x="2019300" y="5175250"/>
          <p14:tracePt t="127721" x="2057400" y="5200650"/>
          <p14:tracePt t="127729" x="2101850" y="5232400"/>
          <p14:tracePt t="127745" x="2190750" y="5257800"/>
          <p14:tracePt t="127762" x="2203450" y="5264150"/>
          <p14:tracePt t="127777" x="2216150" y="5264150"/>
          <p14:tracePt t="128249" x="2222500" y="5264150"/>
          <p14:tracePt t="128897" x="2228850" y="5264150"/>
          <p14:tracePt t="128905" x="2241550" y="5257800"/>
          <p14:tracePt t="128929" x="2254250" y="5251450"/>
          <p14:tracePt t="128945" x="2260600" y="5245100"/>
          <p14:tracePt t="128953" x="2273300" y="5245100"/>
          <p14:tracePt t="128969" x="2279650" y="5232400"/>
          <p14:tracePt t="128978" x="2286000" y="5226050"/>
          <p14:tracePt t="128995" x="2305050" y="5213350"/>
          <p14:tracePt t="129009" x="2317750" y="5200650"/>
          <p14:tracePt t="129025" x="2355850" y="5181600"/>
          <p14:tracePt t="129043" x="2381250" y="5156200"/>
          <p14:tracePt t="129058" x="2413000" y="5137150"/>
          <p14:tracePt t="129075" x="2457450" y="5099050"/>
          <p14:tracePt t="129091" x="2501900" y="5060950"/>
          <p14:tracePt t="129108" x="2565400" y="5016500"/>
          <p14:tracePt t="129125" x="2641600" y="4965700"/>
          <p14:tracePt t="129141" x="2705100" y="4921250"/>
          <p14:tracePt t="129158" x="2781300" y="4870450"/>
          <p14:tracePt t="129175" x="2844800" y="4800600"/>
          <p14:tracePt t="129192" x="2978150" y="4692650"/>
          <p14:tracePt t="129209" x="3054350" y="4629150"/>
          <p14:tracePt t="129226" x="3111500" y="4591050"/>
          <p14:tracePt t="129242" x="3162300" y="4502150"/>
          <p14:tracePt t="129259" x="3200400" y="4470400"/>
          <p14:tracePt t="129276" x="3238500" y="4406900"/>
          <p14:tracePt t="129292" x="3257550" y="4362450"/>
          <p14:tracePt t="129308" x="3270250" y="4337050"/>
          <p14:tracePt t="129325" x="3282950" y="4311650"/>
          <p14:tracePt t="129342" x="3289300" y="4298950"/>
          <p14:tracePt t="129358" x="3289300" y="4286250"/>
          <p14:tracePt t="129375" x="3295650" y="4279900"/>
          <p14:tracePt t="129401" x="3295650" y="4273550"/>
          <p14:tracePt t="129418" x="3295650" y="4260850"/>
          <p14:tracePt t="129426" x="3302000" y="4248150"/>
          <p14:tracePt t="129444" x="3302000" y="4222750"/>
          <p14:tracePt t="129458" x="3308350" y="4197350"/>
          <p14:tracePt t="129476" x="3321050" y="4171950"/>
          <p14:tracePt t="129493" x="3321050" y="4152900"/>
          <p14:tracePt t="129508" x="3327400" y="4121150"/>
          <p14:tracePt t="129526" x="3327400" y="4114800"/>
          <p14:tracePt t="129542" x="3333750" y="4095750"/>
          <p14:tracePt t="129558" x="3333750" y="4076700"/>
          <p14:tracePt t="129575" x="3333750" y="4032250"/>
          <p14:tracePt t="129591" x="3365500" y="3930650"/>
          <p14:tracePt t="129591" x="3371850" y="3867150"/>
          <p14:tracePt t="129609" x="3409950" y="3727450"/>
          <p14:tracePt t="129625" x="3441700" y="3581400"/>
          <p14:tracePt t="129641" x="3486150" y="3429000"/>
          <p14:tracePt t="129658" x="3524250" y="3257550"/>
          <p14:tracePt t="129675" x="3568700" y="3105150"/>
          <p14:tracePt t="129691" x="3594100" y="2984500"/>
          <p14:tracePt t="129708" x="3619500" y="2882900"/>
          <p14:tracePt t="129724" x="3644900" y="2832100"/>
          <p14:tracePt t="129742" x="3644900" y="2781300"/>
          <p14:tracePt t="129758" x="3644900" y="2755900"/>
          <p14:tracePt t="129775" x="3644900" y="2743200"/>
          <p14:tracePt t="129792" x="3644900" y="2730500"/>
          <p14:tracePt t="129810" x="3644900" y="2717800"/>
          <p14:tracePt t="129824" x="3644900" y="2705100"/>
          <p14:tracePt t="129841" x="3644900" y="2686050"/>
          <p14:tracePt t="129857" x="3644900" y="2673350"/>
          <p14:tracePt t="129875" x="3644900" y="2667000"/>
          <p14:tracePt t="130777" x="3657600" y="2679700"/>
          <p14:tracePt t="131272" x="3689350" y="2736850"/>
          <p14:tracePt t="131280" x="3752850" y="2806700"/>
          <p14:tracePt t="131289" x="3924300" y="2997200"/>
          <p14:tracePt t="131308" x="4203700" y="3238500"/>
          <p14:tracePt t="131324" x="4521200" y="3511550"/>
          <p14:tracePt t="131340" x="4895850" y="3797300"/>
          <p14:tracePt t="131358" x="5194300" y="4044950"/>
          <p14:tracePt t="131373" x="5511800" y="4318000"/>
          <p14:tracePt t="131390" x="5778500" y="4514850"/>
          <p14:tracePt t="131406" x="6051550" y="4718050"/>
          <p14:tracePt t="131423" x="6318250" y="4933950"/>
          <p14:tracePt t="131440" x="6565900" y="5143500"/>
          <p14:tracePt t="131456" x="6711950" y="5289550"/>
          <p14:tracePt t="131473" x="6927850" y="5467350"/>
          <p14:tracePt t="131489" x="7105650" y="5645150"/>
          <p14:tracePt t="131506" x="7334250" y="5873750"/>
          <p14:tracePt t="131523" x="7518400" y="6070600"/>
          <p14:tracePt t="131542" x="7753350" y="6267450"/>
          <p14:tracePt t="131556" x="7931150" y="6394450"/>
          <p14:tracePt t="131574" x="8083550" y="6508750"/>
          <p14:tracePt t="131590" x="8216900" y="6623050"/>
          <p14:tracePt t="131606" x="8318500" y="6705600"/>
          <p14:tracePt t="131623" x="8394700" y="6762750"/>
          <p14:tracePt t="131640" x="8509000" y="6851650"/>
          <p14:tracePt t="131656" x="8578850" y="6851650"/>
          <p14:tracePt t="131673" x="8642350" y="6851650"/>
          <p14:tracePt t="131689" x="8775700" y="6851650"/>
          <p14:tracePt t="131706" x="8902700" y="6851650"/>
          <p14:tracePt t="131723" x="8997950" y="6851650"/>
          <p14:tracePt t="131739" x="9029700" y="6851650"/>
          <p14:tracePt t="131756" x="9036050" y="6851650"/>
          <p14:tracePt t="131857" x="9029700" y="6851650"/>
          <p14:tracePt t="131866" x="8997950" y="6832600"/>
          <p14:tracePt t="131875" x="8858250" y="6743700"/>
          <p14:tracePt t="131889" x="8496300" y="6623050"/>
          <p14:tracePt t="131906" x="8083550" y="6496050"/>
          <p14:tracePt t="131922" x="7842250" y="6477000"/>
          <p14:tracePt t="131939" x="7664450" y="6457950"/>
          <p14:tracePt t="131956" x="7505700" y="6457950"/>
          <p14:tracePt t="131972" x="7283450" y="6457950"/>
          <p14:tracePt t="131990" x="7092950" y="6457950"/>
          <p14:tracePt t="132008" x="6934200" y="6457950"/>
          <p14:tracePt t="132023" x="6775450" y="6457950"/>
          <p14:tracePt t="132040" x="6699250" y="6464300"/>
          <p14:tracePt t="132056" x="6680200" y="6477000"/>
          <p14:tracePt t="132074" x="6680200" y="6457950"/>
          <p14:tracePt t="132145" x="6680200" y="6451600"/>
          <p14:tracePt t="132153" x="6699250" y="6432550"/>
          <p14:tracePt t="132160" x="6724650" y="6400800"/>
          <p14:tracePt t="132173" x="6813550" y="6330950"/>
          <p14:tracePt t="132189" x="6940550" y="6267450"/>
          <p14:tracePt t="132206" x="7277100" y="6178550"/>
          <p14:tracePt t="132223" x="7772400" y="6108700"/>
          <p14:tracePt t="132239" x="8267700" y="6108700"/>
          <p14:tracePt t="132255" x="8978900" y="6172200"/>
          <p14:tracePt t="132274" x="9258300" y="6223000"/>
          <p14:tracePt t="132290" x="9417050" y="6273800"/>
          <p14:tracePt t="132307" x="9531350" y="6305550"/>
          <p14:tracePt t="132323" x="9613900" y="6324600"/>
          <p14:tracePt t="132339" x="9702800" y="6350000"/>
          <p14:tracePt t="132356" x="9823450" y="6381750"/>
          <p14:tracePt t="132373" x="9855200" y="6388100"/>
          <p14:tracePt t="132389" x="9867900" y="6388100"/>
          <p14:tracePt t="132405" x="9874250" y="6388100"/>
          <p14:tracePt t="132457" x="9886950" y="6381750"/>
          <p14:tracePt t="132465" x="9918700" y="6343650"/>
          <p14:tracePt t="132473" x="9944100" y="6299200"/>
          <p14:tracePt t="132489" x="9982200" y="6248400"/>
          <p14:tracePt t="132506" x="10007600" y="6210300"/>
          <p14:tracePt t="132523" x="10026650" y="6172200"/>
          <p14:tracePt t="132540" x="10033000" y="6153150"/>
          <p14:tracePt t="132557" x="10045700" y="6127750"/>
          <p14:tracePt t="132573" x="10102850" y="6051550"/>
          <p14:tracePt t="132589" x="10128250" y="6013450"/>
          <p14:tracePt t="132605" x="10160000" y="5988050"/>
          <p14:tracePt t="132622" x="10172700" y="5969000"/>
          <p14:tracePt t="132638" x="10191750" y="5956300"/>
          <p14:tracePt t="132655" x="10217150" y="5943600"/>
          <p14:tracePt t="132655" x="10229850" y="5943600"/>
          <p14:tracePt t="132673" x="10350500" y="5911850"/>
          <p14:tracePt t="132689" x="10566400" y="5886450"/>
          <p14:tracePt t="132705" x="10744200" y="5873750"/>
          <p14:tracePt t="132722" x="10902950" y="5873750"/>
          <p14:tracePt t="132739" x="10953750" y="5873750"/>
          <p14:tracePt t="132755" x="10972800" y="5867400"/>
          <p14:tracePt t="132772" x="10979150" y="5867400"/>
          <p14:tracePt t="132832" x="10985500" y="5861050"/>
          <p14:tracePt t="132840" x="10998200" y="5861050"/>
          <p14:tracePt t="132945" x="11029950" y="5854700"/>
          <p14:tracePt t="132961" x="11080750" y="5848350"/>
          <p14:tracePt t="132969" x="11150600" y="5829300"/>
          <p14:tracePt t="132976" x="11176000" y="5822950"/>
          <p14:tracePt t="132988" x="11188700" y="5822950"/>
          <p14:tracePt t="133010" x="11195050" y="5816600"/>
          <p14:tracePt t="133041" x="11201400" y="5816600"/>
          <p14:tracePt t="133064" x="11207750" y="5803900"/>
          <p14:tracePt t="133217" x="11220450" y="5803900"/>
          <p14:tracePt t="133225" x="11226800" y="5803900"/>
          <p14:tracePt t="133233" x="11233150" y="5803900"/>
          <p14:tracePt t="133242" x="11245850" y="5797550"/>
          <p14:tracePt t="133258" x="11264900" y="5791200"/>
          <p14:tracePt t="133281" x="11271250" y="5791200"/>
          <p14:tracePt t="133291" x="11271250" y="5784850"/>
          <p14:tracePt t="133305" x="11277600" y="5784850"/>
          <p14:tracePt t="133321" x="11290300" y="5784850"/>
          <p14:tracePt t="133338" x="11303000" y="5784850"/>
          <p14:tracePt t="133360" x="11309350" y="5778500"/>
          <p14:tracePt t="133371" x="11322050" y="5778500"/>
          <p14:tracePt t="133400" x="11328400" y="5778500"/>
          <p14:tracePt t="133424" x="11341100" y="5772150"/>
          <p14:tracePt t="133432" x="11353800" y="5772150"/>
          <p14:tracePt t="135203" x="11353800" y="5759450"/>
          <p14:tracePt t="135641" x="11347450" y="5753100"/>
          <p14:tracePt t="135649" x="11334750" y="5746750"/>
          <p14:tracePt t="135657" x="11309350" y="5727700"/>
          <p14:tracePt t="135670" x="11252200" y="5689600"/>
          <p14:tracePt t="135686" x="11163300" y="5670550"/>
          <p14:tracePt t="135702" x="11137900" y="5664200"/>
          <p14:tracePt t="135719" x="11049000" y="5645150"/>
          <p14:tracePt t="135719" x="10972800" y="5632450"/>
          <p14:tracePt t="135737" x="10801350" y="5581650"/>
          <p14:tracePt t="135753" x="10731500" y="5568950"/>
          <p14:tracePt t="135769" x="10344150" y="5480050"/>
          <p14:tracePt t="135786" x="9823450" y="5314950"/>
          <p14:tracePt t="135804" x="9201150" y="5156200"/>
          <p14:tracePt t="135820" x="8826500" y="5022850"/>
          <p14:tracePt t="135837" x="8737600" y="4991100"/>
          <p14:tracePt t="135853" x="8458200" y="4851400"/>
          <p14:tracePt t="135871" x="8216900" y="4737100"/>
          <p14:tracePt t="135887" x="8032750" y="4641850"/>
          <p14:tracePt t="135887" x="7975600" y="4610100"/>
          <p14:tracePt t="135905" x="7861300" y="4552950"/>
          <p14:tracePt t="135919" x="7607300" y="4400550"/>
          <p14:tracePt t="135936" x="7232650" y="4197350"/>
          <p14:tracePt t="135952" x="7086600" y="4102100"/>
          <p14:tracePt t="135969" x="7010400" y="4051300"/>
          <p14:tracePt t="135984" x="6985000" y="4025900"/>
          <p14:tracePt t="136001" x="6978650" y="4013200"/>
          <p14:tracePt t="136018" x="6978650" y="4006850"/>
          <p14:tracePt t="136034" x="6972300" y="3981450"/>
          <p14:tracePt t="136053" x="6972300" y="3949700"/>
          <p14:tracePt t="136069" x="6965950" y="3892550"/>
          <p14:tracePt t="136086" x="6953250" y="3803650"/>
          <p14:tracePt t="136103" x="6946900" y="3714750"/>
          <p14:tracePt t="136118" x="6927850" y="3575050"/>
          <p14:tracePt t="136136" x="6902450" y="3384550"/>
          <p14:tracePt t="136153" x="6896100" y="3257550"/>
          <p14:tracePt t="136173" x="6889750" y="3105150"/>
          <p14:tracePt t="136190" x="6889750" y="2927350"/>
          <p14:tracePt t="136190" x="6889750" y="2832100"/>
          <p14:tracePt t="136207" x="6902450" y="2717800"/>
          <p14:tracePt t="136218" x="6940550" y="2444750"/>
          <p14:tracePt t="136234" x="6946900" y="2203450"/>
          <p14:tracePt t="136251" x="6946900" y="1924050"/>
          <p14:tracePt t="136268" x="6972300" y="1720850"/>
          <p14:tracePt t="136284" x="6997700" y="1530350"/>
          <p14:tracePt t="136301" x="7042150" y="1352550"/>
          <p14:tracePt t="136301" x="7067550" y="1270000"/>
          <p14:tracePt t="136320" x="7086600" y="1193800"/>
          <p14:tracePt t="136334" x="7105650" y="1066800"/>
          <p14:tracePt t="136352" x="7112000" y="1041400"/>
          <p14:tracePt t="136369" x="7118350" y="1035050"/>
          <p14:tracePt t="136472" x="7124700" y="1041400"/>
          <p14:tracePt t="136487" x="7137400" y="1060450"/>
          <p14:tracePt t="136495" x="7150100" y="1079500"/>
          <p14:tracePt t="136503" x="7150100" y="1085850"/>
          <p14:tracePt t="136518" x="7156450" y="1104900"/>
          <p14:tracePt t="136534" x="7175500" y="1123950"/>
          <p14:tracePt t="136551" x="7200900" y="1174750"/>
          <p14:tracePt t="136569" x="7213600" y="1193800"/>
          <p14:tracePt t="136585" x="7251700" y="1270000"/>
          <p14:tracePt t="136601" x="7289800" y="1358900"/>
          <p14:tracePt t="136619" x="7321550" y="1473200"/>
          <p14:tracePt t="136635" x="7340600" y="1581150"/>
          <p14:tracePt t="136651" x="7372350" y="1682750"/>
          <p14:tracePt t="136667" x="7404100" y="1784350"/>
          <p14:tracePt t="136686" x="7435850" y="1860550"/>
          <p14:tracePt t="136701" x="7442200" y="1905000"/>
          <p14:tracePt t="136718" x="7448550" y="1949450"/>
          <p14:tracePt t="136734" x="7448550" y="1981200"/>
          <p14:tracePt t="136750" x="7467600" y="2038350"/>
          <p14:tracePt t="136767" x="7480300" y="2057400"/>
          <p14:tracePt t="136784" x="7480300" y="2076450"/>
          <p14:tracePt t="136800" x="7480300" y="2095500"/>
          <p14:tracePt t="136818" x="7480300" y="2108200"/>
          <p14:tracePt t="136835" x="7480300" y="2120900"/>
          <p14:tracePt t="136852" x="7486650" y="2152650"/>
          <p14:tracePt t="136870" x="7486650" y="2171700"/>
          <p14:tracePt t="136885" x="7493000" y="2178050"/>
          <p14:tracePt t="136900" x="7499350" y="2178050"/>
          <p14:tracePt t="137152" x="7512050" y="2178050"/>
          <p14:tracePt t="137160" x="7518400" y="2165350"/>
          <p14:tracePt t="137176" x="7524750" y="2165350"/>
          <p14:tracePt t="137185" x="7543800" y="2146300"/>
          <p14:tracePt t="137203" x="7569200" y="2133600"/>
          <p14:tracePt t="137217" x="7588250" y="2120900"/>
          <p14:tracePt t="137233" x="7594600" y="2108200"/>
          <p14:tracePt t="137250" x="7600950" y="2101850"/>
          <p14:tracePt t="137280" x="7607300" y="2095500"/>
          <p14:tracePt t="137288" x="7613650" y="2095500"/>
          <p14:tracePt t="137328" x="7626350" y="2089150"/>
          <p14:tracePt t="137343" x="7632700" y="2089150"/>
          <p14:tracePt t="137359" x="7632700" y="2082800"/>
          <p14:tracePt t="137368" x="7645400" y="2076450"/>
          <p14:tracePt t="137376" x="7658100" y="2076450"/>
          <p14:tracePt t="137808" x="7664450" y="2076450"/>
          <p14:tracePt t="137816" x="7677150" y="2082800"/>
          <p14:tracePt t="137824" x="7696200" y="2095500"/>
          <p14:tracePt t="137835" x="7740650" y="2133600"/>
          <p14:tracePt t="137851" x="7759700" y="2139950"/>
          <p14:tracePt t="137868" x="7791450" y="2152650"/>
          <p14:tracePt t="137884" x="7797800" y="2152650"/>
          <p14:tracePt t="137984" x="7810500" y="2152650"/>
          <p14:tracePt t="137999" x="7816850" y="2159000"/>
          <p14:tracePt t="138008" x="7816850" y="2165350"/>
          <p14:tracePt t="138016" x="7829550" y="2165350"/>
          <p14:tracePt t="138079" x="7835900" y="2165350"/>
          <p14:tracePt t="138376" x="7829550" y="2171700"/>
          <p14:tracePt t="138392" x="7823200" y="2178050"/>
          <p14:tracePt t="138408" x="7823200" y="2184400"/>
          <p14:tracePt t="138432" x="7810500" y="2184400"/>
          <p14:tracePt t="138440" x="7804150" y="2190750"/>
          <p14:tracePt t="138464" x="7797800" y="2197100"/>
          <p14:tracePt t="138471" x="7785100" y="2203450"/>
          <p14:tracePt t="138487" x="7778750" y="2203450"/>
          <p14:tracePt t="138499" x="7766050" y="2216150"/>
          <p14:tracePt t="138515" x="7759700" y="2222500"/>
          <p14:tracePt t="138532" x="7740650" y="2235200"/>
          <p14:tracePt t="138549" x="7715250" y="2241550"/>
          <p14:tracePt t="138565" x="7677150" y="2247900"/>
          <p14:tracePt t="138582" x="7607300" y="2260600"/>
          <p14:tracePt t="138600" x="7556500" y="2273300"/>
          <p14:tracePt t="138618" x="7499350" y="2298700"/>
          <p14:tracePt t="138633" x="7454900" y="2298700"/>
          <p14:tracePt t="138649" x="7448550" y="2298700"/>
          <p14:tracePt t="138666" x="7435850" y="2298700"/>
          <p14:tracePt t="138684" x="7423150" y="2305050"/>
          <p14:tracePt t="138699" x="7378700" y="2317750"/>
          <p14:tracePt t="138716" x="7327900" y="2330450"/>
          <p14:tracePt t="138732" x="7258050" y="2349500"/>
          <p14:tracePt t="138749" x="7200900" y="2362200"/>
          <p14:tracePt t="138766" x="7156450" y="2374900"/>
          <p14:tracePt t="138782" x="7131050" y="2381250"/>
          <p14:tracePt t="138799" x="7067550" y="2381250"/>
          <p14:tracePt t="138816" x="7048500" y="2381250"/>
          <p14:tracePt t="138832" x="7016750" y="2387600"/>
          <p14:tracePt t="138849" x="6845300" y="2355850"/>
          <p14:tracePt t="138867" x="6076950" y="2159000"/>
          <p14:tracePt t="138882" x="5429250" y="1968500"/>
          <p14:tracePt t="138900" x="4933950" y="1816100"/>
          <p14:tracePt t="138918" x="4603750" y="1714500"/>
          <p14:tracePt t="138933" x="4457700" y="1657350"/>
          <p14:tracePt t="138949" x="4438650" y="1644650"/>
          <p14:tracePt t="138966" x="4413250" y="1631950"/>
          <p14:tracePt t="138982" x="4349750" y="1606550"/>
          <p14:tracePt t="138998" x="4146550" y="1587500"/>
          <p14:tracePt t="139016" x="3822700" y="1530350"/>
          <p14:tracePt t="139032" x="3390900" y="1479550"/>
          <p14:tracePt t="139048" x="2984500" y="1479550"/>
          <p14:tracePt t="139065" x="2628900" y="1485900"/>
          <p14:tracePt t="139082" x="2330450" y="1517650"/>
          <p14:tracePt t="139099" x="2095500" y="1574800"/>
          <p14:tracePt t="139116" x="1905000" y="1625600"/>
          <p14:tracePt t="139133" x="1720850" y="1670050"/>
          <p14:tracePt t="139150" x="1606550" y="1708150"/>
          <p14:tracePt t="139165" x="1574800" y="1714500"/>
          <p14:tracePt t="139183" x="1562100" y="1720850"/>
          <p14:tracePt t="139248" x="1555750" y="1727200"/>
          <p14:tracePt t="139256" x="1549400" y="1733550"/>
          <p14:tracePt t="139267" x="1511300" y="1771650"/>
          <p14:tracePt t="139282" x="1485900" y="1803400"/>
          <p14:tracePt t="139298" x="1454150" y="1835150"/>
          <p14:tracePt t="139315" x="1435100" y="1854200"/>
          <p14:tracePt t="139332" x="1409700" y="1866900"/>
          <p14:tracePt t="139349" x="1409700" y="1873250"/>
          <p14:tracePt t="139496" x="1422400" y="1873250"/>
          <p14:tracePt t="139504" x="1447800" y="1873250"/>
          <p14:tracePt t="139521" x="1460500" y="1866900"/>
          <p14:tracePt t="139533" x="1498600" y="1860550"/>
          <p14:tracePt t="139548" x="1536700" y="1860550"/>
          <p14:tracePt t="139565" x="1574800" y="1860550"/>
          <p14:tracePt t="139582" x="1593850" y="1847850"/>
          <p14:tracePt t="139582" x="1606550" y="1847850"/>
          <p14:tracePt t="139601" x="1631950" y="1847850"/>
          <p14:tracePt t="139616" x="1695450" y="1847850"/>
          <p14:tracePt t="139633" x="1790700" y="1847850"/>
          <p14:tracePt t="139649" x="1866900" y="1847850"/>
          <p14:tracePt t="139665" x="1924050" y="1847850"/>
          <p14:tracePt t="139682" x="1936750" y="1847850"/>
          <p14:tracePt t="139728" x="1949450" y="1847850"/>
          <p14:tracePt t="139736" x="1968500" y="1847850"/>
          <p14:tracePt t="139750" x="2051050" y="1847850"/>
          <p14:tracePt t="139766" x="2171700" y="1847850"/>
          <p14:tracePt t="139781" x="2298700" y="1841500"/>
          <p14:tracePt t="139798" x="2393950" y="1841500"/>
          <p14:tracePt t="139815" x="2482850" y="1841500"/>
          <p14:tracePt t="139832" x="2514600" y="1841500"/>
          <p14:tracePt t="139848" x="2603500" y="1847850"/>
          <p14:tracePt t="139866" x="2724150" y="1879600"/>
          <p14:tracePt t="139883" x="2832100" y="1905000"/>
          <p14:tracePt t="139899" x="2914650" y="1924050"/>
          <p14:tracePt t="139916" x="2952750" y="1936750"/>
          <p14:tracePt t="139931" x="2959100" y="1943100"/>
          <p14:tracePt t="139948" x="2965450" y="1949450"/>
          <p14:tracePt t="139968" x="2978150" y="1955800"/>
          <p14:tracePt t="139981" x="2990850" y="1974850"/>
          <p14:tracePt t="139999" x="3028950" y="1987550"/>
          <p14:tracePt t="139999" x="3035300" y="2000250"/>
          <p14:tracePt t="140017" x="3041650" y="2006600"/>
          <p14:tracePt t="140088" x="3048000" y="2012950"/>
          <p14:tracePt t="140096" x="3048000" y="2025650"/>
          <p14:tracePt t="140104" x="3054350" y="2044700"/>
          <p14:tracePt t="140117" x="3067050" y="2082800"/>
          <p14:tracePt t="140134" x="3079750" y="2178050"/>
          <p14:tracePt t="140148" x="3111500" y="2305050"/>
          <p14:tracePt t="140165" x="3149600" y="2451100"/>
          <p14:tracePt t="140182" x="3181350" y="2603500"/>
          <p14:tracePt t="140198" x="3225800" y="2800350"/>
          <p14:tracePt t="140198" x="3251200" y="2908300"/>
          <p14:tracePt t="140216" x="3314700" y="3143250"/>
          <p14:tracePt t="140231" x="3384550" y="3403600"/>
          <p14:tracePt t="140247" x="3448050" y="3657600"/>
          <p14:tracePt t="140265" x="3536950" y="4000500"/>
          <p14:tracePt t="140281" x="3581400" y="4191000"/>
          <p14:tracePt t="140298" x="3632200" y="4356100"/>
          <p14:tracePt t="140314" x="3676650" y="4508500"/>
          <p14:tracePt t="140331" x="3708400" y="4597400"/>
          <p14:tracePt t="140348" x="3721100" y="4635500"/>
          <p14:tracePt t="140367" x="3727450" y="4648200"/>
          <p14:tracePt t="140381" x="3733800" y="4654550"/>
          <p14:tracePt t="140480" x="3740150" y="4667250"/>
          <p14:tracePt t="140488" x="3752850" y="4673600"/>
          <p14:tracePt t="140499" x="3778250" y="4686300"/>
          <p14:tracePt t="140514" x="3829050" y="4730750"/>
          <p14:tracePt t="140530" x="3873500" y="4743450"/>
          <p14:tracePt t="140547" x="3911600" y="4756150"/>
          <p14:tracePt t="140564" x="3949700" y="4756150"/>
          <p14:tracePt t="140581" x="3962400" y="4756150"/>
          <p14:tracePt t="140597" x="4000500" y="4756150"/>
          <p14:tracePt t="140614" x="4064000" y="4743450"/>
          <p14:tracePt t="140614" x="4108450" y="4730750"/>
          <p14:tracePt t="140633" x="4191000" y="4730750"/>
          <p14:tracePt t="140648" x="4241800" y="4730750"/>
          <p14:tracePt t="140666" x="4260850" y="4730750"/>
          <p14:tracePt t="140687" x="4267200" y="4724400"/>
          <p14:tracePt t="140728" x="4273550" y="4718050"/>
          <p14:tracePt t="140736" x="4286250" y="4718050"/>
          <p14:tracePt t="140752" x="4286250" y="4711700"/>
          <p14:tracePt t="140824" x="4292600" y="4705350"/>
          <p14:tracePt t="140832" x="4298950" y="4705350"/>
          <p14:tracePt t="140840" x="4305300" y="4705350"/>
          <p14:tracePt t="140850" x="4311650" y="4699000"/>
          <p14:tracePt t="140867" x="4318000" y="4692650"/>
          <p14:tracePt t="140881" x="4324350" y="4686300"/>
          <p14:tracePt t="140897" x="4330700" y="4686300"/>
          <p14:tracePt t="140927" x="4337050" y="4679950"/>
          <p14:tracePt t="140944" x="4337050" y="4673600"/>
          <p14:tracePt t="140951" x="4343400" y="4673600"/>
          <p14:tracePt t="141184" x="4349750" y="4667250"/>
          <p14:tracePt t="141192" x="4356100" y="4667250"/>
          <p14:tracePt t="141208" x="4368800" y="4660900"/>
          <p14:tracePt t="141217" x="4375150" y="4654550"/>
          <p14:tracePt t="141240" x="4387850" y="4654550"/>
          <p14:tracePt t="141263" x="4394200" y="4648200"/>
          <p14:tracePt t="141279" x="4400550" y="4648200"/>
          <p14:tracePt t="141295" x="4406900" y="4635500"/>
          <p14:tracePt t="141392" x="4419600" y="4635500"/>
          <p14:tracePt t="141417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ame Side Corner Rectangle 4"/>
              <p:cNvSpPr/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F8BA86B-EF90-4F23-B52C-23726298F61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nip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342900"/>
                <a:ext cx="6076949" cy="6172200"/>
              </a:xfrm>
              <a:prstGeom prst="snip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0"/>
            <a:ext cx="0" cy="693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Same Side Corner Rectangle 6"/>
          <p:cNvSpPr/>
          <p:nvPr/>
        </p:nvSpPr>
        <p:spPr>
          <a:xfrm>
            <a:off x="6248400" y="320266"/>
            <a:ext cx="6096000" cy="6172200"/>
          </a:xfrm>
          <a:prstGeom prst="snip2Same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u="sng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সু</a:t>
            </a:r>
            <a:r>
              <a:rPr lang="en-US" sz="1600" b="1" u="sng" dirty="0" err="1" smtClean="0">
                <a:solidFill>
                  <a:srgbClr val="002060"/>
                </a:solidFill>
                <a:latin typeface="Vrinda(body)"/>
                <a:ea typeface="Times New Roman" panose="02020603050405020304" pitchFamily="18" charset="0"/>
              </a:rPr>
              <a:t>যো</a:t>
            </a:r>
            <a:r>
              <a:rPr lang="bn-IN" b="1" u="sng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গ</a:t>
            </a:r>
            <a:r>
              <a:rPr lang="bn-IN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n-IN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ব্যয়</a:t>
            </a:r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তো</a:t>
            </a:r>
            <a:r>
              <a:rPr lang="bn-IN" sz="2400" dirty="0" smtClean="0">
                <a:solidFill>
                  <a:schemeClr val="tx1"/>
                </a:solidFill>
              </a:rPr>
              <a:t>মার </a:t>
            </a:r>
            <a:r>
              <a:rPr lang="bn-IN" sz="2400" dirty="0">
                <a:solidFill>
                  <a:schemeClr val="tx1"/>
                </a:solidFill>
              </a:rPr>
              <a:t>এলাকায় জমির মূল্য ১০ বছরে দ্বিগুণ হয়। পক্ষান্তরে </a:t>
            </a:r>
            <a:r>
              <a:rPr lang="en-US" sz="1400" dirty="0" err="1" smtClean="0">
                <a:solidFill>
                  <a:schemeClr val="tx1"/>
                </a:solidFill>
              </a:rPr>
              <a:t>সো</a:t>
            </a:r>
            <a:r>
              <a:rPr lang="bn-IN" sz="2400" dirty="0" smtClean="0">
                <a:solidFill>
                  <a:schemeClr val="tx1"/>
                </a:solidFill>
              </a:rPr>
              <a:t>নালী </a:t>
            </a:r>
            <a:r>
              <a:rPr lang="bn-IN" sz="2400" dirty="0">
                <a:solidFill>
                  <a:schemeClr val="tx1"/>
                </a:solidFill>
              </a:rPr>
              <a:t>ব্যাংকে সঞ্চয়ী হিসাবে সুদের হার ধরা যাক শতকরা ৮ ভাগ। জমি কিনলে </a:t>
            </a:r>
            <a:r>
              <a:rPr lang="en-US" sz="1400" dirty="0" err="1">
                <a:solidFill>
                  <a:schemeClr val="tx1"/>
                </a:solidFill>
              </a:rPr>
              <a:t>সো</a:t>
            </a:r>
            <a:r>
              <a:rPr lang="bn-IN" sz="2400" dirty="0">
                <a:solidFill>
                  <a:schemeClr val="tx1"/>
                </a:solidFill>
              </a:rPr>
              <a:t>নালী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ব্যাংকে টাকা রাখা যাবে না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তাই জমি ক্রয়ের </a:t>
            </a:r>
            <a:r>
              <a:rPr lang="bn-IN" sz="2400" dirty="0">
                <a:solidFill>
                  <a:schemeClr val="tx1"/>
                </a:solidFill>
                <a:ea typeface="Times New Roman" panose="02020603050405020304" pitchFamily="18" charset="0"/>
              </a:rPr>
              <a:t>সু</a:t>
            </a:r>
            <a:r>
              <a:rPr lang="en-US" sz="1400" dirty="0" err="1">
                <a:solidFill>
                  <a:schemeClr val="tx1"/>
                </a:solidFill>
                <a:latin typeface="Vrinda(body)"/>
                <a:ea typeface="Times New Roman" panose="02020603050405020304" pitchFamily="18" charset="0"/>
              </a:rPr>
              <a:t>যো</a:t>
            </a:r>
            <a:r>
              <a:rPr lang="bn-IN" sz="2400" dirty="0">
                <a:solidFill>
                  <a:schemeClr val="tx1"/>
                </a:solidFill>
                <a:ea typeface="Times New Roman" panose="02020603050405020304" pitchFamily="18" charset="0"/>
              </a:rPr>
              <a:t>গ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ব্যয় এ ক্ষেত্রে ৮</a:t>
            </a:r>
            <a:r>
              <a:rPr lang="en-US" sz="2400" dirty="0">
                <a:solidFill>
                  <a:schemeClr val="tx1"/>
                </a:solidFill>
              </a:rPr>
              <a:t>%</a:t>
            </a:r>
            <a:r>
              <a:rPr lang="hi-IN" sz="2400" dirty="0">
                <a:solidFill>
                  <a:schemeClr val="tx1"/>
                </a:solidFill>
              </a:rPr>
              <a:t>।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এ ব্যাপারে একটি সহজ এবং </a:t>
            </a:r>
            <a:r>
              <a:rPr lang="en-US" sz="1400" dirty="0" err="1" smtClean="0">
                <a:solidFill>
                  <a:schemeClr val="tx1"/>
                </a:solidFill>
              </a:rPr>
              <a:t>মো</a:t>
            </a:r>
            <a:r>
              <a:rPr lang="bn-IN" sz="2400" dirty="0" smtClean="0">
                <a:solidFill>
                  <a:schemeClr val="tx1"/>
                </a:solidFill>
              </a:rPr>
              <a:t>টামুটি </a:t>
            </a:r>
            <a:r>
              <a:rPr lang="bn-IN" sz="2400" dirty="0">
                <a:solidFill>
                  <a:schemeClr val="tx1"/>
                </a:solidFill>
              </a:rPr>
              <a:t>সঠিক পদ্ধতি রুল ৭২</a:t>
            </a:r>
            <a:r>
              <a:rPr lang="en-US" sz="2400" dirty="0">
                <a:solidFill>
                  <a:schemeClr val="tx1"/>
                </a:solidFill>
              </a:rPr>
              <a:t>' </a:t>
            </a:r>
            <a:r>
              <a:rPr lang="bn-IN" sz="2400" dirty="0">
                <a:solidFill>
                  <a:schemeClr val="tx1"/>
                </a:solidFill>
              </a:rPr>
              <a:t>নামে পরিচিত। টাকা দ্বিগুণ হলে ৭২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bn-IN" sz="2400" dirty="0">
                <a:solidFill>
                  <a:schemeClr val="tx1"/>
                </a:solidFill>
              </a:rPr>
              <a:t>কে মেয়াদি দিয়ে ভাগ করলে সুদের হার পাওয়া যায়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আবার ৭২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bn-IN" sz="2400" dirty="0">
                <a:solidFill>
                  <a:schemeClr val="tx1"/>
                </a:solidFill>
              </a:rPr>
              <a:t>কে সুদের হার দিয়ে ভাগ করলে মেয়াদ পাওয়া যায়। জমির মূল্য যেহেতু ১০ বছরে দ্বিগুণ হয়। সুতরাং সুদের হার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bn-IN" sz="2400" dirty="0">
                <a:solidFill>
                  <a:schemeClr val="tx1"/>
                </a:solidFill>
              </a:rPr>
              <a:t>৭২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bn-IN" sz="2400" dirty="0">
                <a:solidFill>
                  <a:schemeClr val="tx1"/>
                </a:solidFill>
              </a:rPr>
              <a:t>১০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bn-IN" sz="2400" dirty="0">
                <a:solidFill>
                  <a:schemeClr val="tx1"/>
                </a:solidFill>
              </a:rPr>
              <a:t>বা ৭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bn-IN" sz="2400" dirty="0">
                <a:solidFill>
                  <a:schemeClr val="tx1"/>
                </a:solidFill>
              </a:rPr>
              <a:t>২</a:t>
            </a:r>
            <a:r>
              <a:rPr lang="en-US" sz="2400" dirty="0">
                <a:solidFill>
                  <a:schemeClr val="tx1"/>
                </a:solidFill>
              </a:rPr>
              <a:t>%</a:t>
            </a:r>
            <a:r>
              <a:rPr lang="hi-IN" sz="2400" dirty="0">
                <a:solidFill>
                  <a:schemeClr val="tx1"/>
                </a:solidFill>
              </a:rPr>
              <a:t>। </a:t>
            </a:r>
            <a:r>
              <a:rPr lang="bn-IN" sz="2400" dirty="0">
                <a:solidFill>
                  <a:schemeClr val="tx1"/>
                </a:solidFill>
              </a:rPr>
              <a:t>সুতরাং জমি ক্রয় না করে </a:t>
            </a:r>
            <a:r>
              <a:rPr lang="en-US" sz="1400" dirty="0" err="1">
                <a:solidFill>
                  <a:schemeClr val="tx1"/>
                </a:solidFill>
              </a:rPr>
              <a:t>সো</a:t>
            </a:r>
            <a:r>
              <a:rPr lang="bn-IN" sz="2400" dirty="0">
                <a:solidFill>
                  <a:schemeClr val="tx1"/>
                </a:solidFill>
              </a:rPr>
              <a:t>নালী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ব্যাংকে টাকা রাখা যুক্তিসংগত</a:t>
            </a:r>
            <a:r>
              <a:rPr lang="bn-IN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700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u="sng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166850"/>
            <a:ext cx="6096000" cy="5053499"/>
            <a:chOff x="0" y="1166850"/>
            <a:chExt cx="6096000" cy="5053499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0" y="1166850"/>
              <a:ext cx="6096000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u="sng" dirty="0" err="1">
                  <a:solidFill>
                    <a:srgbClr val="002060"/>
                  </a:solidFill>
                </a:rPr>
                <a:t>প্রকৃত</a:t>
              </a:r>
              <a:r>
                <a:rPr lang="en-US" sz="2000" u="sng" dirty="0">
                  <a:solidFill>
                    <a:srgbClr val="002060"/>
                  </a:solidFill>
                </a:rPr>
                <a:t> </a:t>
              </a:r>
              <a:r>
                <a:rPr lang="en-US" sz="2000" u="sng" dirty="0" err="1">
                  <a:solidFill>
                    <a:srgbClr val="002060"/>
                  </a:solidFill>
                </a:rPr>
                <a:t>সুদের</a:t>
              </a:r>
              <a:r>
                <a:rPr lang="en-US" sz="2000" u="sng" dirty="0">
                  <a:solidFill>
                    <a:srgbClr val="002060"/>
                  </a:solidFill>
                </a:rPr>
                <a:t> </a:t>
              </a:r>
              <a:r>
                <a:rPr lang="en-US" sz="2000" u="sng" dirty="0" err="1" smtClean="0">
                  <a:solidFill>
                    <a:srgbClr val="002060"/>
                  </a:solidFill>
                </a:rPr>
                <a:t>হারঃ</a:t>
              </a:r>
              <a:r>
                <a:rPr lang="en-US" sz="2000" b="1" u="sng" dirty="0">
                  <a:solidFill>
                    <a:srgbClr val="002060"/>
                  </a:solidFill>
                </a:rPr>
                <a:t> ,</a:t>
              </a:r>
              <a:r>
                <a:rPr lang="en-US" sz="2000" u="sng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(EAR=Effective Annual Rate</a:t>
              </a:r>
              <a:r>
                <a:rPr lang="en-US" sz="2000" u="sng" dirty="0" smtClean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</a:p>
            <a:p>
              <a:endParaRPr lang="en-US" sz="2000" u="sng" dirty="0">
                <a:solidFill>
                  <a:srgbClr val="002060"/>
                </a:solidFill>
              </a:endParaRPr>
            </a:p>
            <a:p>
              <a:r>
                <a:rPr lang="en-US" sz="1600" dirty="0" err="1" smtClean="0"/>
                <a:t>মি</a:t>
              </a:r>
              <a:r>
                <a:rPr lang="en-US" sz="1600" dirty="0"/>
                <a:t>. </a:t>
              </a:r>
              <a:r>
                <a:rPr lang="en-US" sz="1600" dirty="0" err="1"/>
                <a:t>আজাদ</a:t>
              </a:r>
              <a:r>
                <a:rPr lang="en-US" sz="1600" dirty="0"/>
                <a:t> ১০% </a:t>
              </a:r>
              <a:r>
                <a:rPr lang="en-US" sz="1600" dirty="0" err="1"/>
                <a:t>মাসিক</a:t>
              </a:r>
              <a:r>
                <a:rPr lang="en-US" sz="1600" dirty="0"/>
                <a:t> </a:t>
              </a:r>
              <a:r>
                <a:rPr lang="en-US" sz="1600" dirty="0" err="1"/>
                <a:t>চক্রবৃদ্ধি</a:t>
              </a:r>
              <a:r>
                <a:rPr lang="en-US" sz="1600" dirty="0"/>
                <a:t> </a:t>
              </a:r>
              <a:r>
                <a:rPr lang="en-US" sz="1600" dirty="0" err="1"/>
                <a:t>সুদে</a:t>
              </a:r>
              <a:r>
                <a:rPr lang="en-US" sz="1600" dirty="0"/>
                <a:t> ১,০০,০০০ </a:t>
              </a:r>
              <a:r>
                <a:rPr lang="en-US" sz="1600" dirty="0" err="1"/>
                <a:t>টাকা</a:t>
              </a:r>
              <a:r>
                <a:rPr lang="en-US" sz="1600" dirty="0"/>
                <a:t> </a:t>
              </a:r>
              <a:r>
                <a:rPr lang="en-US" sz="1600" dirty="0" err="1"/>
                <a:t>ব্যাংকে</a:t>
              </a:r>
              <a:r>
                <a:rPr lang="en-US" sz="1600" dirty="0"/>
                <a:t> </a:t>
              </a:r>
              <a:r>
                <a:rPr lang="en-US" sz="1600" dirty="0" err="1"/>
                <a:t>জমা</a:t>
              </a:r>
              <a:r>
                <a:rPr lang="en-US" sz="1600" dirty="0"/>
                <a:t> </a:t>
              </a:r>
              <a:r>
                <a:rPr lang="en-US" sz="1600" dirty="0" err="1"/>
                <a:t>রাখেন</a:t>
              </a:r>
              <a:r>
                <a:rPr lang="en-US" sz="1600" dirty="0"/>
                <a:t>।</a:t>
              </a:r>
            </a:p>
            <a:p>
              <a:r>
                <a:rPr lang="en-US" sz="1600" dirty="0" err="1"/>
                <a:t>মি</a:t>
              </a:r>
              <a:r>
                <a:rPr lang="en-US" sz="1600" dirty="0"/>
                <a:t>. </a:t>
              </a:r>
              <a:r>
                <a:rPr lang="en-US" sz="1600" dirty="0" err="1"/>
                <a:t>আজাদের</a:t>
              </a:r>
              <a:r>
                <a:rPr lang="en-US" sz="1600" dirty="0"/>
                <a:t> </a:t>
              </a:r>
              <a:r>
                <a:rPr lang="en-US" sz="1600" dirty="0" err="1"/>
                <a:t>প্রকৃত</a:t>
              </a:r>
              <a:r>
                <a:rPr lang="en-US" sz="1600" dirty="0"/>
                <a:t> </a:t>
              </a:r>
              <a:r>
                <a:rPr lang="en-US" sz="1600" dirty="0" err="1"/>
                <a:t>সুদের</a:t>
              </a:r>
              <a:r>
                <a:rPr lang="en-US" sz="1600" dirty="0"/>
                <a:t> </a:t>
              </a:r>
              <a:r>
                <a:rPr lang="en-US" sz="1600" dirty="0" err="1"/>
                <a:t>হার</a:t>
              </a:r>
              <a:r>
                <a:rPr lang="en-US" sz="1600" dirty="0"/>
                <a:t> </a:t>
              </a:r>
              <a:r>
                <a:rPr lang="en-US" sz="1600" dirty="0" err="1"/>
                <a:t>নির্ণয়</a:t>
              </a:r>
              <a:r>
                <a:rPr lang="en-US" sz="1600" dirty="0"/>
                <a:t> </a:t>
              </a:r>
              <a:r>
                <a:rPr lang="en-US" sz="1600" dirty="0" err="1"/>
                <a:t>করো</a:t>
              </a:r>
              <a:r>
                <a:rPr lang="en-US" sz="1600" dirty="0"/>
                <a:t>।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ea typeface="Times New Roman" pitchFamily="18" charset="0"/>
                  <a:cs typeface="Vrinda" pitchFamily="34" charset="0"/>
                </a:rPr>
                <a:t>`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19223" y="2722134"/>
              <a:ext cx="3276600" cy="3498215"/>
              <a:chOff x="3962400" y="356103"/>
              <a:chExt cx="3733800" cy="3955415"/>
            </a:xfrm>
            <a:solidFill>
              <a:schemeClr val="accent2"/>
            </a:solidFill>
          </p:grpSpPr>
          <p:pic>
            <p:nvPicPr>
              <p:cNvPr id="10" name="Picture 9" descr="https://www.kalerkantho.com/ckfinder/userfiles/images/16-05-2017/kk--2d--2018-02-11.jp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400" y="356103"/>
                <a:ext cx="3733800" cy="33508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https://www.kalerkantho.com/ckfinder/userfiles/images/16-05-2017/kk--2e--2018-02-11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62400" y="3706998"/>
                <a:ext cx="3733800" cy="6045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4308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1925">
        <p15:prstTrans prst="pageCurlDouble"/>
      </p:transition>
    </mc:Choice>
    <mc:Fallback xmlns="">
      <p:transition spd="slow" advTm="11192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7111" x="1282700" y="3505200"/>
          <p14:tracePt t="17181" x="1282700" y="3517900"/>
          <p14:tracePt t="17293" x="1301750" y="3524250"/>
          <p14:tracePt t="17308" x="1314450" y="3530600"/>
          <p14:tracePt t="17316" x="1346200" y="3530600"/>
          <p14:tracePt t="17324" x="1371600" y="3536950"/>
          <p14:tracePt t="17333" x="1422400" y="3536950"/>
          <p14:tracePt t="17350" x="1460500" y="3536950"/>
          <p14:tracePt t="17365" x="1485900" y="3536950"/>
          <p14:tracePt t="17383" x="1517650" y="3536950"/>
          <p14:tracePt t="17399" x="1536700" y="3536950"/>
          <p14:tracePt t="17417" x="1549400" y="3536950"/>
          <p14:tracePt t="17432" x="1574800" y="3530600"/>
          <p14:tracePt t="17449" x="1600200" y="3524250"/>
          <p14:tracePt t="17466" x="1676400" y="3511550"/>
          <p14:tracePt t="17482" x="1752600" y="3492500"/>
          <p14:tracePt t="17498" x="1873250" y="3460750"/>
          <p14:tracePt t="17517" x="1930400" y="3441700"/>
          <p14:tracePt t="17532" x="1955800" y="3435350"/>
          <p14:tracePt t="17548" x="1962150" y="3429000"/>
          <p14:tracePt t="17692" x="1968500" y="3429000"/>
          <p14:tracePt t="17828" x="1968500" y="3435350"/>
          <p14:tracePt t="17844" x="1962150" y="3441700"/>
          <p14:tracePt t="17852" x="1955800" y="3441700"/>
          <p14:tracePt t="17865" x="1943100" y="3454400"/>
          <p14:tracePt t="17881" x="1936750" y="3460750"/>
          <p14:tracePt t="17898" x="1924050" y="3467100"/>
          <p14:tracePt t="17915" x="1905000" y="3473450"/>
          <p14:tracePt t="17933" x="1873250" y="3473450"/>
          <p14:tracePt t="17949" x="1822450" y="3441700"/>
          <p14:tracePt t="17966" x="1758950" y="3403600"/>
          <p14:tracePt t="17981" x="1720850" y="3371850"/>
          <p14:tracePt t="17998" x="1708150" y="3365500"/>
          <p14:tracePt t="18524" x="1720850" y="3365500"/>
          <p14:tracePt t="18547" x="1746250" y="3359150"/>
          <p14:tracePt t="18563" x="1752600" y="3359150"/>
          <p14:tracePt t="18572" x="1765300" y="3352800"/>
          <p14:tracePt t="18581" x="1771650" y="3346450"/>
          <p14:tracePt t="18598" x="1778000" y="3346450"/>
          <p14:tracePt t="18787" x="1784350" y="3346450"/>
          <p14:tracePt t="18796" x="1797050" y="3340100"/>
          <p14:tracePt t="18804" x="1809750" y="3340100"/>
          <p14:tracePt t="18932" x="1816100" y="3333750"/>
          <p14:tracePt t="18939" x="1822450" y="3333750"/>
          <p14:tracePt t="18956" x="1828800" y="3333750"/>
          <p14:tracePt t="18972" x="1835150" y="3327400"/>
          <p14:tracePt t="18983" x="1841500" y="3327400"/>
          <p14:tracePt t="19004" x="1854200" y="3327400"/>
          <p14:tracePt t="19014" x="1860550" y="3321050"/>
          <p14:tracePt t="19031" x="1885950" y="3321050"/>
          <p14:tracePt t="19047" x="1898650" y="3314700"/>
          <p14:tracePt t="19064" x="1911350" y="3308350"/>
          <p14:tracePt t="19156" x="1917700" y="3302000"/>
          <p14:tracePt t="19163" x="1924050" y="3302000"/>
          <p14:tracePt t="19172" x="1930400" y="3295650"/>
          <p14:tracePt t="19380" x="1936750" y="3289300"/>
          <p14:tracePt t="19387" x="1943100" y="3282950"/>
          <p14:tracePt t="19397" x="1962150" y="3276600"/>
          <p14:tracePt t="19414" x="1974850" y="3263900"/>
          <p14:tracePt t="19430" x="1981200" y="3257550"/>
          <p14:tracePt t="19447" x="1987550" y="3251200"/>
          <p14:tracePt t="19547" x="1993900" y="3251200"/>
          <p14:tracePt t="19556" x="1993900" y="3244850"/>
          <p14:tracePt t="19563" x="2000250" y="3244850"/>
          <p14:tracePt t="19588" x="2012950" y="3238500"/>
          <p14:tracePt t="19597" x="2012950" y="3232150"/>
          <p14:tracePt t="19614" x="2025650" y="3232150"/>
          <p14:tracePt t="20060" x="2032000" y="3232150"/>
          <p14:tracePt t="20068" x="2038350" y="3232150"/>
          <p14:tracePt t="20084" x="2044700" y="3238500"/>
          <p14:tracePt t="20098" x="2051050" y="3244850"/>
          <p14:tracePt t="20113" x="2057400" y="3257550"/>
          <p14:tracePt t="20129" x="2057400" y="3270250"/>
          <p14:tracePt t="20149" x="2057400" y="3276600"/>
          <p14:tracePt t="20162" x="2070100" y="3308350"/>
          <p14:tracePt t="20182" x="2076450" y="3321050"/>
          <p14:tracePt t="20196" x="2076450" y="3333750"/>
          <p14:tracePt t="20212" x="2076450" y="3340100"/>
          <p14:tracePt t="20229" x="2076450" y="3352800"/>
          <p14:tracePt t="20252" x="2082800" y="3359150"/>
          <p14:tracePt t="20262" x="2082800" y="3365500"/>
          <p14:tracePt t="20279" x="2082800" y="3384550"/>
          <p14:tracePt t="20296" x="2082800" y="3397250"/>
          <p14:tracePt t="20313" x="2082800" y="3435350"/>
          <p14:tracePt t="20330" x="2082800" y="3473450"/>
          <p14:tracePt t="20347" x="2082800" y="3524250"/>
          <p14:tracePt t="20362" x="2082800" y="3549650"/>
          <p14:tracePt t="20380" x="2082800" y="3556000"/>
          <p14:tracePt t="20396" x="2095500" y="3556000"/>
          <p14:tracePt t="21165" x="2108200" y="3549650"/>
          <p14:tracePt t="21172" x="2114550" y="3543300"/>
          <p14:tracePt t="21188" x="2127250" y="3536950"/>
          <p14:tracePt t="21197" x="2133600" y="3530600"/>
          <p14:tracePt t="21212" x="2139950" y="3530600"/>
          <p14:tracePt t="21276" x="2146300" y="3524250"/>
          <p14:tracePt t="21284" x="2146300" y="3517900"/>
          <p14:tracePt t="21296" x="2165350" y="3511550"/>
          <p14:tracePt t="21313" x="2171700" y="3492500"/>
          <p14:tracePt t="21329" x="2184400" y="3486150"/>
          <p14:tracePt t="21345" x="2190750" y="3473450"/>
          <p14:tracePt t="21362" x="2209800" y="3454400"/>
          <p14:tracePt t="21378" x="2216150" y="3441700"/>
          <p14:tracePt t="21395" x="2235200" y="3422650"/>
          <p14:tracePt t="21412" x="2247900" y="3409950"/>
          <p14:tracePt t="21428" x="2254250" y="3397250"/>
          <p14:tracePt t="21446" x="2266950" y="3384550"/>
          <p14:tracePt t="21463" x="2279650" y="3359150"/>
          <p14:tracePt t="21480" x="2292350" y="3352800"/>
          <p14:tracePt t="21497" x="2298700" y="3327400"/>
          <p14:tracePt t="21512" x="2317750" y="3302000"/>
          <p14:tracePt t="21528" x="2330450" y="3282950"/>
          <p14:tracePt t="22433" x="2343150" y="3282950"/>
          <p14:tracePt t="22685" x="2349500" y="3282950"/>
          <p14:tracePt t="22692" x="2368550" y="3289300"/>
          <p14:tracePt t="22700" x="2393950" y="3302000"/>
          <p14:tracePt t="22713" x="2463800" y="3314700"/>
          <p14:tracePt t="22731" x="2552700" y="3346450"/>
          <p14:tracePt t="22746" x="2635250" y="3378200"/>
          <p14:tracePt t="22761" x="2667000" y="3390900"/>
          <p14:tracePt t="22779" x="2673350" y="3390900"/>
          <p14:tracePt t="22793" x="2686050" y="3390900"/>
          <p14:tracePt t="23052" x="2686050" y="3397250"/>
          <p14:tracePt t="23284" x="2686050" y="3409950"/>
          <p14:tracePt t="23293" x="2686050" y="3422650"/>
          <p14:tracePt t="23300" x="2679700" y="3435350"/>
          <p14:tracePt t="23312" x="2660650" y="3460750"/>
          <p14:tracePt t="23329" x="2641600" y="3498850"/>
          <p14:tracePt t="23346" x="2635250" y="3524250"/>
          <p14:tracePt t="23360" x="2609850" y="3549650"/>
          <p14:tracePt t="23377" x="2590800" y="3575050"/>
          <p14:tracePt t="23393" x="2565400" y="3594100"/>
          <p14:tracePt t="23410" x="2546350" y="3606800"/>
          <p14:tracePt t="23426" x="2527300" y="3625850"/>
          <p14:tracePt t="23444" x="2501900" y="3632200"/>
          <p14:tracePt t="23461" x="2470150" y="3663950"/>
          <p14:tracePt t="23478" x="2432050" y="3683000"/>
          <p14:tracePt t="23494" x="2368550" y="3714750"/>
          <p14:tracePt t="23511" x="2305050" y="3727450"/>
          <p14:tracePt t="23527" x="2247900" y="3740150"/>
          <p14:tracePt t="23544" x="2184400" y="3759200"/>
          <p14:tracePt t="23560" x="2139950" y="3759200"/>
          <p14:tracePt t="23578" x="2095500" y="3759200"/>
          <p14:tracePt t="23593" x="2051050" y="3759200"/>
          <p14:tracePt t="23610" x="2006600" y="3759200"/>
          <p14:tracePt t="23626" x="1974850" y="3759200"/>
          <p14:tracePt t="23626" x="1962150" y="3759200"/>
          <p14:tracePt t="23645" x="1943100" y="3759200"/>
          <p14:tracePt t="23660" x="1924050" y="3765550"/>
          <p14:tracePt t="23724" x="1911350" y="3765550"/>
          <p14:tracePt t="23740" x="1898650" y="3771900"/>
          <p14:tracePt t="23747" x="1892300" y="3771900"/>
          <p14:tracePt t="23760" x="1873250" y="3784600"/>
          <p14:tracePt t="23777" x="1866900" y="3784600"/>
          <p14:tracePt t="23885" x="1860550" y="3790950"/>
          <p14:tracePt t="23900" x="1854200" y="3790950"/>
          <p14:tracePt t="23916" x="1860550" y="3790950"/>
          <p14:tracePt t="23955" x="1879600" y="3784600"/>
          <p14:tracePt t="23964" x="1898650" y="3778250"/>
          <p14:tracePt t="23976" x="1987550" y="3771900"/>
          <p14:tracePt t="23994" x="2101850" y="3765550"/>
          <p14:tracePt t="23994" x="2178050" y="3765550"/>
          <p14:tracePt t="24012" x="2260600" y="3765550"/>
          <p14:tracePt t="24026" x="2381250" y="3771900"/>
          <p14:tracePt t="24026" x="2444750" y="3784600"/>
          <p14:tracePt t="24045" x="2546350" y="3803650"/>
          <p14:tracePt t="24060" x="2565400" y="3816350"/>
          <p14:tracePt t="24075" x="2571750" y="3822700"/>
          <p14:tracePt t="24148" x="2571750" y="3835400"/>
          <p14:tracePt t="24156" x="2571750" y="3841750"/>
          <p14:tracePt t="24164" x="2571750" y="3854450"/>
          <p14:tracePt t="24178" x="2571750" y="3867150"/>
          <p14:tracePt t="24193" x="2527300" y="3898900"/>
          <p14:tracePt t="24209" x="2425700" y="3930650"/>
          <p14:tracePt t="24227" x="2305050" y="3962400"/>
          <p14:tracePt t="24243" x="2051050" y="3987800"/>
          <p14:tracePt t="24261" x="1930400" y="3987800"/>
          <p14:tracePt t="24277" x="1854200" y="3987800"/>
          <p14:tracePt t="24293" x="1828800" y="3987800"/>
          <p14:tracePt t="24309" x="1822450" y="3994150"/>
          <p14:tracePt t="24461" x="1822450" y="4006850"/>
          <p14:tracePt t="24492" x="1828800" y="4019550"/>
          <p14:tracePt t="24509" x="1860550" y="4032250"/>
          <p14:tracePt t="24516" x="1917700" y="4057650"/>
          <p14:tracePt t="24525" x="2101850" y="4108450"/>
          <p14:tracePt t="24542" x="2374900" y="4191000"/>
          <p14:tracePt t="24560" x="2692400" y="4267200"/>
          <p14:tracePt t="24576" x="2876550" y="4292600"/>
          <p14:tracePt t="24593" x="2940050" y="4298950"/>
          <p14:tracePt t="24610" x="2940050" y="4286250"/>
          <p14:tracePt t="24788" x="2940050" y="4273550"/>
          <p14:tracePt t="24795" x="2940050" y="4241800"/>
          <p14:tracePt t="24809" x="2940050" y="4184650"/>
          <p14:tracePt t="24826" x="2940050" y="4121150"/>
          <p14:tracePt t="24842" x="2940050" y="4064000"/>
          <p14:tracePt t="24859" x="2908300" y="3968750"/>
          <p14:tracePt t="24876" x="2844800" y="3879850"/>
          <p14:tracePt t="24893" x="2717800" y="3778250"/>
          <p14:tracePt t="24910" x="2463800" y="3613150"/>
          <p14:tracePt t="24925" x="2139950" y="3397250"/>
          <p14:tracePt t="24942" x="1835150" y="3181350"/>
          <p14:tracePt t="24958" x="1574800" y="2959100"/>
          <p14:tracePt t="24975" x="1371600" y="2768600"/>
          <p14:tracePt t="24993" x="1225550" y="2603500"/>
          <p14:tracePt t="25010" x="1130300" y="2463800"/>
          <p14:tracePt t="25026" x="1073150" y="2381250"/>
          <p14:tracePt t="25043" x="1028700" y="2305050"/>
          <p14:tracePt t="25043" x="1009650" y="2279650"/>
          <p14:tracePt t="25061" x="965200" y="2222500"/>
          <p14:tracePt t="25077" x="939800" y="2171700"/>
          <p14:tracePt t="25092" x="920750" y="2146300"/>
          <p14:tracePt t="25110" x="908050" y="2133600"/>
          <p14:tracePt t="25125" x="882650" y="2101850"/>
          <p14:tracePt t="25142" x="812800" y="2032000"/>
          <p14:tracePt t="25158" x="793750" y="2000250"/>
          <p14:tracePt t="25175" x="781050" y="1974850"/>
          <p14:tracePt t="25192" x="774700" y="1955800"/>
          <p14:tracePt t="25208" x="768350" y="1943100"/>
          <p14:tracePt t="25227" x="768350" y="1930400"/>
          <p14:tracePt t="25242" x="768350" y="1917700"/>
          <p14:tracePt t="25268" x="774700" y="1911350"/>
          <p14:tracePt t="25277" x="781050" y="1905000"/>
          <p14:tracePt t="25294" x="800100" y="1898650"/>
          <p14:tracePt t="25309" x="800100" y="1892300"/>
          <p14:tracePt t="25325" x="812800" y="1892300"/>
          <p14:tracePt t="25342" x="819150" y="1892300"/>
          <p14:tracePt t="25358" x="838200" y="1892300"/>
          <p14:tracePt t="25376" x="869950" y="1917700"/>
          <p14:tracePt t="25392" x="927100" y="1968500"/>
          <p14:tracePt t="25408" x="996950" y="2012950"/>
          <p14:tracePt t="25425" x="1028700" y="2038350"/>
          <p14:tracePt t="25441" x="1054100" y="2070100"/>
          <p14:tracePt t="25458" x="1066800" y="2089150"/>
          <p14:tracePt t="25475" x="1092200" y="2127250"/>
          <p14:tracePt t="25491" x="1117600" y="2159000"/>
          <p14:tracePt t="25510" x="1168400" y="2228850"/>
          <p14:tracePt t="25525" x="1238250" y="2298700"/>
          <p14:tracePt t="25542" x="1308100" y="2400300"/>
          <p14:tracePt t="25558" x="1403350" y="2520950"/>
          <p14:tracePt t="25576" x="1517650" y="2667000"/>
          <p14:tracePt t="25591" x="1657350" y="2863850"/>
          <p14:tracePt t="25608" x="1847850" y="3079750"/>
          <p14:tracePt t="25625" x="2095500" y="3359150"/>
          <p14:tracePt t="25643" x="2317750" y="3613150"/>
          <p14:tracePt t="25658" x="2527300" y="3822700"/>
          <p14:tracePt t="25675" x="2667000" y="3937000"/>
          <p14:tracePt t="25692" x="2686050" y="3956050"/>
          <p14:tracePt t="25709" x="2692400" y="3962400"/>
          <p14:tracePt t="25900" x="2692400" y="3968750"/>
          <p14:tracePt t="25908" x="2686050" y="3975100"/>
          <p14:tracePt t="25916" x="2667000" y="3975100"/>
          <p14:tracePt t="25925" x="2590800" y="4006850"/>
          <p14:tracePt t="25942" x="2489200" y="4038600"/>
          <p14:tracePt t="25958" x="2381250" y="4083050"/>
          <p14:tracePt t="25976" x="2286000" y="4133850"/>
          <p14:tracePt t="25991" x="2209800" y="4171950"/>
          <p14:tracePt t="26009" x="2152650" y="4184650"/>
          <p14:tracePt t="26026" x="2120900" y="4184650"/>
          <p14:tracePt t="26041" x="2082800" y="4197350"/>
          <p14:tracePt t="26059" x="2076450" y="4197350"/>
          <p14:tracePt t="26074" x="2063750" y="4197350"/>
          <p14:tracePt t="26093" x="2051050" y="4197350"/>
          <p14:tracePt t="26108" x="2038350" y="4197350"/>
          <p14:tracePt t="26124" x="2012950" y="4203700"/>
          <p14:tracePt t="26141" x="1993900" y="4216400"/>
          <p14:tracePt t="26157" x="1968500" y="4222750"/>
          <p14:tracePt t="26174" x="1955800" y="4229100"/>
          <p14:tracePt t="26191" x="1955800" y="4235450"/>
          <p14:tracePt t="26244" x="1949450" y="4235450"/>
          <p14:tracePt t="26260" x="1936750" y="4235450"/>
          <p14:tracePt t="26276" x="1936750" y="4241800"/>
          <p14:tracePt t="26292" x="1930400" y="4248150"/>
          <p14:tracePt t="26300" x="1936750" y="4248150"/>
          <p14:tracePt t="26316" x="1962150" y="4248150"/>
          <p14:tracePt t="26326" x="2070100" y="4267200"/>
          <p14:tracePt t="26341" x="2241550" y="4298950"/>
          <p14:tracePt t="26357" x="2482850" y="4349750"/>
          <p14:tracePt t="26374" x="2743200" y="4419600"/>
          <p14:tracePt t="26390" x="2895600" y="4457700"/>
          <p14:tracePt t="26407" x="2940050" y="4476750"/>
          <p14:tracePt t="26424" x="2946400" y="4476750"/>
          <p14:tracePt t="26692" x="2946400" y="4457700"/>
          <p14:tracePt t="26700" x="2921000" y="4406900"/>
          <p14:tracePt t="26708" x="2819400" y="4260850"/>
          <p14:tracePt t="26724" x="2667000" y="4102100"/>
          <p14:tracePt t="26742" x="2489200" y="3898900"/>
          <p14:tracePt t="26757" x="2298700" y="3676650"/>
          <p14:tracePt t="26774" x="2178050" y="3511550"/>
          <p14:tracePt t="26791" x="2076450" y="3365500"/>
          <p14:tracePt t="26807" x="2006600" y="3225800"/>
          <p14:tracePt t="26824" x="1968500" y="3136900"/>
          <p14:tracePt t="26840" x="1936750" y="3060700"/>
          <p14:tracePt t="26857" x="1905000" y="2990850"/>
          <p14:tracePt t="26874" x="1885950" y="2908300"/>
          <p14:tracePt t="26891" x="1854200" y="2838450"/>
          <p14:tracePt t="26891" x="1847850" y="2819400"/>
          <p14:tracePt t="26909" x="1816100" y="2749550"/>
          <p14:tracePt t="26924" x="1809750" y="2698750"/>
          <p14:tracePt t="26940" x="1803400" y="2667000"/>
          <p14:tracePt t="26957" x="1797050" y="2641600"/>
          <p14:tracePt t="26973" x="1797050" y="2597150"/>
          <p14:tracePt t="26990" x="1797050" y="2559050"/>
          <p14:tracePt t="27008" x="1797050" y="2495550"/>
          <p14:tracePt t="27026" x="1803400" y="2432050"/>
          <p14:tracePt t="27042" x="1822450" y="2362200"/>
          <p14:tracePt t="27058" x="1835150" y="2292350"/>
          <p14:tracePt t="27074" x="1854200" y="2235200"/>
          <p14:tracePt t="27090" x="1866900" y="2184400"/>
          <p14:tracePt t="27106" x="1873250" y="2139950"/>
          <p14:tracePt t="27123" x="1873250" y="2127250"/>
          <p14:tracePt t="27141" x="1873250" y="2114550"/>
          <p14:tracePt t="27157" x="1873250" y="2108200"/>
          <p14:tracePt t="27180" x="1873250" y="2101850"/>
          <p14:tracePt t="27190" x="1854200" y="2089150"/>
          <p14:tracePt t="27207" x="1847850" y="2089150"/>
          <p14:tracePt t="27223" x="1841500" y="2089150"/>
          <p14:tracePt t="27240" x="1828800" y="2089150"/>
          <p14:tracePt t="27258" x="1816100" y="2095500"/>
          <p14:tracePt t="27276" x="1816100" y="2101850"/>
          <p14:tracePt t="27292" x="1809750" y="2101850"/>
          <p14:tracePt t="27309" x="1803400" y="2108200"/>
          <p14:tracePt t="27324" x="1784350" y="2120900"/>
          <p14:tracePt t="27341" x="1778000" y="2127250"/>
          <p14:tracePt t="27372" x="1771650" y="2133600"/>
          <p14:tracePt t="27380" x="1758950" y="2133600"/>
          <p14:tracePt t="27563" x="1752600" y="2139950"/>
          <p14:tracePt t="27572" x="1758950" y="2139950"/>
          <p14:tracePt t="27612" x="1765300" y="2139950"/>
          <p14:tracePt t="27619" x="1771650" y="2139950"/>
          <p14:tracePt t="27627" x="1784350" y="2139950"/>
          <p14:tracePt t="27640" x="1790700" y="2127250"/>
          <p14:tracePt t="27656" x="1803400" y="2120900"/>
          <p14:tracePt t="27673" x="1816100" y="2120900"/>
          <p14:tracePt t="27689" x="1822450" y="2101850"/>
          <p14:tracePt t="27706" x="1835150" y="2101850"/>
          <p14:tracePt t="27723" x="1898650" y="2101850"/>
          <p14:tracePt t="27740" x="1955800" y="2108200"/>
          <p14:tracePt t="27756" x="1993900" y="2108200"/>
          <p14:tracePt t="27772" x="2000250" y="2108200"/>
          <p14:tracePt t="27860" x="2006600" y="2108200"/>
          <p14:tracePt t="28156" x="2012950" y="2114550"/>
          <p14:tracePt t="28164" x="2019300" y="2133600"/>
          <p14:tracePt t="28174" x="2063750" y="2209800"/>
          <p14:tracePt t="28191" x="2127250" y="2317750"/>
          <p14:tracePt t="28208" x="2203450" y="2451100"/>
          <p14:tracePt t="28224" x="2330450" y="2673350"/>
          <p14:tracePt t="28239" x="2476500" y="2908300"/>
          <p14:tracePt t="28256" x="2622550" y="3130550"/>
          <p14:tracePt t="28273" x="2813050" y="3448050"/>
          <p14:tracePt t="28290" x="2952750" y="3676650"/>
          <p14:tracePt t="28306" x="3073400" y="3867150"/>
          <p14:tracePt t="28306" x="3117850" y="3943350"/>
          <p14:tracePt t="28324" x="3162300" y="4019550"/>
          <p14:tracePt t="28339" x="3276600" y="4235450"/>
          <p14:tracePt t="28358" x="3314700" y="4368800"/>
          <p14:tracePt t="28372" x="3365500" y="4470400"/>
          <p14:tracePt t="28390" x="3397250" y="4533900"/>
          <p14:tracePt t="28405" x="3409950" y="4584700"/>
          <p14:tracePt t="28422" x="3416300" y="4616450"/>
          <p14:tracePt t="28439" x="3429000" y="4654550"/>
          <p14:tracePt t="28456" x="3441700" y="4705350"/>
          <p14:tracePt t="28472" x="3454400" y="4756150"/>
          <p14:tracePt t="28489" x="3460750" y="4800600"/>
          <p14:tracePt t="28505" x="3467100" y="4838700"/>
          <p14:tracePt t="28523" x="3473450" y="4864100"/>
          <p14:tracePt t="28539" x="3479800" y="4883150"/>
          <p14:tracePt t="28556" x="3479800" y="4864100"/>
          <p14:tracePt t="28700" x="3467100" y="4838700"/>
          <p14:tracePt t="28708" x="3460750" y="4806950"/>
          <p14:tracePt t="28716" x="3441700" y="4762500"/>
          <p14:tracePt t="28724" x="3435350" y="4718050"/>
          <p14:tracePt t="28739" x="3378200" y="4565650"/>
          <p14:tracePt t="28755" x="3359150" y="4508500"/>
          <p14:tracePt t="28772" x="3352800" y="4483100"/>
          <p14:tracePt t="28789" x="3340100" y="4470400"/>
          <p14:tracePt t="28807" x="3333750" y="4457700"/>
          <p14:tracePt t="28917" x="3327400" y="4451350"/>
          <p14:tracePt t="28924" x="3314700" y="4438650"/>
          <p14:tracePt t="28942" x="3276600" y="4406900"/>
          <p14:tracePt t="28957" x="3225800" y="4349750"/>
          <p14:tracePt t="28972" x="3200400" y="4324350"/>
          <p14:tracePt t="28988" x="3175000" y="4298950"/>
          <p14:tracePt t="29005" x="3168650" y="4286250"/>
          <p14:tracePt t="29022" x="3162300" y="4286250"/>
          <p14:tracePt t="29748" x="3155950" y="4286250"/>
          <p14:tracePt t="29757" x="3143250" y="4286250"/>
          <p14:tracePt t="29764" x="3143250" y="4292600"/>
          <p14:tracePt t="29774" x="3105150" y="4311650"/>
          <p14:tracePt t="29787" x="3022600" y="4337050"/>
          <p14:tracePt t="29806" x="2940050" y="4381500"/>
          <p14:tracePt t="29821" x="2819400" y="4419600"/>
          <p14:tracePt t="29838" x="2736850" y="4445000"/>
          <p14:tracePt t="29855" x="2660650" y="4470400"/>
          <p14:tracePt t="29872" x="2609850" y="4489450"/>
          <p14:tracePt t="29889" x="2546350" y="4502150"/>
          <p14:tracePt t="29904" x="2514600" y="4508500"/>
          <p14:tracePt t="29921" x="2476500" y="4521200"/>
          <p14:tracePt t="29937" x="2438400" y="4527550"/>
          <p14:tracePt t="29954" x="2387600" y="4540250"/>
          <p14:tracePt t="29971" x="2305050" y="4572000"/>
          <p14:tracePt t="29987" x="2209800" y="4591050"/>
          <p14:tracePt t="30004" x="2139950" y="4610100"/>
          <p14:tracePt t="30020" x="2044700" y="4635500"/>
          <p14:tracePt t="30037" x="1974850" y="4654550"/>
          <p14:tracePt t="30055" x="1917700" y="4667250"/>
          <p14:tracePt t="30071" x="1879600" y="4667250"/>
          <p14:tracePt t="30088" x="1860550" y="4673600"/>
          <p14:tracePt t="30105" x="1828800" y="4679950"/>
          <p14:tracePt t="30121" x="1816100" y="4686300"/>
          <p14:tracePt t="30139" x="1803400" y="4692650"/>
          <p14:tracePt t="30154" x="1784350" y="4692650"/>
          <p14:tracePt t="30171" x="1758950" y="4699000"/>
          <p14:tracePt t="30171" x="1752600" y="4699000"/>
          <p14:tracePt t="30188" x="1739900" y="4699000"/>
          <p14:tracePt t="30204" x="1746250" y="4699000"/>
          <p14:tracePt t="30668" x="1752600" y="4699000"/>
          <p14:tracePt t="30684" x="1758950" y="4699000"/>
          <p14:tracePt t="30701" x="1765300" y="4699000"/>
          <p14:tracePt t="30709" x="1771650" y="4699000"/>
          <p14:tracePt t="30722" x="1790700" y="4699000"/>
          <p14:tracePt t="30737" x="1822450" y="4699000"/>
          <p14:tracePt t="30753" x="1892300" y="4711700"/>
          <p14:tracePt t="30770" x="1949450" y="4724400"/>
          <p14:tracePt t="30787" x="2012950" y="4749800"/>
          <p14:tracePt t="30805" x="2025650" y="4749800"/>
          <p14:tracePt t="30820" x="2038350" y="4749800"/>
          <p14:tracePt t="30988" x="2044700" y="4743450"/>
          <p14:tracePt t="31003" x="2057400" y="4743450"/>
          <p14:tracePt t="31012" x="2063750" y="4737100"/>
          <p14:tracePt t="31028" x="2070100" y="4737100"/>
          <p14:tracePt t="31037" x="2082800" y="4730750"/>
          <p14:tracePt t="31053" x="2095500" y="4724400"/>
          <p14:tracePt t="31099" x="2108200" y="4724400"/>
          <p14:tracePt t="31124" x="2114550" y="4724400"/>
          <p14:tracePt t="31132" x="2120900" y="4724400"/>
          <p14:tracePt t="31140" x="2127250" y="4724400"/>
          <p14:tracePt t="31153" x="2139950" y="4724400"/>
          <p14:tracePt t="31170" x="2152650" y="4724400"/>
          <p14:tracePt t="31187" x="2184400" y="4724400"/>
          <p14:tracePt t="31187" x="2216150" y="4724400"/>
          <p14:tracePt t="31204" x="2286000" y="4724400"/>
          <p14:tracePt t="31220" x="2349500" y="4724400"/>
          <p14:tracePt t="31237" x="2362200" y="4724400"/>
          <p14:tracePt t="31253" x="2368550" y="4724400"/>
          <p14:tracePt t="31420" x="2374900" y="4724400"/>
          <p14:tracePt t="31428" x="2381250" y="4724400"/>
          <p14:tracePt t="31438" x="2406650" y="4724400"/>
          <p14:tracePt t="31456" x="2419350" y="4724400"/>
          <p14:tracePt t="31470" x="2432050" y="4724400"/>
          <p14:tracePt t="31637" x="2432050" y="4718050"/>
          <p14:tracePt t="31644" x="2438400" y="4718050"/>
          <p14:tracePt t="31655" x="2444750" y="4711700"/>
          <p14:tracePt t="31671" x="2463800" y="4699000"/>
          <p14:tracePt t="31688" x="2476500" y="4699000"/>
          <p14:tracePt t="32140" x="2482850" y="4692650"/>
          <p14:tracePt t="32148" x="2495550" y="4686300"/>
          <p14:tracePt t="32156" x="2520950" y="4686300"/>
          <p14:tracePt t="32171" x="2609850" y="4686300"/>
          <p14:tracePt t="32189" x="2641600" y="4686300"/>
          <p14:tracePt t="32202" x="2692400" y="4686300"/>
          <p14:tracePt t="32219" x="2705100" y="4686300"/>
          <p14:tracePt t="32564" x="2711450" y="4673600"/>
          <p14:tracePt t="32580" x="2717800" y="4667250"/>
          <p14:tracePt t="32588" x="2717800" y="4660900"/>
          <p14:tracePt t="32602" x="2730500" y="4641850"/>
          <p14:tracePt t="32602" x="2736850" y="4635500"/>
          <p14:tracePt t="32620" x="2736850" y="4629150"/>
          <p14:tracePt t="32639" x="2749550" y="4616450"/>
          <p14:tracePt t="32654" x="2749550" y="4610100"/>
          <p14:tracePt t="32668" x="2755900" y="4597400"/>
          <p14:tracePt t="32723" x="2755900" y="4584700"/>
          <p14:tracePt t="32748" x="2762250" y="4578350"/>
          <p14:tracePt t="32756" x="2768600" y="4578350"/>
          <p14:tracePt t="32770" x="2768600" y="4565650"/>
          <p14:tracePt t="32786" x="2781300" y="4559300"/>
          <p14:tracePt t="32811" x="2781300" y="4552950"/>
          <p14:tracePt t="32828" x="2787650" y="4540250"/>
          <p14:tracePt t="33124" x="2794000" y="4533900"/>
          <p14:tracePt t="33132" x="2794000" y="4521200"/>
          <p14:tracePt t="33868" x="2794000" y="4514850"/>
          <p14:tracePt t="33876" x="2794000" y="4508500"/>
          <p14:tracePt t="33887" x="2794000" y="4495800"/>
          <p14:tracePt t="33901" x="2794000" y="4502150"/>
          <p14:tracePt t="34740" x="2794000" y="4508500"/>
          <p14:tracePt t="34748" x="2800350" y="4508500"/>
          <p14:tracePt t="34756" x="2806700" y="4514850"/>
          <p14:tracePt t="34767" x="2813050" y="4540250"/>
          <p14:tracePt t="34783" x="2813050" y="4578350"/>
          <p14:tracePt t="34803" x="2813050" y="4597400"/>
          <p14:tracePt t="34819" x="2813050" y="4622800"/>
          <p14:tracePt t="34836" x="2813050" y="4654550"/>
          <p14:tracePt t="34850" x="2813050" y="4699000"/>
          <p14:tracePt t="34866" x="2813050" y="4749800"/>
          <p14:tracePt t="34885" x="2813050" y="4794250"/>
          <p14:tracePt t="34900" x="2813050" y="4819650"/>
          <p14:tracePt t="34917" x="2813050" y="4826000"/>
          <p14:tracePt t="34933" x="2813050" y="4838700"/>
          <p14:tracePt t="34955" x="2806700" y="4838700"/>
          <p14:tracePt t="34966" x="2806700" y="4851400"/>
          <p14:tracePt t="35092" x="2806700" y="4857750"/>
          <p14:tracePt t="35972" x="2806700" y="4845050"/>
          <p14:tracePt t="37155" x="2806700" y="4838700"/>
          <p14:tracePt t="37379" x="2813050" y="4832350"/>
          <p14:tracePt t="37395" x="2825750" y="4832350"/>
          <p14:tracePt t="37411" x="2838450" y="4826000"/>
          <p14:tracePt t="37419" x="2838450" y="4819650"/>
          <p14:tracePt t="37431" x="2851150" y="4813300"/>
          <p14:tracePt t="37448" x="2863850" y="4806950"/>
          <p14:tracePt t="37464" x="2876550" y="4794250"/>
          <p14:tracePt t="37481" x="2889250" y="4781550"/>
          <p14:tracePt t="37497" x="2914650" y="4762500"/>
          <p14:tracePt t="37514" x="2933700" y="4749800"/>
          <p14:tracePt t="37531" x="2971800" y="4718050"/>
          <p14:tracePt t="37547" x="2978150" y="4699000"/>
          <p14:tracePt t="37564" x="2984500" y="4692650"/>
          <p14:tracePt t="37581" x="2990850" y="4686300"/>
          <p14:tracePt t="37597" x="2997200" y="4679950"/>
          <p14:tracePt t="37619" x="3003550" y="4673600"/>
          <p14:tracePt t="37636" x="3009900" y="4667250"/>
          <p14:tracePt t="37651" x="3009900" y="4660900"/>
          <p14:tracePt t="37668" x="3022600" y="4660900"/>
          <p14:tracePt t="37691" x="3028950" y="4648200"/>
          <p14:tracePt t="37707" x="3035300" y="4641850"/>
          <p14:tracePt t="37723" x="3035300" y="4635500"/>
          <p14:tracePt t="37733" x="3054350" y="4622800"/>
          <p14:tracePt t="37748" x="3067050" y="4603750"/>
          <p14:tracePt t="37764" x="3067050" y="4597400"/>
          <p14:tracePt t="37780" x="3079750" y="4591050"/>
          <p14:tracePt t="38444" x="3086100" y="4584700"/>
          <p14:tracePt t="38452" x="3092450" y="4584700"/>
          <p14:tracePt t="38463" x="3117850" y="4584700"/>
          <p14:tracePt t="38481" x="3162300" y="4584700"/>
          <p14:tracePt t="38498" x="3175000" y="4591050"/>
          <p14:tracePt t="38513" x="3181350" y="4597400"/>
          <p14:tracePt t="38652" x="3194050" y="4597400"/>
          <p14:tracePt t="38660" x="3206750" y="4603750"/>
          <p14:tracePt t="38667" x="3244850" y="4610100"/>
          <p14:tracePt t="38680" x="3346450" y="4641850"/>
          <p14:tracePt t="38697" x="3479800" y="4679950"/>
          <p14:tracePt t="38714" x="3587750" y="4699000"/>
          <p14:tracePt t="38730" x="3619500" y="4705350"/>
          <p14:tracePt t="38747" x="3625850" y="4718050"/>
          <p14:tracePt t="38845" x="3625850" y="4730750"/>
          <p14:tracePt t="38860" x="3619500" y="4737100"/>
          <p14:tracePt t="38869" x="3613150" y="4743450"/>
          <p14:tracePt t="38881" x="3600450" y="4749800"/>
          <p14:tracePt t="38897" x="3581400" y="4762500"/>
          <p14:tracePt t="38913" x="3556000" y="4787900"/>
          <p14:tracePt t="38913" x="3543300" y="4800600"/>
          <p14:tracePt t="38933" x="3517900" y="4826000"/>
          <p14:tracePt t="38946" x="3467100" y="4845050"/>
          <p14:tracePt t="38946" x="3441700" y="4864100"/>
          <p14:tracePt t="38964" x="3397250" y="4895850"/>
          <p14:tracePt t="38980" x="3352800" y="4921250"/>
          <p14:tracePt t="38997" x="3302000" y="4933950"/>
          <p14:tracePt t="39013" x="3232150" y="4959350"/>
          <p14:tracePt t="39030" x="3149600" y="4984750"/>
          <p14:tracePt t="39047" x="3067050" y="5003800"/>
          <p14:tracePt t="39063" x="3035300" y="5016500"/>
          <p14:tracePt t="39079" x="3016250" y="5016500"/>
          <p14:tracePt t="39097" x="3003550" y="5022850"/>
          <p14:tracePt t="39112" x="3003550" y="5029200"/>
          <p14:tracePt t="39172" x="2997200" y="5035550"/>
          <p14:tracePt t="39187" x="2997200" y="5041900"/>
          <p14:tracePt t="39196" x="2984500" y="5048250"/>
          <p14:tracePt t="39204" x="2971800" y="5067300"/>
          <p14:tracePt t="39212" x="2940050" y="5099050"/>
          <p14:tracePt t="39229" x="2908300" y="5124450"/>
          <p14:tracePt t="39248" x="2889250" y="5137150"/>
          <p14:tracePt t="39263" x="2882900" y="5143500"/>
          <p14:tracePt t="39279" x="2870200" y="5143500"/>
          <p14:tracePt t="39348" x="2870200" y="5149850"/>
          <p14:tracePt t="39356" x="2857500" y="5149850"/>
          <p14:tracePt t="39372" x="2844800" y="5149850"/>
          <p14:tracePt t="39380" x="2806700" y="5175250"/>
          <p14:tracePt t="39396" x="2724150" y="5207000"/>
          <p14:tracePt t="39413" x="2622550" y="5219700"/>
          <p14:tracePt t="39432" x="2527300" y="5232400"/>
          <p14:tracePt t="39448" x="2476500" y="5232400"/>
          <p14:tracePt t="39465" x="2457450" y="5232400"/>
          <p14:tracePt t="39480" x="2444750" y="5232400"/>
          <p14:tracePt t="39500" x="2438400" y="5232400"/>
          <p14:tracePt t="39512" x="2425700" y="5238750"/>
          <p14:tracePt t="39529" x="2419350" y="5245100"/>
          <p14:tracePt t="39546" x="2406650" y="5251450"/>
          <p14:tracePt t="39562" x="2400300" y="5257800"/>
          <p14:tracePt t="39579" x="2381250" y="5270500"/>
          <p14:tracePt t="39596" x="2368550" y="5276850"/>
          <p14:tracePt t="39612" x="2355850" y="5283200"/>
          <p14:tracePt t="39629" x="2343150" y="5289550"/>
          <p14:tracePt t="39646" x="2330450" y="5295900"/>
          <p14:tracePt t="39662" x="2311400" y="5302250"/>
          <p14:tracePt t="39681" x="2292350" y="5302250"/>
          <p14:tracePt t="39697" x="2286000" y="5302250"/>
          <p14:tracePt t="39712" x="2279650" y="5302250"/>
          <p14:tracePt t="39764" x="2273300" y="5302250"/>
          <p14:tracePt t="39772" x="2266950" y="5302250"/>
          <p14:tracePt t="39781" x="2254250" y="5302250"/>
          <p14:tracePt t="39800" x="2247900" y="5308600"/>
          <p14:tracePt t="39813" x="2241550" y="5314950"/>
          <p14:tracePt t="39964" x="2235200" y="5321300"/>
          <p14:tracePt t="39972" x="2228850" y="5327650"/>
          <p14:tracePt t="39981" x="2222500" y="5346700"/>
          <p14:tracePt t="39997" x="2209800" y="5359400"/>
          <p14:tracePt t="40014" x="2197100" y="5372100"/>
          <p14:tracePt t="40029" x="2197100" y="5384800"/>
          <p14:tracePt t="40045" x="2197100" y="5397500"/>
          <p14:tracePt t="40148" x="2197100" y="5403850"/>
          <p14:tracePt t="40156" x="2197100" y="5410200"/>
          <p14:tracePt t="40166" x="2197100" y="5416550"/>
          <p14:tracePt t="40180" x="2197100" y="5429250"/>
          <p14:tracePt t="40196" x="2197100" y="5441950"/>
          <p14:tracePt t="40212" x="2197100" y="5448300"/>
          <p14:tracePt t="40228" x="2203450" y="5461000"/>
          <p14:tracePt t="40268" x="2216150" y="5461000"/>
          <p14:tracePt t="40284" x="2222500" y="5473700"/>
          <p14:tracePt t="40299" x="2228850" y="5480050"/>
          <p14:tracePt t="40308" x="2247900" y="5486400"/>
          <p14:tracePt t="40331" x="2254250" y="5486400"/>
          <p14:tracePt t="40340" x="2260600" y="5492750"/>
          <p14:tracePt t="40347" x="2273300" y="5492750"/>
          <p14:tracePt t="40364" x="2279650" y="5499100"/>
          <p14:tracePt t="40378" x="2298700" y="5505450"/>
          <p14:tracePt t="40396" x="2317750" y="5518150"/>
          <p14:tracePt t="40412" x="2343150" y="5518150"/>
          <p14:tracePt t="40431" x="2355850" y="5518150"/>
          <p14:tracePt t="40446" x="2362200" y="5518150"/>
          <p14:tracePt t="40468" x="2368550" y="5518150"/>
          <p14:tracePt t="40493" x="2381250" y="5518150"/>
          <p14:tracePt t="40500" x="2381250" y="5505450"/>
          <p14:tracePt t="40638" x="2381250" y="5499100"/>
          <p14:tracePt t="40644" x="2374900" y="5486400"/>
          <p14:tracePt t="40652" x="2355850" y="5473700"/>
          <p14:tracePt t="40662" x="2330450" y="5448300"/>
          <p14:tracePt t="40678" x="2298700" y="5410200"/>
          <p14:tracePt t="40696" x="2260600" y="5391150"/>
          <p14:tracePt t="40713" x="2241550" y="5365750"/>
          <p14:tracePt t="40730" x="2228850" y="5365750"/>
          <p14:tracePt t="40748" x="2222500" y="5365750"/>
          <p14:tracePt t="40762" x="2216150" y="5365750"/>
          <p14:tracePt t="40779" x="2197100" y="5365750"/>
          <p14:tracePt t="40796" x="2184400" y="5365750"/>
          <p14:tracePt t="40811" x="2171700" y="5365750"/>
          <p14:tracePt t="40892" x="2165350" y="5365750"/>
          <p14:tracePt t="40900" x="2159000" y="5365750"/>
          <p14:tracePt t="40912" x="2152650" y="5365750"/>
          <p14:tracePt t="40940" x="2152650" y="5378450"/>
          <p14:tracePt t="40955" x="2146300" y="5378450"/>
          <p14:tracePt t="40964" x="2146300" y="5391150"/>
          <p14:tracePt t="40978" x="2139950" y="5416550"/>
          <p14:tracePt t="40978" x="2133600" y="5435600"/>
          <p14:tracePt t="40997" x="2127250" y="5467350"/>
          <p14:tracePt t="41013" x="2127250" y="5492750"/>
          <p14:tracePt t="41029" x="2127250" y="5505450"/>
          <p14:tracePt t="41059" x="2127250" y="5511800"/>
          <p14:tracePt t="41068" x="2127250" y="5518150"/>
          <p14:tracePt t="41078" x="2127250" y="5537200"/>
          <p14:tracePt t="41095" x="2139950" y="5556250"/>
          <p14:tracePt t="41113" x="2159000" y="5575300"/>
          <p14:tracePt t="41129" x="2171700" y="5594350"/>
          <p14:tracePt t="41147" x="2178050" y="5600700"/>
          <p14:tracePt t="41161" x="2190750" y="5607050"/>
          <p14:tracePt t="41178" x="2190750" y="5613400"/>
          <p14:tracePt t="41213" x="2203450" y="5613400"/>
          <p14:tracePt t="41220" x="2209800" y="5619750"/>
          <p14:tracePt t="41229" x="2254250" y="5651500"/>
          <p14:tracePt t="41247" x="2286000" y="5670550"/>
          <p14:tracePt t="41263" x="2298700" y="5689600"/>
          <p14:tracePt t="41278" x="2305050" y="5689600"/>
          <p14:tracePt t="41294" x="2311400" y="5695950"/>
          <p14:tracePt t="41316" x="2317750" y="5702300"/>
          <p14:tracePt t="41328" x="2317750" y="5721350"/>
          <p14:tracePt t="41344" x="2336800" y="5727700"/>
          <p14:tracePt t="41361" x="2343150" y="5753100"/>
          <p14:tracePt t="41378" x="2349500" y="5765800"/>
          <p14:tracePt t="41394" x="2362200" y="5778500"/>
          <p14:tracePt t="41411" x="2362200" y="5791200"/>
          <p14:tracePt t="41428" x="2368550" y="5810250"/>
          <p14:tracePt t="41446" x="2374900" y="5829300"/>
          <p14:tracePt t="41461" x="2381250" y="5854700"/>
          <p14:tracePt t="41479" x="2393950" y="5867400"/>
          <p14:tracePt t="41496" x="2393950" y="5880100"/>
          <p14:tracePt t="41511" x="2393950" y="5899150"/>
          <p14:tracePt t="41527" x="2393950" y="5905500"/>
          <p14:tracePt t="41544" x="2393950" y="5911850"/>
          <p14:tracePt t="41561" x="2400300" y="5924550"/>
          <p14:tracePt t="41577" x="2406650" y="5943600"/>
          <p14:tracePt t="41594" x="2406650" y="5949950"/>
          <p14:tracePt t="41611" x="2413000" y="5962650"/>
          <p14:tracePt t="41627" x="2419350" y="5988050"/>
          <p14:tracePt t="41646" x="2425700" y="6007100"/>
          <p14:tracePt t="41660" x="2425700" y="6026150"/>
          <p14:tracePt t="41677" x="2432050" y="6038850"/>
          <p14:tracePt t="41694" x="2438400" y="6051550"/>
          <p14:tracePt t="41711" x="2438400" y="6057900"/>
          <p14:tracePt t="41739" x="2438400" y="6064250"/>
          <p14:tracePt t="41860" x="2444750" y="6076950"/>
          <p14:tracePt t="41884" x="2444750" y="6089650"/>
          <p14:tracePt t="42204" x="2444750" y="6096000"/>
          <p14:tracePt t="42220" x="2444750" y="6102350"/>
          <p14:tracePt t="42484" x="2444750" y="6108700"/>
          <p14:tracePt t="42507" x="2444750" y="6115050"/>
          <p14:tracePt t="42516" x="2438400" y="6121400"/>
          <p14:tracePt t="42532" x="2432050" y="6134100"/>
          <p14:tracePt t="42548" x="2425700" y="6134100"/>
          <p14:tracePt t="42561" x="2419350" y="6134100"/>
          <p14:tracePt t="42579" x="2413000" y="6146800"/>
          <p14:tracePt t="42595" x="2393950" y="6146800"/>
          <p14:tracePt t="42610" x="2381250" y="6159500"/>
          <p14:tracePt t="42626" x="2368550" y="6165850"/>
          <p14:tracePt t="42626" x="2355850" y="6165850"/>
          <p14:tracePt t="42645" x="2330450" y="6172200"/>
          <p14:tracePt t="42660" x="2292350" y="6172200"/>
          <p14:tracePt t="42677" x="2254250" y="6172200"/>
          <p14:tracePt t="42693" x="2247900" y="6172200"/>
          <p14:tracePt t="42709" x="2235200" y="6172200"/>
          <p14:tracePt t="42731" x="2222500" y="6172200"/>
          <p14:tracePt t="42747" x="2209800" y="6172200"/>
          <p14:tracePt t="42764" x="2203450" y="6172200"/>
          <p14:tracePt t="42777" x="2190750" y="6172200"/>
          <p14:tracePt t="42794" x="2165350" y="6172200"/>
          <p14:tracePt t="42810" x="2152650" y="6172200"/>
          <p14:tracePt t="42827" x="2139950" y="6172200"/>
          <p14:tracePt t="42827" x="2133600" y="6172200"/>
          <p14:tracePt t="42845" x="2120900" y="6172200"/>
          <p14:tracePt t="42860" x="2082800" y="6172200"/>
          <p14:tracePt t="42877" x="2051050" y="6172200"/>
          <p14:tracePt t="42893" x="2000250" y="6172200"/>
          <p14:tracePt t="42910" x="1974850" y="6172200"/>
          <p14:tracePt t="42927" x="1968500" y="6172200"/>
          <p14:tracePt t="42943" x="1962150" y="6172200"/>
          <p14:tracePt t="42960" x="1955800" y="6172200"/>
          <p14:tracePt t="42976" x="1943100" y="6172200"/>
          <p14:tracePt t="42993" x="1930400" y="6178550"/>
          <p14:tracePt t="43084" x="1924050" y="6178550"/>
          <p14:tracePt t="43092" x="1917700" y="6178550"/>
          <p14:tracePt t="43107" x="1911350" y="6178550"/>
          <p14:tracePt t="43115" x="1905000" y="6184900"/>
          <p14:tracePt t="43126" x="1885950" y="6191250"/>
          <p14:tracePt t="43144" x="1873250" y="6191250"/>
          <p14:tracePt t="43164" x="1866900" y="6191250"/>
          <p14:tracePt t="43260" x="1873250" y="6191250"/>
          <p14:tracePt t="43516" x="1879600" y="6191250"/>
          <p14:tracePt t="43540" x="1892300" y="6184900"/>
          <p14:tracePt t="43547" x="1905000" y="6178550"/>
          <p14:tracePt t="43559" x="1911350" y="6178550"/>
          <p14:tracePt t="43575" x="1917700" y="6178550"/>
          <p14:tracePt t="43596" x="1930400" y="6178550"/>
          <p14:tracePt t="43652" x="1943100" y="6178550"/>
          <p14:tracePt t="43668" x="1949450" y="6178550"/>
          <p14:tracePt t="43675" x="1955800" y="6178550"/>
          <p14:tracePt t="43683" x="1962150" y="6178550"/>
          <p14:tracePt t="43692" x="1968500" y="6178550"/>
          <p14:tracePt t="43764" x="1974850" y="6178550"/>
          <p14:tracePt t="43772" x="1987550" y="6178550"/>
          <p14:tracePt t="43860" x="2000250" y="6178550"/>
          <p14:tracePt t="43916" x="2012950" y="6178550"/>
          <p14:tracePt t="43949" x="2019300" y="6178550"/>
          <p14:tracePt t="43988" x="2025650" y="6178550"/>
          <p14:tracePt t="44004" x="2038350" y="6178550"/>
          <p14:tracePt t="44013" x="2044700" y="6178550"/>
          <p14:tracePt t="44028" x="2063750" y="6191250"/>
          <p14:tracePt t="44045" x="2070100" y="6191250"/>
          <p14:tracePt t="44083" x="2076450" y="6191250"/>
          <p14:tracePt t="44092" x="2095500" y="6197600"/>
          <p14:tracePt t="44099" x="2114550" y="6203950"/>
          <p14:tracePt t="44109" x="2235200" y="6235700"/>
          <p14:tracePt t="44125" x="2362200" y="6267450"/>
          <p14:tracePt t="44142" x="2413000" y="6286500"/>
          <p14:tracePt t="44159" x="2413000" y="6280150"/>
          <p14:tracePt t="44837" x="2413000" y="6273800"/>
          <p14:tracePt t="44844" x="2400300" y="6229350"/>
          <p14:tracePt t="44861" x="2349500" y="6172200"/>
          <p14:tracePt t="44877" x="2260600" y="6096000"/>
          <p14:tracePt t="44892" x="2171700" y="5994400"/>
          <p14:tracePt t="44908" x="2089150" y="5886450"/>
          <p14:tracePt t="44925" x="1981200" y="5759450"/>
          <p14:tracePt t="44941" x="1866900" y="5638800"/>
          <p14:tracePt t="44958" x="1720850" y="5492750"/>
          <p14:tracePt t="44974" x="1536700" y="5295900"/>
          <p14:tracePt t="44992" x="1327150" y="5010150"/>
          <p14:tracePt t="45008" x="1174750" y="4775200"/>
          <p14:tracePt t="45026" x="1054100" y="4495800"/>
          <p14:tracePt t="45042" x="984250" y="4216400"/>
          <p14:tracePt t="45059" x="927100" y="3733800"/>
          <p14:tracePt t="45077" x="927100" y="3619500"/>
          <p14:tracePt t="45091" x="927100" y="3251200"/>
          <p14:tracePt t="45108" x="971550" y="3060700"/>
          <p14:tracePt t="45124" x="990600" y="2921000"/>
          <p14:tracePt t="45143" x="1003300" y="2844800"/>
          <p14:tracePt t="45157" x="1022350" y="2781300"/>
          <p14:tracePt t="45175" x="1028700" y="2749550"/>
          <p14:tracePt t="45191" x="1041400" y="2724150"/>
          <p14:tracePt t="45208" x="1041400" y="2698750"/>
          <p14:tracePt t="45224" x="1054100" y="2667000"/>
          <p14:tracePt t="45243" x="1054100" y="2641600"/>
          <p14:tracePt t="45258" x="1054100" y="2597150"/>
          <p14:tracePt t="45276" x="1054100" y="2527300"/>
          <p14:tracePt t="45294" x="1054100" y="2457450"/>
          <p14:tracePt t="45308" x="1060450" y="2374900"/>
          <p14:tracePt t="45324" x="1060450" y="2311400"/>
          <p14:tracePt t="45341" x="1060450" y="2241550"/>
          <p14:tracePt t="45359" x="1060450" y="2216150"/>
          <p14:tracePt t="45374" x="1066800" y="2216150"/>
          <p14:tracePt t="45764" x="1073150" y="2216150"/>
          <p14:tracePt t="45771" x="1085850" y="2216150"/>
          <p14:tracePt t="45780" x="1104900" y="2216150"/>
          <p14:tracePt t="45796" x="1117600" y="2216150"/>
          <p14:tracePt t="45809" x="1136650" y="2216150"/>
          <p14:tracePt t="45824" x="1149350" y="2216150"/>
          <p14:tracePt t="45841" x="1162050" y="2216150"/>
          <p14:tracePt t="45876" x="1162050" y="2209800"/>
          <p14:tracePt t="45884" x="1174750" y="2203450"/>
          <p14:tracePt t="45893" x="1193800" y="2197100"/>
          <p14:tracePt t="45893" x="1212850" y="2190750"/>
          <p14:tracePt t="45909" x="1263650" y="2171700"/>
          <p14:tracePt t="45924" x="1301750" y="2159000"/>
          <p14:tracePt t="45941" x="1308100" y="2159000"/>
          <p14:tracePt t="45959" x="1314450" y="2159000"/>
          <p14:tracePt t="45974" x="1327150" y="2146300"/>
          <p14:tracePt t="45990" x="1346200" y="2139950"/>
          <p14:tracePt t="46008" x="1352550" y="2133600"/>
          <p14:tracePt t="46025" x="1390650" y="2114550"/>
          <p14:tracePt t="46043" x="1403350" y="2101850"/>
          <p14:tracePt t="46058" x="1422400" y="2082800"/>
          <p14:tracePt t="46075" x="1428750" y="2076450"/>
          <p14:tracePt t="46091" x="1441450" y="2070100"/>
          <p14:tracePt t="46108" x="1492250" y="2032000"/>
          <p14:tracePt t="46124" x="1511300" y="2019300"/>
          <p14:tracePt t="46141" x="1517650" y="2012950"/>
          <p14:tracePt t="46157" x="1524000" y="2000250"/>
          <p14:tracePt t="46196" x="1524000" y="1987550"/>
          <p14:tracePt t="46261" x="1536700" y="1981200"/>
          <p14:tracePt t="46293" x="1536700" y="1974850"/>
          <p14:tracePt t="46324" x="1536700" y="1962150"/>
          <p14:tracePt t="46356" x="1536700" y="1955800"/>
          <p14:tracePt t="46364" x="1536700" y="1949450"/>
          <p14:tracePt t="46376" x="1530350" y="1924050"/>
          <p14:tracePt t="46394" x="1524000" y="1885950"/>
          <p14:tracePt t="46410" x="1517650" y="1860550"/>
          <p14:tracePt t="46427" x="1498600" y="1822450"/>
          <p14:tracePt t="46441" x="1479550" y="1803400"/>
          <p14:tracePt t="46458" x="1466850" y="1784350"/>
          <p14:tracePt t="46474" x="1447800" y="1771650"/>
          <p14:tracePt t="46491" x="1409700" y="1739900"/>
          <p14:tracePt t="46491" x="1397000" y="1727200"/>
          <p14:tracePt t="46510" x="1358900" y="1701800"/>
          <p14:tracePt t="46526" x="1327150" y="1682750"/>
          <p14:tracePt t="46542" x="1314450" y="1676400"/>
          <p14:tracePt t="46558" x="1301750" y="1670050"/>
          <p14:tracePt t="46575" x="1289050" y="1670050"/>
          <p14:tracePt t="46591" x="1270000" y="1663700"/>
          <p14:tracePt t="46608" x="1263650" y="1663700"/>
          <p14:tracePt t="46645" x="1257300" y="1663700"/>
          <p14:tracePt t="46653" x="1244600" y="1663700"/>
          <p14:tracePt t="46661" x="1238250" y="1663700"/>
          <p14:tracePt t="46675" x="1225550" y="1676400"/>
          <p14:tracePt t="46691" x="1181100" y="1689100"/>
          <p14:tracePt t="46707" x="1130300" y="1720850"/>
          <p14:tracePt t="46724" x="1098550" y="1739900"/>
          <p14:tracePt t="46741" x="1066800" y="1765300"/>
          <p14:tracePt t="46757" x="1047750" y="1784350"/>
          <p14:tracePt t="46774" x="1028700" y="1790700"/>
          <p14:tracePt t="46791" x="1022350" y="1797050"/>
          <p14:tracePt t="46807" x="1009650" y="1803400"/>
          <p14:tracePt t="46823" x="1009650" y="1809750"/>
          <p14:tracePt t="46841" x="1003300" y="1828800"/>
          <p14:tracePt t="46857" x="996950" y="1835150"/>
          <p14:tracePt t="46874" x="990600" y="1841500"/>
          <p14:tracePt t="46891" x="977900" y="1854200"/>
          <p14:tracePt t="46907" x="971550" y="1866900"/>
          <p14:tracePt t="46924" x="958850" y="1885950"/>
          <p14:tracePt t="46941" x="952500" y="1911350"/>
          <p14:tracePt t="46957" x="946150" y="1936750"/>
          <p14:tracePt t="46974" x="946150" y="1955800"/>
          <p14:tracePt t="46990" x="946150" y="1968500"/>
          <p14:tracePt t="47007" x="946150" y="2000250"/>
          <p14:tracePt t="47024" x="946150" y="2025650"/>
          <p14:tracePt t="47041" x="946150" y="2057400"/>
          <p14:tracePt t="47057" x="946150" y="2101850"/>
          <p14:tracePt t="47073" x="952500" y="2120900"/>
          <p14:tracePt t="47090" x="977900" y="2152650"/>
          <p14:tracePt t="47108" x="1022350" y="2190750"/>
          <p14:tracePt t="47108" x="1035050" y="2203450"/>
          <p14:tracePt t="47125" x="1073150" y="2216150"/>
          <p14:tracePt t="47141" x="1104900" y="2222500"/>
          <p14:tracePt t="47157" x="1136650" y="2235200"/>
          <p14:tracePt t="47173" x="1155700" y="2241550"/>
          <p14:tracePt t="47190" x="1193800" y="2247900"/>
          <p14:tracePt t="47207" x="1225550" y="2247900"/>
          <p14:tracePt t="47224" x="1257300" y="2247900"/>
          <p14:tracePt t="47240" x="1295400" y="2247900"/>
          <p14:tracePt t="47257" x="1320800" y="2247900"/>
          <p14:tracePt t="47273" x="1352550" y="2247900"/>
          <p14:tracePt t="47273" x="1371600" y="2247900"/>
          <p14:tracePt t="47292" x="1390650" y="2247900"/>
          <p14:tracePt t="47307" x="1409700" y="2247900"/>
          <p14:tracePt t="47324" x="1422400" y="2241550"/>
          <p14:tracePt t="47342" x="1428750" y="2241550"/>
          <p14:tracePt t="47365" x="1435100" y="2235200"/>
          <p14:tracePt t="47405" x="1435100" y="2228850"/>
          <p14:tracePt t="47670" x="1435100" y="2235200"/>
          <p14:tracePt t="47877" x="1435100" y="2247900"/>
          <p14:tracePt t="47892" x="1435100" y="2254250"/>
          <p14:tracePt t="47901" x="1435100" y="2279650"/>
          <p14:tracePt t="47909" x="1435100" y="2311400"/>
          <p14:tracePt t="47923" x="1435100" y="2387600"/>
          <p14:tracePt t="47940" x="1416050" y="2540000"/>
          <p14:tracePt t="47958" x="1409700" y="2679700"/>
          <p14:tracePt t="47975" x="1371600" y="2832100"/>
          <p14:tracePt t="47990" x="1320800" y="3022600"/>
          <p14:tracePt t="48006" x="1289050" y="3206750"/>
          <p14:tracePt t="48023" x="1250950" y="3422650"/>
          <p14:tracePt t="48040" x="1225550" y="3676650"/>
          <p14:tracePt t="48058" x="1206500" y="3911600"/>
          <p14:tracePt t="48074" x="1187450" y="4102100"/>
          <p14:tracePt t="48090" x="1181100" y="4311650"/>
          <p14:tracePt t="48107" x="1181100" y="4489450"/>
          <p14:tracePt t="48107" x="1181100" y="4533900"/>
          <p14:tracePt t="48125" x="1181100" y="4565650"/>
          <p14:tracePt t="48139" x="1181100" y="4635500"/>
          <p14:tracePt t="48139" x="1181100" y="4654550"/>
          <p14:tracePt t="48157" x="1181100" y="4705350"/>
          <p14:tracePt t="48173" x="1181100" y="4768850"/>
          <p14:tracePt t="48189" x="1181100" y="4819650"/>
          <p14:tracePt t="48206" x="1181100" y="4864100"/>
          <p14:tracePt t="48223" x="1174750" y="4895850"/>
          <p14:tracePt t="48239" x="1174750" y="4914900"/>
          <p14:tracePt t="48256" x="1174750" y="4927600"/>
          <p14:tracePt t="48272" x="1181100" y="4940300"/>
          <p14:tracePt t="48309" x="1181100" y="4953000"/>
          <p14:tracePt t="48327" x="1181100" y="4959350"/>
          <p14:tracePt t="48333" x="1187450" y="4972050"/>
          <p14:tracePt t="48341" x="1206500" y="5003800"/>
          <p14:tracePt t="48357" x="1225550" y="5073650"/>
          <p14:tracePt t="48374" x="1270000" y="5130800"/>
          <p14:tracePt t="48389" x="1301750" y="5162550"/>
          <p14:tracePt t="48406" x="1333500" y="5200650"/>
          <p14:tracePt t="48422" x="1365250" y="5232400"/>
          <p14:tracePt t="48439" x="1390650" y="5251450"/>
          <p14:tracePt t="48456" x="1409700" y="5264150"/>
          <p14:tracePt t="48472" x="1428750" y="5295900"/>
          <p14:tracePt t="48489" x="1460500" y="5340350"/>
          <p14:tracePt t="48505" x="1492250" y="5403850"/>
          <p14:tracePt t="48522" x="1530350" y="5467350"/>
          <p14:tracePt t="48540" x="1581150" y="5549900"/>
          <p14:tracePt t="48540" x="1600200" y="5600700"/>
          <p14:tracePt t="48558" x="1638300" y="5683250"/>
          <p14:tracePt t="48574" x="1682750" y="5734050"/>
          <p14:tracePt t="48590" x="1701800" y="5778500"/>
          <p14:tracePt t="48606" x="1708150" y="5797550"/>
          <p14:tracePt t="48623" x="1708150" y="5803900"/>
          <p14:tracePt t="48741" x="1708150" y="5810250"/>
          <p14:tracePt t="48749" x="1708150" y="5816600"/>
          <p14:tracePt t="48757" x="1720850" y="5842000"/>
          <p14:tracePt t="48776" x="1727200" y="5854700"/>
          <p14:tracePt t="48791" x="1727200" y="5873750"/>
          <p14:tracePt t="49052" x="1720850" y="5873750"/>
          <p14:tracePt t="49061" x="1720850" y="5892800"/>
          <p14:tracePt t="49072" x="1714500" y="5924550"/>
          <p14:tracePt t="49088" x="1701800" y="5975350"/>
          <p14:tracePt t="49105" x="1682750" y="6019800"/>
          <p14:tracePt t="49105" x="1682750" y="6038850"/>
          <p14:tracePt t="49125" x="1682750" y="6051550"/>
          <p14:tracePt t="49139" x="1670050" y="6089650"/>
          <p14:tracePt t="49155" x="1670050" y="6121400"/>
          <p14:tracePt t="49172" x="1663700" y="6134100"/>
          <p14:tracePt t="49188" x="1657350" y="6134100"/>
          <p14:tracePt t="49246" x="1657350" y="6146800"/>
          <p14:tracePt t="49253" x="1657350" y="6153150"/>
          <p14:tracePt t="49261" x="1657350" y="6159500"/>
          <p14:tracePt t="49275" x="1657350" y="6178550"/>
          <p14:tracePt t="49289" x="1657350" y="6216650"/>
          <p14:tracePt t="49307" x="1657350" y="6254750"/>
          <p14:tracePt t="49322" x="1657350" y="6299200"/>
          <p14:tracePt t="49322" x="1657350" y="6305550"/>
          <p14:tracePt t="49341" x="1657350" y="6318250"/>
          <p14:tracePt t="49355" x="1670050" y="6350000"/>
          <p14:tracePt t="49372" x="1689100" y="6388100"/>
          <p14:tracePt t="49372" x="1701800" y="6407150"/>
          <p14:tracePt t="49389" x="1733550" y="6438900"/>
          <p14:tracePt t="49406" x="1778000" y="6457950"/>
          <p14:tracePt t="49421" x="1841500" y="6502400"/>
          <p14:tracePt t="49438" x="1905000" y="6534150"/>
          <p14:tracePt t="49455" x="1955800" y="6540500"/>
          <p14:tracePt t="49472" x="1987550" y="6546850"/>
          <p14:tracePt t="49489" x="2012950" y="6546850"/>
          <p14:tracePt t="49505" x="2025650" y="6546850"/>
          <p14:tracePt t="49521" x="2038350" y="6546850"/>
          <p14:tracePt t="49538" x="2044700" y="6546850"/>
          <p14:tracePt t="49555" x="2057400" y="6534150"/>
          <p14:tracePt t="49572" x="2095500" y="6521450"/>
          <p14:tracePt t="49590" x="2120900" y="6502400"/>
          <p14:tracePt t="49606" x="2159000" y="6496050"/>
          <p14:tracePt t="49622" x="2190750" y="6489700"/>
          <p14:tracePt t="49640" x="2235200" y="6477000"/>
          <p14:tracePt t="49655" x="2273300" y="6464300"/>
          <p14:tracePt t="49671" x="2298700" y="6445250"/>
          <p14:tracePt t="49688" x="2317750" y="6432550"/>
          <p14:tracePt t="49705" x="2330450" y="6426200"/>
          <p14:tracePt t="49721" x="2336800" y="6419850"/>
          <p14:tracePt t="49738" x="2343150" y="6413500"/>
          <p14:tracePt t="49755" x="2355850" y="6400800"/>
          <p14:tracePt t="49771" x="2362200" y="6388100"/>
          <p14:tracePt t="49788" x="2387600" y="6350000"/>
          <p14:tracePt t="49805" x="2393950" y="6337300"/>
          <p14:tracePt t="49823" x="2406650" y="6324600"/>
          <p14:tracePt t="49839" x="2419350" y="6305550"/>
          <p14:tracePt t="49855" x="2425700" y="6292850"/>
          <p14:tracePt t="49872" x="2432050" y="6280150"/>
          <p14:tracePt t="49889" x="2432050" y="6273800"/>
          <p14:tracePt t="49904" x="2438400" y="6261100"/>
          <p14:tracePt t="49921" x="2444750" y="6242050"/>
          <p14:tracePt t="49939" x="2444750" y="6229350"/>
          <p14:tracePt t="49955" x="2444750" y="6223000"/>
          <p14:tracePt t="49971" x="2444750" y="6216650"/>
          <p14:tracePt t="49988" x="2444750" y="6203950"/>
          <p14:tracePt t="50013" x="2444750" y="6191250"/>
          <p14:tracePt t="50061" x="2444750" y="6184900"/>
          <p14:tracePt t="50077" x="2444750" y="6178550"/>
          <p14:tracePt t="50093" x="2444750" y="6172200"/>
          <p14:tracePt t="50101" x="2444750" y="6165850"/>
          <p14:tracePt t="50108" x="2444750" y="6153150"/>
          <p14:tracePt t="50122" x="2444750" y="6121400"/>
          <p14:tracePt t="50138" x="2438400" y="6083300"/>
          <p14:tracePt t="50156" x="2425700" y="6057900"/>
          <p14:tracePt t="50171" x="2413000" y="6026150"/>
          <p14:tracePt t="50188" x="2393950" y="6000750"/>
          <p14:tracePt t="50204" x="2381250" y="5988050"/>
          <p14:tracePt t="50221" x="2368550" y="5956300"/>
          <p14:tracePt t="50238" x="2362200" y="5943600"/>
          <p14:tracePt t="50254" x="2343150" y="5930900"/>
          <p14:tracePt t="50271" x="2336800" y="5911850"/>
          <p14:tracePt t="50288" x="2330450" y="5905500"/>
          <p14:tracePt t="50304" x="2317750" y="5899150"/>
          <p14:tracePt t="50322" x="2311400" y="5880100"/>
          <p14:tracePt t="50338" x="2292350" y="5861050"/>
          <p14:tracePt t="50356" x="2273300" y="5861050"/>
          <p14:tracePt t="50356" x="2260600" y="5848350"/>
          <p14:tracePt t="50373" x="2247900" y="5835650"/>
          <p14:tracePt t="50388" x="2203450" y="5810250"/>
          <p14:tracePt t="50405" x="2165350" y="5791200"/>
          <p14:tracePt t="50421" x="2139950" y="5778500"/>
          <p14:tracePt t="50438" x="2114550" y="5772150"/>
          <p14:tracePt t="50454" x="2101850" y="5772150"/>
          <p14:tracePt t="50471" x="2076450" y="5765800"/>
          <p14:tracePt t="50487" x="2051050" y="5753100"/>
          <p14:tracePt t="50504" x="2019300" y="5753100"/>
          <p14:tracePt t="50520" x="1993900" y="5753100"/>
          <p14:tracePt t="50537" x="1962150" y="5753100"/>
          <p14:tracePt t="50554" x="1943100" y="5753100"/>
          <p14:tracePt t="50554" x="1936750" y="5753100"/>
          <p14:tracePt t="50574" x="1930400" y="5753100"/>
          <p14:tracePt t="50587" x="1911350" y="5753100"/>
          <p14:tracePt t="50587" x="1892300" y="5753100"/>
          <p14:tracePt t="50606" x="1854200" y="5753100"/>
          <p14:tracePt t="50621" x="1841500" y="5759450"/>
          <p14:tracePt t="50639" x="1828800" y="5759450"/>
          <p14:tracePt t="50655" x="1816100" y="5765800"/>
          <p14:tracePt t="50670" x="1803400" y="5772150"/>
          <p14:tracePt t="50693" x="1797050" y="5784850"/>
          <p14:tracePt t="50704" x="1784350" y="5791200"/>
          <p14:tracePt t="50720" x="1765300" y="5797550"/>
          <p14:tracePt t="50737" x="1752600" y="5803900"/>
          <p14:tracePt t="50754" x="1739900" y="5810250"/>
          <p14:tracePt t="50770" x="1727200" y="5822950"/>
          <p14:tracePt t="50787" x="1720850" y="5822950"/>
          <p14:tracePt t="50803" x="1714500" y="5842000"/>
          <p14:tracePt t="50822" x="1708150" y="5842000"/>
          <p14:tracePt t="50837" x="1708150" y="5854700"/>
          <p14:tracePt t="50853" x="1701800" y="5867400"/>
          <p14:tracePt t="50872" x="1689100" y="5886450"/>
          <p14:tracePt t="50888" x="1689100" y="5899150"/>
          <p14:tracePt t="50903" x="1682750" y="5918200"/>
          <p14:tracePt t="50921" x="1682750" y="5937250"/>
          <p14:tracePt t="50937" x="1676400" y="5962650"/>
          <p14:tracePt t="50953" x="1670050" y="5975350"/>
          <p14:tracePt t="50970" x="1670050" y="5981700"/>
          <p14:tracePt t="50990" x="1670050" y="5988050"/>
          <p14:tracePt t="51053" x="1670050" y="6000750"/>
          <p14:tracePt t="51061" x="1670050" y="6013450"/>
          <p14:tracePt t="51085" x="1670050" y="6019800"/>
          <p14:tracePt t="51093" x="1670050" y="6026150"/>
          <p14:tracePt t="51105" x="1670050" y="6038850"/>
          <p14:tracePt t="51125" x="1670050" y="6057900"/>
          <p14:tracePt t="51140" x="1676400" y="6083300"/>
          <p14:tracePt t="51154" x="1695450" y="6102350"/>
          <p14:tracePt t="51170" x="1708150" y="6115050"/>
          <p14:tracePt t="51187" x="1720850" y="6127750"/>
          <p14:tracePt t="51203" x="1746250" y="6140450"/>
          <p14:tracePt t="51220" x="1784350" y="6146800"/>
          <p14:tracePt t="51237" x="1803400" y="6153150"/>
          <p14:tracePt t="51254" x="1854200" y="6159500"/>
          <p14:tracePt t="51270" x="1885950" y="6165850"/>
          <p14:tracePt t="51287" x="1924050" y="6172200"/>
          <p14:tracePt t="51303" x="1949450" y="6172200"/>
          <p14:tracePt t="51320" x="1981200" y="6172200"/>
          <p14:tracePt t="51339" x="2032000" y="6172200"/>
          <p14:tracePt t="51355" x="2076450" y="6184900"/>
          <p14:tracePt t="51371" x="2127250" y="6191250"/>
          <p14:tracePt t="51388" x="2133600" y="6191250"/>
          <p14:tracePt t="51403" x="2146300" y="6191250"/>
          <p14:tracePt t="51445" x="2159000" y="6191250"/>
          <p14:tracePt t="51453" x="2171700" y="6191250"/>
          <p14:tracePt t="51469" x="2197100" y="6191250"/>
          <p14:tracePt t="51485" x="2209800" y="6191250"/>
          <p14:tracePt t="51494" x="2228850" y="6191250"/>
          <p14:tracePt t="51503" x="2254250" y="6191250"/>
          <p14:tracePt t="51520" x="2266950" y="6191250"/>
          <p14:tracePt t="51536" x="2273300" y="6191250"/>
          <p14:tracePt t="51553" x="2279650" y="6191250"/>
          <p14:tracePt t="51570" x="2286000" y="6191250"/>
          <p14:tracePt t="51589" x="2292350" y="6191250"/>
          <p14:tracePt t="51604" x="2298700" y="6184900"/>
          <p14:tracePt t="51620" x="2305050" y="6178550"/>
          <p14:tracePt t="51638" x="2311400" y="6172200"/>
          <p14:tracePt t="51653" x="2317750" y="6165850"/>
          <p14:tracePt t="51676" x="2324100" y="6159500"/>
          <p14:tracePt t="51686" x="2336800" y="6159500"/>
          <p14:tracePt t="51703" x="2343150" y="6153150"/>
          <p14:tracePt t="51719" x="2343150" y="6146800"/>
          <p14:tracePt t="51789" x="2349500" y="6140450"/>
          <p14:tracePt t="51796" x="2355850" y="6140450"/>
          <p14:tracePt t="51805" x="2362200" y="6134100"/>
          <p14:tracePt t="51820" x="2374900" y="6108700"/>
          <p14:tracePt t="51838" x="2381250" y="6089650"/>
          <p14:tracePt t="51854" x="2381250" y="6070600"/>
          <p14:tracePt t="51869" x="2381250" y="6064250"/>
          <p14:tracePt t="51886" x="2381250" y="6045200"/>
          <p14:tracePt t="51903" x="2362200" y="6026150"/>
          <p14:tracePt t="51919" x="2362200" y="6019800"/>
          <p14:tracePt t="51940" x="2349500" y="6013450"/>
          <p14:tracePt t="51952" x="2336800" y="6013450"/>
          <p14:tracePt t="51973" x="2330450" y="6007100"/>
          <p14:tracePt t="51986" x="2292350" y="5994400"/>
          <p14:tracePt t="52002" x="2241550" y="5981700"/>
          <p14:tracePt t="52019" x="2197100" y="5981700"/>
          <p14:tracePt t="52036" x="2146300" y="5981700"/>
          <p14:tracePt t="52052" x="2127250" y="5981700"/>
          <p14:tracePt t="52069" x="2120900" y="5975350"/>
          <p14:tracePt t="52444" x="2114550" y="5975350"/>
          <p14:tracePt t="52454" x="2114550" y="5962650"/>
          <p14:tracePt t="52460" x="2114550" y="5956300"/>
          <p14:tracePt t="52468" x="2108200" y="5918200"/>
          <p14:tracePt t="52485" x="2101850" y="5880100"/>
          <p14:tracePt t="52502" x="2101850" y="5772150"/>
          <p14:tracePt t="52519" x="2101850" y="5670550"/>
          <p14:tracePt t="52535" x="2101850" y="5581650"/>
          <p14:tracePt t="52552" x="2101850" y="5473700"/>
          <p14:tracePt t="52568" x="2101850" y="5378450"/>
          <p14:tracePt t="52585" x="2101850" y="5270500"/>
          <p14:tracePt t="52602" x="2108200" y="5168900"/>
          <p14:tracePt t="52619" x="2114550" y="5092700"/>
          <p14:tracePt t="52619" x="2114550" y="5054600"/>
          <p14:tracePt t="52638" x="2114550" y="5010150"/>
          <p14:tracePt t="52652" x="2114550" y="4959350"/>
          <p14:tracePt t="52669" x="2114550" y="4946650"/>
          <p14:tracePt t="52685" x="2114550" y="4940300"/>
          <p14:tracePt t="52702" x="2114550" y="4933950"/>
          <p14:tracePt t="52732" x="2114550" y="4940300"/>
          <p14:tracePt t="52877" x="2095500" y="4972050"/>
          <p14:tracePt t="52885" x="2089150" y="5029200"/>
          <p14:tracePt t="52893" x="2076450" y="5105400"/>
          <p14:tracePt t="52902" x="2057400" y="5264150"/>
          <p14:tracePt t="52920" x="2057400" y="5441950"/>
          <p14:tracePt t="52937" x="2051050" y="5613400"/>
          <p14:tracePt t="52952" x="2051050" y="5708650"/>
          <p14:tracePt t="52969" x="2051050" y="5772150"/>
          <p14:tracePt t="52986" x="2051050" y="5778500"/>
          <p14:tracePt t="53002" x="2051050" y="5784850"/>
          <p14:tracePt t="53293" x="2051050" y="5791200"/>
          <p14:tracePt t="53302" x="2051050" y="5803900"/>
          <p14:tracePt t="53309" x="2051050" y="5829300"/>
          <p14:tracePt t="53320" x="2051050" y="5886450"/>
          <p14:tracePt t="53337" x="2051050" y="5949950"/>
          <p14:tracePt t="53353" x="2051050" y="6026150"/>
          <p14:tracePt t="53369" x="2051050" y="6076950"/>
          <p14:tracePt t="53385" x="2051050" y="6102350"/>
          <p14:tracePt t="53403" x="2051050" y="6115050"/>
          <p14:tracePt t="53420" x="2051050" y="6127750"/>
          <p14:tracePt t="53533" x="2057400" y="6153150"/>
          <p14:tracePt t="53541" x="2063750" y="6172200"/>
          <p14:tracePt t="53553" x="2089150" y="6229350"/>
          <p14:tracePt t="53570" x="2127250" y="6273800"/>
          <p14:tracePt t="53585" x="2159000" y="6318250"/>
          <p14:tracePt t="53603" x="2171700" y="6330950"/>
          <p14:tracePt t="53618" x="2184400" y="6330950"/>
          <p14:tracePt t="53653" x="2197100" y="6330950"/>
          <p14:tracePt t="53677" x="2209800" y="6330950"/>
          <p14:tracePt t="53693" x="2222500" y="6318250"/>
          <p14:tracePt t="53701" x="2222500" y="6311900"/>
          <p14:tracePt t="53709" x="2228850" y="6305550"/>
          <p14:tracePt t="53718" x="2216150" y="6305550"/>
          <p14:tracePt t="53917" x="2203450" y="6311900"/>
          <p14:tracePt t="53925" x="2190750" y="6318250"/>
          <p14:tracePt t="53937" x="2146300" y="6324600"/>
          <p14:tracePt t="53951" x="2101850" y="6324600"/>
          <p14:tracePt t="53967" x="2070100" y="6324600"/>
          <p14:tracePt t="53985" x="2051050" y="6324600"/>
          <p14:tracePt t="54001" x="2044700" y="6324600"/>
          <p14:tracePt t="54021" x="2038350" y="6324600"/>
          <p14:tracePt t="54034" x="2019300" y="6318250"/>
          <p14:tracePt t="54052" x="1981200" y="6311900"/>
          <p14:tracePt t="54068" x="1924050" y="6286500"/>
          <p14:tracePt t="54068" x="1905000" y="6280150"/>
          <p14:tracePt t="54085" x="1879600" y="6267450"/>
          <p14:tracePt t="54101" x="1879600" y="6254750"/>
          <p14:tracePt t="54590" x="1885950" y="6248400"/>
          <p14:tracePt t="54605" x="1898650" y="6242050"/>
          <p14:tracePt t="54629" x="1905000" y="6235700"/>
          <p14:tracePt t="55293" x="1917700" y="6235700"/>
          <p14:tracePt t="55301" x="1924050" y="6235700"/>
          <p14:tracePt t="55309" x="1943100" y="6235700"/>
          <p14:tracePt t="55317" x="1962150" y="6242050"/>
          <p14:tracePt t="55334" x="1993900" y="6248400"/>
          <p14:tracePt t="55350" x="2000250" y="6248400"/>
          <p14:tracePt t="55367" x="2012950" y="6248400"/>
          <p14:tracePt t="55384" x="2019300" y="6248400"/>
          <p14:tracePt t="55399" x="2038350" y="6248400"/>
          <p14:tracePt t="55417" x="2063750" y="6248400"/>
          <p14:tracePt t="55433" x="2095500" y="6248400"/>
          <p14:tracePt t="55451" x="2108200" y="6248400"/>
          <p14:tracePt t="55517" x="2120900" y="6248400"/>
          <p14:tracePt t="55525" x="2120900" y="6235700"/>
          <p14:tracePt t="55781" x="2133600" y="6235700"/>
          <p14:tracePt t="55806" x="2139950" y="6229350"/>
          <p14:tracePt t="55812" x="2146300" y="6229350"/>
          <p14:tracePt t="56125" x="2152650" y="6229350"/>
          <p14:tracePt t="56134" x="2159000" y="6229350"/>
          <p14:tracePt t="56140" x="2165350" y="6229350"/>
          <p14:tracePt t="56149" x="2184400" y="6229350"/>
          <p14:tracePt t="56173" x="2190750" y="6229350"/>
          <p14:tracePt t="56253" x="2197100" y="6229350"/>
          <p14:tracePt t="56261" x="2235200" y="6235700"/>
          <p14:tracePt t="56269" x="2266950" y="6254750"/>
          <p14:tracePt t="56282" x="2324100" y="6261100"/>
          <p14:tracePt t="56299" x="2355850" y="6267450"/>
          <p14:tracePt t="56316" x="2362200" y="6267450"/>
          <p14:tracePt t="56332" x="2374900" y="6267450"/>
          <p14:tracePt t="56693" x="2381250" y="6267450"/>
          <p14:tracePt t="56701" x="2400300" y="6267450"/>
          <p14:tracePt t="56718" x="2438400" y="6267450"/>
          <p14:tracePt t="56718" x="2451100" y="6267450"/>
          <p14:tracePt t="56734" x="2482850" y="6261100"/>
          <p14:tracePt t="56749" x="2489200" y="6261100"/>
          <p14:tracePt t="56765" x="2495550" y="6261100"/>
          <p14:tracePt t="56934" x="2501900" y="6254750"/>
          <p14:tracePt t="56949" x="2508250" y="6254750"/>
          <p14:tracePt t="56957" x="2520950" y="6254750"/>
          <p14:tracePt t="57134" x="2533650" y="6248400"/>
          <p14:tracePt t="57150" x="2540000" y="6248400"/>
          <p14:tracePt t="57165" x="2546350" y="6242050"/>
          <p14:tracePt t="57173" x="2552700" y="6235700"/>
          <p14:tracePt t="57183" x="2571750" y="6235700"/>
          <p14:tracePt t="57199" x="2597150" y="6223000"/>
          <p14:tracePt t="57216" x="2622550" y="6203950"/>
          <p14:tracePt t="57232" x="2660650" y="6197600"/>
          <p14:tracePt t="57248" x="2711450" y="6153150"/>
          <p14:tracePt t="57264" x="2825750" y="6089650"/>
          <p14:tracePt t="57282" x="3009900" y="5962650"/>
          <p14:tracePt t="57298" x="3219450" y="5791200"/>
          <p14:tracePt t="57315" x="3429000" y="5632450"/>
          <p14:tracePt t="57331" x="3803650" y="5289550"/>
          <p14:tracePt t="57350" x="4057650" y="5080000"/>
          <p14:tracePt t="57365" x="4349750" y="4787900"/>
          <p14:tracePt t="57382" x="4654550" y="4508500"/>
          <p14:tracePt t="57398" x="4953000" y="4203700"/>
          <p14:tracePt t="57415" x="5276850" y="3898900"/>
          <p14:tracePt t="57433" x="5613400" y="3638550"/>
          <p14:tracePt t="57449" x="5905500" y="3403600"/>
          <p14:tracePt t="57464" x="6153150" y="3213100"/>
          <p14:tracePt t="57482" x="6457950" y="3016250"/>
          <p14:tracePt t="57498" x="6781800" y="2813050"/>
          <p14:tracePt t="57514" x="7105650" y="2597150"/>
          <p14:tracePt t="57531" x="7423150" y="2393950"/>
          <p14:tracePt t="57548" x="7842250" y="2101850"/>
          <p14:tracePt t="57565" x="8108950" y="1898650"/>
          <p14:tracePt t="57581" x="8401050" y="1663700"/>
          <p14:tracePt t="57598" x="8756650" y="1397000"/>
          <p14:tracePt t="57614" x="9099550" y="1111250"/>
          <p14:tracePt t="57631" x="9486900" y="762000"/>
          <p14:tracePt t="57649" x="9829800" y="457200"/>
          <p14:tracePt t="57666" x="10134600" y="165100"/>
          <p14:tracePt t="57683" x="10356850" y="0"/>
          <p14:tracePt t="57698" x="10509250" y="0"/>
          <p14:tracePt t="57714" x="10585450" y="0"/>
          <p14:tracePt t="57731" x="10623550" y="0"/>
          <p14:tracePt t="57748" x="10617200" y="0"/>
          <p14:tracePt t="57829" x="10610850" y="0"/>
          <p14:tracePt t="57862" x="10604500" y="6350"/>
          <p14:tracePt t="57877" x="10604500" y="19050"/>
          <p14:tracePt t="57886" x="10604500" y="25400"/>
          <p14:tracePt t="57899" x="10585450" y="63500"/>
          <p14:tracePt t="57916" x="10585450" y="107950"/>
          <p14:tracePt t="57932" x="10585450" y="215900"/>
          <p14:tracePt t="57932" x="10585450" y="260350"/>
          <p14:tracePt t="57949" x="10585450" y="298450"/>
          <p14:tracePt t="57964" x="10579100" y="482600"/>
          <p14:tracePt t="57981" x="10528300" y="628650"/>
          <p14:tracePt t="57999" x="10496550" y="787400"/>
          <p14:tracePt t="58014" x="10439400" y="958850"/>
          <p14:tracePt t="58032" x="10388600" y="1117600"/>
          <p14:tracePt t="58047" x="10306050" y="1270000"/>
          <p14:tracePt t="58064" x="10236200" y="1447800"/>
          <p14:tracePt t="58081" x="10185400" y="1606550"/>
          <p14:tracePt t="58098" x="10134600" y="1765300"/>
          <p14:tracePt t="58114" x="10064750" y="1885950"/>
          <p14:tracePt t="58131" x="10045700" y="1949450"/>
          <p14:tracePt t="58131" x="10033000" y="1974850"/>
          <p14:tracePt t="58151" x="10033000" y="2000250"/>
          <p14:tracePt t="58164" x="10020300" y="2032000"/>
          <p14:tracePt t="58182" x="10013950" y="2038350"/>
          <p14:tracePt t="58253" x="10007600" y="2044700"/>
          <p14:tracePt t="58261" x="9994900" y="2044700"/>
          <p14:tracePt t="58269" x="9969500" y="2044700"/>
          <p14:tracePt t="58282" x="9867900" y="2044700"/>
          <p14:tracePt t="58297" x="9715500" y="2025650"/>
          <p14:tracePt t="58313" x="9474200" y="1968500"/>
          <p14:tracePt t="58330" x="9226550" y="1898650"/>
          <p14:tracePt t="58347" x="9023350" y="1854200"/>
          <p14:tracePt t="58364" x="8731250" y="1790700"/>
          <p14:tracePt t="58381" x="8572500" y="1752600"/>
          <p14:tracePt t="58398" x="8451850" y="1727200"/>
          <p14:tracePt t="58415" x="8407400" y="1714500"/>
          <p14:tracePt t="58431" x="8401050" y="1708150"/>
          <p14:tracePt t="58501" x="8401050" y="1701800"/>
          <p14:tracePt t="58509" x="8388350" y="1701800"/>
          <p14:tracePt t="58518" x="8375650" y="1695450"/>
          <p14:tracePt t="58530" x="8362950" y="1695450"/>
          <p14:tracePt t="58547" x="8293100" y="1676400"/>
          <p14:tracePt t="58563" x="8191500" y="1644650"/>
          <p14:tracePt t="58563" x="8147050" y="1631950"/>
          <p14:tracePt t="58581" x="8032750" y="1600200"/>
          <p14:tracePt t="58597" x="7937500" y="1574800"/>
          <p14:tracePt t="58613" x="7861300" y="1555750"/>
          <p14:tracePt t="58630" x="7835900" y="1549400"/>
          <p14:tracePt t="58647" x="7810500" y="1543050"/>
          <p14:tracePt t="58663" x="7791450" y="1543050"/>
          <p14:tracePt t="58682" x="7778750" y="1543050"/>
          <p14:tracePt t="58697" x="7766050" y="1543050"/>
          <p14:tracePt t="58741" x="7753350" y="1543050"/>
          <p14:tracePt t="58765" x="7734300" y="1543050"/>
          <p14:tracePt t="58772" x="7727950" y="1555750"/>
          <p14:tracePt t="58781" x="7670800" y="1581150"/>
          <p14:tracePt t="58797" x="7607300" y="1625600"/>
          <p14:tracePt t="58813" x="7543800" y="1657350"/>
          <p14:tracePt t="58830" x="7499350" y="1695450"/>
          <p14:tracePt t="58847" x="7461250" y="1720850"/>
          <p14:tracePt t="58863" x="7448550" y="1746250"/>
          <p14:tracePt t="58880" x="7435850" y="1752600"/>
          <p14:tracePt t="58897" x="7435850" y="1758950"/>
          <p14:tracePt t="59365" x="7435850" y="1771650"/>
          <p14:tracePt t="59373" x="7442200" y="1784350"/>
          <p14:tracePt t="59397" x="7442200" y="1790700"/>
          <p14:tracePt t="59421" x="7442200" y="1797050"/>
          <p14:tracePt t="59429" x="7454900" y="1797050"/>
          <p14:tracePt t="59813" x="7467600" y="1797050"/>
          <p14:tracePt t="59909" x="7480300" y="1797050"/>
          <p14:tracePt t="60125" x="7486650" y="1790700"/>
          <p14:tracePt t="60132" x="7493000" y="1790700"/>
          <p14:tracePt t="60166" x="7499350" y="1790700"/>
          <p14:tracePt t="60173" x="7505700" y="1790700"/>
          <p14:tracePt t="60182" x="7518400" y="1790700"/>
          <p14:tracePt t="60198" x="7543800" y="1790700"/>
          <p14:tracePt t="60215" x="7562850" y="1790700"/>
          <p14:tracePt t="60230" x="7581900" y="1790700"/>
          <p14:tracePt t="60246" x="7594600" y="1790700"/>
          <p14:tracePt t="60263" x="7613650" y="1790700"/>
          <p14:tracePt t="60280" x="7626350" y="1790700"/>
          <p14:tracePt t="60295" x="7639050" y="1790700"/>
          <p14:tracePt t="60312" x="7683500" y="1790700"/>
          <p14:tracePt t="60329" x="7727950" y="1790700"/>
          <p14:tracePt t="60346" x="7797800" y="1809750"/>
          <p14:tracePt t="60363" x="7874000" y="1822450"/>
          <p14:tracePt t="60379" x="8026400" y="1860550"/>
          <p14:tracePt t="60395" x="8255000" y="1911350"/>
          <p14:tracePt t="60413" x="8343900" y="1930400"/>
          <p14:tracePt t="60429" x="8375650" y="1930400"/>
          <p14:tracePt t="60447" x="8382000" y="1930400"/>
          <p14:tracePt t="60709" x="8394700" y="1930400"/>
          <p14:tracePt t="61013" x="8401050" y="1930400"/>
          <p14:tracePt t="61021" x="8407400" y="1930400"/>
          <p14:tracePt t="61333" x="8413750" y="1930400"/>
          <p14:tracePt t="61405" x="8420100" y="1930400"/>
          <p14:tracePt t="61421" x="8426450" y="1930400"/>
          <p14:tracePt t="61430" x="8439150" y="1930400"/>
          <p14:tracePt t="61437" x="8458200" y="1930400"/>
          <p14:tracePt t="61452" x="8464550" y="1930400"/>
          <p14:tracePt t="61623" x="8470900" y="1930400"/>
          <p14:tracePt t="61639" x="8483600" y="1930400"/>
          <p14:tracePt t="61773" x="8496300" y="1936750"/>
          <p14:tracePt t="61821" x="8496300" y="1943100"/>
          <p14:tracePt t="61829" x="8509000" y="1943100"/>
          <p14:tracePt t="61836" x="8521700" y="1949450"/>
          <p14:tracePt t="61853" x="8528050" y="1949450"/>
          <p14:tracePt t="61869" x="8540750" y="1955800"/>
          <p14:tracePt t="61933" x="8547100" y="1955800"/>
          <p14:tracePt t="61941" x="8553450" y="1962150"/>
          <p14:tracePt t="61965" x="8559800" y="1962150"/>
          <p14:tracePt t="62268" x="8572500" y="1962150"/>
          <p14:tracePt t="62301" x="8585200" y="1955800"/>
          <p14:tracePt t="62373" x="8591550" y="1955800"/>
          <p14:tracePt t="62461" x="8597900" y="1955800"/>
          <p14:tracePt t="62597" x="8604250" y="1949450"/>
          <p14:tracePt t="62741" x="8610600" y="1943100"/>
          <p14:tracePt t="62748" x="8616950" y="1943100"/>
          <p14:tracePt t="62773" x="8629650" y="1936750"/>
          <p14:tracePt t="62789" x="8629650" y="1930400"/>
          <p14:tracePt t="62797" x="8629650" y="1917700"/>
          <p14:tracePt t="62821" x="8629650" y="1911350"/>
          <p14:tracePt t="62837" x="8623300" y="1898650"/>
          <p14:tracePt t="62846" x="8610600" y="1898650"/>
          <p14:tracePt t="62861" x="8597900" y="1885950"/>
          <p14:tracePt t="62877" x="8585200" y="1879600"/>
          <p14:tracePt t="62893" x="8566150" y="1866900"/>
          <p14:tracePt t="62910" x="8559800" y="1866900"/>
          <p14:tracePt t="62941" x="8553450" y="1866900"/>
          <p14:tracePt t="62949" x="8547100" y="1866900"/>
          <p14:tracePt t="62965" x="8540750" y="1866900"/>
          <p14:tracePt t="62981" x="8528050" y="1866900"/>
          <p14:tracePt t="62995" x="8515350" y="1873250"/>
          <p14:tracePt t="63014" x="8509000" y="1873250"/>
          <p14:tracePt t="63030" x="8502650" y="1873250"/>
          <p14:tracePt t="63043" x="8509000" y="1873250"/>
          <p14:tracePt t="63244" x="8515350" y="1873250"/>
          <p14:tracePt t="63252" x="8521700" y="1873250"/>
          <p14:tracePt t="63269" x="8528050" y="1866900"/>
          <p14:tracePt t="63277" x="8540750" y="1866900"/>
          <p14:tracePt t="63293" x="8553450" y="1866900"/>
          <p14:tracePt t="63309" x="8572500" y="1866900"/>
          <p14:tracePt t="63326" x="8585200" y="1866900"/>
          <p14:tracePt t="63343" x="8636000" y="1866900"/>
          <p14:tracePt t="63359" x="8731250" y="1898650"/>
          <p14:tracePt t="63376" x="8826500" y="1924050"/>
          <p14:tracePt t="63393" x="8959850" y="1955800"/>
          <p14:tracePt t="63410" x="9080500" y="1993900"/>
          <p14:tracePt t="63426" x="9182100" y="2000250"/>
          <p14:tracePt t="63443" x="9226550" y="2012950"/>
          <p14:tracePt t="63459" x="9245600" y="2019300"/>
          <p14:tracePt t="63476" x="9271000" y="2025650"/>
          <p14:tracePt t="63494" x="9315450" y="2032000"/>
          <p14:tracePt t="63510" x="9378950" y="2038350"/>
          <p14:tracePt t="63527" x="9531350" y="2063750"/>
          <p14:tracePt t="63543" x="9658350" y="2076450"/>
          <p14:tracePt t="63561" x="9798050" y="2076450"/>
          <p14:tracePt t="63576" x="9906000" y="2076450"/>
          <p14:tracePt t="63592" x="9931400" y="2076450"/>
          <p14:tracePt t="63610" x="9937750" y="2076450"/>
          <p14:tracePt t="63685" x="9944100" y="2076450"/>
          <p14:tracePt t="63701" x="9950450" y="2070100"/>
          <p14:tracePt t="63709" x="9956800" y="2063750"/>
          <p14:tracePt t="63717" x="9963150" y="2063750"/>
          <p14:tracePt t="63733" x="9975850" y="2063750"/>
          <p14:tracePt t="63742" x="10007600" y="2051050"/>
          <p14:tracePt t="63760" x="10026650" y="2044700"/>
          <p14:tracePt t="63777" x="10058400" y="2038350"/>
          <p14:tracePt t="63793" x="10115550" y="2019300"/>
          <p14:tracePt t="63809" x="10306050" y="2000250"/>
          <p14:tracePt t="63826" x="10420350" y="1981200"/>
          <p14:tracePt t="63842" x="10579100" y="1955800"/>
          <p14:tracePt t="63859" x="10712450" y="1930400"/>
          <p14:tracePt t="63876" x="10814050" y="1892300"/>
          <p14:tracePt t="63892" x="10896600" y="1866900"/>
          <p14:tracePt t="63909" x="10928350" y="1847850"/>
          <p14:tracePt t="63926" x="10947400" y="1847850"/>
          <p14:tracePt t="63942" x="10947400" y="1841500"/>
          <p14:tracePt t="63959" x="10960100" y="1841500"/>
          <p14:tracePt t="64021" x="10966450" y="1841500"/>
          <p14:tracePt t="64029" x="10972800" y="1841500"/>
          <p14:tracePt t="64029" x="10991850" y="1841500"/>
          <p14:tracePt t="64047" x="11029950" y="1841500"/>
          <p14:tracePt t="64062" x="11093450" y="1860550"/>
          <p14:tracePt t="64062" x="11125200" y="1866900"/>
          <p14:tracePt t="64078" x="11188700" y="1885950"/>
          <p14:tracePt t="64092" x="11283950" y="1898650"/>
          <p14:tracePt t="64109" x="11423650" y="1905000"/>
          <p14:tracePt t="64125" x="11557000" y="1930400"/>
          <p14:tracePt t="64142" x="11703050" y="1955800"/>
          <p14:tracePt t="64159" x="11855450" y="1968500"/>
          <p14:tracePt t="64176" x="11912600" y="1974850"/>
          <p14:tracePt t="64192" x="11918950" y="1981200"/>
          <p14:tracePt t="64277" x="11918950" y="1993900"/>
          <p14:tracePt t="64309" x="11918950" y="2000250"/>
          <p14:tracePt t="64325" x="11912600" y="2006600"/>
          <p14:tracePt t="64332" x="11899900" y="2006600"/>
          <p14:tracePt t="64342" x="11874500" y="2025650"/>
          <p14:tracePt t="64358" x="11836400" y="2057400"/>
          <p14:tracePt t="64376" x="11772900" y="2063750"/>
          <p14:tracePt t="64392" x="11671300" y="2095500"/>
          <p14:tracePt t="64409" x="11531600" y="2120900"/>
          <p14:tracePt t="64425" x="11341100" y="2120900"/>
          <p14:tracePt t="64442" x="11150600" y="2120900"/>
          <p14:tracePt t="64458" x="10960100" y="2120900"/>
          <p14:tracePt t="64475" x="10769600" y="2114550"/>
          <p14:tracePt t="64492" x="10521950" y="2114550"/>
          <p14:tracePt t="64509" x="10350500" y="2108200"/>
          <p14:tracePt t="64526" x="10198100" y="2101850"/>
          <p14:tracePt t="64542" x="10013950" y="2101850"/>
          <p14:tracePt t="64559" x="9810750" y="2101850"/>
          <p14:tracePt t="64575" x="9620250" y="2101850"/>
          <p14:tracePt t="64592" x="9410700" y="2108200"/>
          <p14:tracePt t="64609" x="9220200" y="2127250"/>
          <p14:tracePt t="64625" x="9061450" y="2139950"/>
          <p14:tracePt t="64644" x="8902700" y="2146300"/>
          <p14:tracePt t="64660" x="8743950" y="2146300"/>
          <p14:tracePt t="64675" x="8616950" y="2146300"/>
          <p14:tracePt t="64691" x="8496300" y="2146300"/>
          <p14:tracePt t="64708" x="8458200" y="2146300"/>
          <p14:tracePt t="64725" x="8413750" y="2146300"/>
          <p14:tracePt t="64742" x="8375650" y="2146300"/>
          <p14:tracePt t="64760" x="8343900" y="2146300"/>
          <p14:tracePt t="64775" x="8293100" y="2146300"/>
          <p14:tracePt t="64793" x="8261350" y="2146300"/>
          <p14:tracePt t="64810" x="8242300" y="2146300"/>
          <p14:tracePt t="64825" x="8197850" y="2146300"/>
          <p14:tracePt t="64842" x="8128000" y="2146300"/>
          <p14:tracePt t="64858" x="8039100" y="2146300"/>
          <p14:tracePt t="64875" x="7962900" y="2146300"/>
          <p14:tracePt t="64891" x="7931150" y="2146300"/>
          <p14:tracePt t="64908" x="7924800" y="2146300"/>
          <p14:tracePt t="64925" x="7924800" y="2139950"/>
          <p14:tracePt t="65166" x="7924800" y="2133600"/>
          <p14:tracePt t="65172" x="7931150" y="2133600"/>
          <p14:tracePt t="65181" x="7937500" y="2133600"/>
          <p14:tracePt t="65192" x="7956550" y="2127250"/>
          <p14:tracePt t="65209" x="7975600" y="2114550"/>
          <p14:tracePt t="65226" x="8013700" y="2101850"/>
          <p14:tracePt t="65242" x="8039100" y="2101850"/>
          <p14:tracePt t="65258" x="8070850" y="2101850"/>
          <p14:tracePt t="65275" x="8121650" y="2108200"/>
          <p14:tracePt t="65275" x="8159750" y="2114550"/>
          <p14:tracePt t="65293" x="8172450" y="2120900"/>
          <p14:tracePt t="65308" x="8305800" y="2159000"/>
          <p14:tracePt t="65326" x="8451850" y="2203450"/>
          <p14:tracePt t="65341" x="8604250" y="2241550"/>
          <p14:tracePt t="65357" x="8718550" y="2273300"/>
          <p14:tracePt t="65374" x="8763000" y="2279650"/>
          <p14:tracePt t="65391" x="8769350" y="2279650"/>
          <p14:tracePt t="65669" x="8782050" y="2279650"/>
          <p14:tracePt t="65677" x="8794750" y="2279650"/>
          <p14:tracePt t="65694" x="8813800" y="2279650"/>
          <p14:tracePt t="65708" x="8890000" y="2266950"/>
          <p14:tracePt t="65726" x="8972550" y="2266950"/>
          <p14:tracePt t="65741" x="9080500" y="2266950"/>
          <p14:tracePt t="65758" x="9194800" y="2266950"/>
          <p14:tracePt t="65774" x="9296400" y="2266950"/>
          <p14:tracePt t="65791" x="9347200" y="2266950"/>
          <p14:tracePt t="65808" x="9372600" y="2266950"/>
          <p14:tracePt t="65824" x="9378950" y="2260600"/>
          <p14:tracePt t="65861" x="9385300" y="2254250"/>
          <p14:tracePt t="65869" x="9398000" y="2254250"/>
          <p14:tracePt t="65878" x="9417050" y="2254250"/>
          <p14:tracePt t="65890" x="9493250" y="2254250"/>
          <p14:tracePt t="65908" x="9645650" y="2254250"/>
          <p14:tracePt t="65926" x="9747250" y="2254250"/>
          <p14:tracePt t="65942" x="9798050" y="2254250"/>
          <p14:tracePt t="65957" x="9836150" y="2254250"/>
          <p14:tracePt t="65974" x="9867900" y="2254250"/>
          <p14:tracePt t="65991" x="9899650" y="2247900"/>
          <p14:tracePt t="66007" x="9925050" y="2235200"/>
          <p14:tracePt t="66023" x="9937750" y="2235200"/>
          <p14:tracePt t="66040" x="9950450" y="2228850"/>
          <p14:tracePt t="66213" x="9956800" y="2222500"/>
          <p14:tracePt t="66221" x="9969500" y="2222500"/>
          <p14:tracePt t="66229" x="10001250" y="2222500"/>
          <p14:tracePt t="66241" x="10052050" y="2222500"/>
          <p14:tracePt t="66260" x="10096500" y="2222500"/>
          <p14:tracePt t="66260" x="10115550" y="2222500"/>
          <p14:tracePt t="66278" x="10121900" y="2222500"/>
          <p14:tracePt t="66293" x="10147300" y="2222500"/>
          <p14:tracePt t="66307" x="10172700" y="2216150"/>
          <p14:tracePt t="66324" x="10229850" y="2216150"/>
          <p14:tracePt t="66324" x="10248900" y="2216150"/>
          <p14:tracePt t="66342" x="10299700" y="2216150"/>
          <p14:tracePt t="66358" x="10331450" y="2216150"/>
          <p14:tracePt t="66374" x="10350500" y="2216150"/>
          <p14:tracePt t="66390" x="10363200" y="2216150"/>
          <p14:tracePt t="66412" x="10369550" y="2216150"/>
          <p14:tracePt t="66423" x="10388600" y="2216150"/>
          <p14:tracePt t="66440" x="10464800" y="2216150"/>
          <p14:tracePt t="66457" x="10547350" y="2216150"/>
          <p14:tracePt t="66473" x="10668000" y="2216150"/>
          <p14:tracePt t="66490" x="10763250" y="2216150"/>
          <p14:tracePt t="66507" x="10858500" y="2216150"/>
          <p14:tracePt t="66523" x="10928350" y="2216150"/>
          <p14:tracePt t="66540" x="11023600" y="2216150"/>
          <p14:tracePt t="66558" x="11099800" y="2222500"/>
          <p14:tracePt t="66575" x="11176000" y="2222500"/>
          <p14:tracePt t="66590" x="11220450" y="2235200"/>
          <p14:tracePt t="66607" x="11233150" y="2241550"/>
          <p14:tracePt t="66624" x="11239500" y="2241550"/>
          <p14:tracePt t="66641" x="11252200" y="2241550"/>
          <p14:tracePt t="66657" x="11264900" y="2241550"/>
          <p14:tracePt t="66673" x="11296650" y="2241550"/>
          <p14:tracePt t="66690" x="11347450" y="2254250"/>
          <p14:tracePt t="66707" x="11379200" y="2260600"/>
          <p14:tracePt t="66723" x="11379200" y="2273300"/>
          <p14:tracePt t="66813" x="11372850" y="2279650"/>
          <p14:tracePt t="66821" x="11366500" y="2292350"/>
          <p14:tracePt t="66829" x="11353800" y="2298700"/>
          <p14:tracePt t="66840" x="11328400" y="2317750"/>
          <p14:tracePt t="66859" x="11277600" y="2330450"/>
          <p14:tracePt t="66875" x="11150600" y="2343150"/>
          <p14:tracePt t="66875" x="11061700" y="2343150"/>
          <p14:tracePt t="66894" x="10966450" y="2336800"/>
          <p14:tracePt t="66906" x="10820400" y="2336800"/>
          <p14:tracePt t="66923" x="10579100" y="2311400"/>
          <p14:tracePt t="66940" x="10204450" y="2311400"/>
          <p14:tracePt t="66956" x="9969500" y="2311400"/>
          <p14:tracePt t="66973" x="9759950" y="2324100"/>
          <p14:tracePt t="66990" x="9556750" y="2368550"/>
          <p14:tracePt t="67006" x="9353550" y="2381250"/>
          <p14:tracePt t="67024" x="9207500" y="2400300"/>
          <p14:tracePt t="67041" x="9067800" y="2425700"/>
          <p14:tracePt t="67058" x="8959850" y="2432050"/>
          <p14:tracePt t="67074" x="8851900" y="2438400"/>
          <p14:tracePt t="67090" x="8782050" y="2444750"/>
          <p14:tracePt t="67107" x="8705850" y="2463800"/>
          <p14:tracePt t="67124" x="8616950" y="2463800"/>
          <p14:tracePt t="67140" x="8553450" y="2463800"/>
          <p14:tracePt t="67156" x="8432800" y="2463800"/>
          <p14:tracePt t="67173" x="8343900" y="2463800"/>
          <p14:tracePt t="67190" x="8248650" y="2463800"/>
          <p14:tracePt t="67206" x="8153400" y="2457450"/>
          <p14:tracePt t="67223" x="8026400" y="2451100"/>
          <p14:tracePt t="67239" x="7867650" y="2444750"/>
          <p14:tracePt t="67256" x="7727950" y="2432050"/>
          <p14:tracePt t="67273" x="7607300" y="2432050"/>
          <p14:tracePt t="67289" x="7569200" y="2432050"/>
          <p14:tracePt t="67308" x="7562850" y="2432050"/>
          <p14:tracePt t="67485" x="7569200" y="2432050"/>
          <p14:tracePt t="67620" x="7581900" y="2432050"/>
          <p14:tracePt t="67629" x="7594600" y="2425700"/>
          <p14:tracePt t="67640" x="7620000" y="2419350"/>
          <p14:tracePt t="67656" x="7696200" y="2419350"/>
          <p14:tracePt t="67672" x="7810500" y="2432050"/>
          <p14:tracePt t="67689" x="7962900" y="2451100"/>
          <p14:tracePt t="67706" x="8134350" y="2482850"/>
          <p14:tracePt t="67723" x="8274050" y="2501900"/>
          <p14:tracePt t="67741" x="8394700" y="2501900"/>
          <p14:tracePt t="67741" x="8458200" y="2501900"/>
          <p14:tracePt t="67758" x="8534400" y="2514600"/>
          <p14:tracePt t="67774" x="8591550" y="2520950"/>
          <p14:tracePt t="67791" x="8636000" y="2520950"/>
          <p14:tracePt t="67807" x="8667750" y="2520950"/>
          <p14:tracePt t="67824" x="8699500" y="2520950"/>
          <p14:tracePt t="67841" x="8750300" y="2520950"/>
          <p14:tracePt t="67856" x="8807450" y="2527300"/>
          <p14:tracePt t="67872" x="8845550" y="2527300"/>
          <p14:tracePt t="67890" x="8864600" y="2533650"/>
          <p14:tracePt t="67905" x="8877300" y="2533650"/>
          <p14:tracePt t="68125" x="8883650" y="2533650"/>
          <p14:tracePt t="68132" x="8890000" y="2533650"/>
          <p14:tracePt t="68141" x="8902700" y="2533650"/>
          <p14:tracePt t="68155" x="9010650" y="2533650"/>
          <p14:tracePt t="68173" x="9080500" y="2533650"/>
          <p14:tracePt t="68189" x="9169400" y="2546350"/>
          <p14:tracePt t="68206" x="9201150" y="2546350"/>
          <p14:tracePt t="68222" x="9207500" y="2546350"/>
          <p14:tracePt t="68341" x="9220200" y="2546350"/>
          <p14:tracePt t="68349" x="9239250" y="2546350"/>
          <p14:tracePt t="68365" x="9258300" y="2552700"/>
          <p14:tracePt t="68374" x="9302750" y="2565400"/>
          <p14:tracePt t="68390" x="9347200" y="2578100"/>
          <p14:tracePt t="68405" x="9391650" y="2597150"/>
          <p14:tracePt t="68422" x="9423400" y="2597150"/>
          <p14:tracePt t="68439" x="9467850" y="2609850"/>
          <p14:tracePt t="68455" x="9474200" y="2609850"/>
          <p14:tracePt t="68472" x="9480550" y="2616200"/>
          <p14:tracePt t="68492" x="9486900" y="2616200"/>
          <p14:tracePt t="68613" x="9493250" y="2616200"/>
          <p14:tracePt t="68621" x="9499600" y="2616200"/>
          <p14:tracePt t="68628" x="9512300" y="2616200"/>
          <p14:tracePt t="68639" x="9544050" y="2616200"/>
          <p14:tracePt t="68656" x="9563100" y="2616200"/>
          <p14:tracePt t="68672" x="9575800" y="2616200"/>
          <p14:tracePt t="68692" x="9594850" y="2616200"/>
          <p14:tracePt t="68740" x="9607550" y="2616200"/>
          <p14:tracePt t="68749" x="9632950" y="2616200"/>
          <p14:tracePt t="68757" x="9658350" y="2616200"/>
          <p14:tracePt t="68772" x="9734550" y="2616200"/>
          <p14:tracePt t="68791" x="9772650" y="2616200"/>
          <p14:tracePt t="68807" x="9779000" y="2609850"/>
          <p14:tracePt t="68822" x="9785350" y="2609850"/>
          <p14:tracePt t="68965" x="9804400" y="2609850"/>
          <p14:tracePt t="68973" x="9842500" y="2603500"/>
          <p14:tracePt t="68981" x="9874250" y="2597150"/>
          <p14:tracePt t="68990" x="9912350" y="2597150"/>
          <p14:tracePt t="69005" x="9937750" y="2597150"/>
          <p14:tracePt t="69021" x="9963150" y="2597150"/>
          <p14:tracePt t="69038" x="9975850" y="2597150"/>
          <p14:tracePt t="69269" x="9988550" y="2597150"/>
          <p14:tracePt t="69279" x="10001250" y="2597150"/>
          <p14:tracePt t="69291" x="10039350" y="2597150"/>
          <p14:tracePt t="69304" x="10045700" y="2597150"/>
          <p14:tracePt t="69321" x="10058400" y="2597150"/>
          <p14:tracePt t="69693" x="10064750" y="2597150"/>
          <p14:tracePt t="69701" x="10077450" y="2597150"/>
          <p14:tracePt t="69709" x="10102850" y="2597150"/>
          <p14:tracePt t="69721" x="10166350" y="2597150"/>
          <p14:tracePt t="69739" x="10229850" y="2597150"/>
          <p14:tracePt t="69755" x="10248900" y="2597150"/>
          <p14:tracePt t="69771" x="10261600" y="2597150"/>
          <p14:tracePt t="69787" x="10274300" y="2597150"/>
          <p14:tracePt t="69804" x="10287000" y="2565400"/>
          <p14:tracePt t="69822" x="10325100" y="2565400"/>
          <p14:tracePt t="69839" x="10344150" y="2559050"/>
          <p14:tracePt t="69855" x="10363200" y="2552700"/>
          <p14:tracePt t="69917" x="10363200" y="2546350"/>
          <p14:tracePt t="69925" x="10388600" y="2546350"/>
          <p14:tracePt t="69937" x="10452100" y="2533650"/>
          <p14:tracePt t="69954" x="10248900" y="2070100"/>
          <p14:tracePt t="69971" x="10071100" y="1765300"/>
          <p14:tracePt t="69971" x="10083800" y="1765300"/>
          <p14:tracePt t="69990" x="10090150" y="1758950"/>
          <p14:tracePt t="70004" x="10096500" y="1758950"/>
          <p14:tracePt t="70020" x="10102850" y="1758950"/>
          <p14:tracePt t="70342" x="10115550" y="1758950"/>
          <p14:tracePt t="70349" x="10128250" y="1758950"/>
          <p14:tracePt t="70357" x="10160000" y="1765300"/>
          <p14:tracePt t="70370" x="10229850" y="1784350"/>
          <p14:tracePt t="70370" x="10267950" y="1803400"/>
          <p14:tracePt t="70389" x="10306050" y="1828800"/>
          <p14:tracePt t="70403" x="10356850" y="1847850"/>
          <p14:tracePt t="70420" x="10407650" y="1879600"/>
          <p14:tracePt t="70437" x="10420350" y="1885950"/>
          <p14:tracePt t="70533" x="10426700" y="1898650"/>
          <p14:tracePt t="70541" x="10439400" y="1905000"/>
          <p14:tracePt t="70553" x="10445750" y="1911350"/>
          <p14:tracePt t="70570" x="10464800" y="1924050"/>
          <p14:tracePt t="70570" x="10464800" y="1930400"/>
          <p14:tracePt t="70589" x="10471150" y="1943100"/>
          <p14:tracePt t="70603" x="10477500" y="1943100"/>
          <p14:tracePt t="70620" x="10477500" y="1968500"/>
          <p14:tracePt t="70639" x="10477500" y="1981200"/>
          <p14:tracePt t="70654" x="10477500" y="2006600"/>
          <p14:tracePt t="70670" x="10477500" y="2051050"/>
          <p14:tracePt t="70686" x="10445750" y="2082800"/>
          <p14:tracePt t="70703" x="10401300" y="2114550"/>
          <p14:tracePt t="70720" x="10325100" y="2171700"/>
          <p14:tracePt t="70736" x="10198100" y="2247900"/>
          <p14:tracePt t="70753" x="10109200" y="2355850"/>
          <p14:tracePt t="70770" x="10210800" y="2844800"/>
          <p14:tracePt t="70786" x="10236200" y="2901950"/>
          <p14:tracePt t="70803" x="10013950" y="2908300"/>
          <p14:tracePt t="70820" x="9652000" y="2946400"/>
          <p14:tracePt t="70820" x="9474200" y="2952750"/>
          <p14:tracePt t="70837" x="9245600" y="2965450"/>
          <p14:tracePt t="70853" x="9061450" y="2971800"/>
          <p14:tracePt t="70870" x="8915400" y="2990850"/>
          <p14:tracePt t="70888" x="8788400" y="3022600"/>
          <p14:tracePt t="70904" x="8648700" y="3054350"/>
          <p14:tracePt t="70920" x="8509000" y="3086100"/>
          <p14:tracePt t="70938" x="8394700" y="3111500"/>
          <p14:tracePt t="70938" x="8331200" y="3130550"/>
          <p14:tracePt t="70962" x="8293100" y="3143250"/>
          <p14:tracePt t="70969" x="8235950" y="3143250"/>
          <p14:tracePt t="70969" x="8223250" y="3149600"/>
          <p14:tracePt t="70969" x="8210550" y="3149600"/>
          <p14:tracePt t="70998" x="8204200" y="3149600"/>
          <p14:tracePt t="71010" x="8197850" y="3155950"/>
          <p14:tracePt t="71040" x="8185150" y="3155950"/>
          <p14:tracePt t="71222" x="8197850" y="3149600"/>
          <p14:tracePt t="71263" x="8223250" y="3136900"/>
          <p14:tracePt t="71272" x="8242300" y="3136900"/>
          <p14:tracePt t="71279" x="8261350" y="3130550"/>
          <p14:tracePt t="71279" x="8312150" y="3117850"/>
          <p14:tracePt t="71295" x="8375650" y="3117850"/>
          <p14:tracePt t="71304" x="8489950" y="3117850"/>
          <p14:tracePt t="71304" x="8572500" y="3117850"/>
          <p14:tracePt t="71325" x="8648700" y="3117850"/>
          <p14:tracePt t="71338" x="8788400" y="3105150"/>
          <p14:tracePt t="71354" x="8928100" y="3098800"/>
          <p14:tracePt t="71371" x="9004300" y="3098800"/>
          <p14:tracePt t="71388" x="9023350" y="3098800"/>
          <p14:tracePt t="71404" x="9036050" y="3098800"/>
          <p14:tracePt t="71438" x="9048750" y="3098800"/>
          <p14:tracePt t="71444" x="9055100" y="3098800"/>
          <p14:tracePt t="71454" x="9118600" y="3098800"/>
          <p14:tracePt t="71471" x="9194800" y="3098800"/>
          <p14:tracePt t="71487" x="9290050" y="3098800"/>
          <p14:tracePt t="71504" x="9328150" y="3098800"/>
          <p14:tracePt t="71521" x="9347200" y="3092450"/>
          <p14:tracePt t="71536" x="9353550" y="3092450"/>
          <p14:tracePt t="71553" x="9391650" y="3086100"/>
          <p14:tracePt t="71570" x="9455150" y="3079750"/>
          <p14:tracePt t="71588" x="9594850" y="3079750"/>
          <p14:tracePt t="71604" x="9626600" y="3079750"/>
          <p14:tracePt t="71604" x="9664700" y="3079750"/>
          <p14:tracePt t="71621" x="9671050" y="3079750"/>
          <p14:tracePt t="71638" x="9683750" y="3073400"/>
          <p14:tracePt t="71684" x="9696450" y="3073400"/>
          <p14:tracePt t="71692" x="9709150" y="3073400"/>
          <p14:tracePt t="71805" x="9728200" y="3073400"/>
          <p14:tracePt t="71933" x="9740900" y="3067050"/>
          <p14:tracePt t="71941" x="9747250" y="3067050"/>
          <p14:tracePt t="71955" x="9785350" y="3067050"/>
          <p14:tracePt t="71971" x="9817100" y="3060700"/>
          <p14:tracePt t="71988" x="9867900" y="3048000"/>
          <p14:tracePt t="71988" x="9899650" y="3041650"/>
          <p14:tracePt t="72005" x="9963150" y="3035300"/>
          <p14:tracePt t="72020" x="10147300" y="3022600"/>
          <p14:tracePt t="72037" x="10356850" y="3016250"/>
          <p14:tracePt t="72037" x="10452100" y="3016250"/>
          <p14:tracePt t="72054" x="10566400" y="3009900"/>
          <p14:tracePt t="72070" x="10585450" y="3003550"/>
          <p14:tracePt t="72085" x="10598150" y="2997200"/>
          <p14:tracePt t="72102" x="10617200" y="2990850"/>
          <p14:tracePt t="72357" x="10636250" y="2984500"/>
          <p14:tracePt t="72365" x="10668000" y="2984500"/>
          <p14:tracePt t="72372" x="10687050" y="2984500"/>
          <p14:tracePt t="72385" x="10756900" y="2984500"/>
          <p14:tracePt t="72402" x="10858500" y="2984500"/>
          <p14:tracePt t="72419" x="10998200" y="2984500"/>
          <p14:tracePt t="72435" x="11112500" y="2984500"/>
          <p14:tracePt t="72451" x="11296650" y="2984500"/>
          <p14:tracePt t="72471" x="11404600" y="2984500"/>
          <p14:tracePt t="72485" x="11480800" y="2984500"/>
          <p14:tracePt t="72502" x="11506200" y="2984500"/>
          <p14:tracePt t="72518" x="11525250" y="2984500"/>
          <p14:tracePt t="72535" x="11544300" y="2984500"/>
          <p14:tracePt t="72552" x="11588750" y="2984500"/>
          <p14:tracePt t="72568" x="11607800" y="2984500"/>
          <p14:tracePt t="72585" x="11614150" y="2990850"/>
          <p14:tracePt t="72661" x="11614150" y="2997200"/>
          <p14:tracePt t="72669" x="11614150" y="3003550"/>
          <p14:tracePt t="72677" x="11601450" y="3016250"/>
          <p14:tracePt t="72689" x="11569700" y="3035300"/>
          <p14:tracePt t="72704" x="11512550" y="3067050"/>
          <p14:tracePt t="72719" x="11423650" y="3092450"/>
          <p14:tracePt t="72734" x="11264900" y="3117850"/>
          <p14:tracePt t="72751" x="11074400" y="3117850"/>
          <p14:tracePt t="72768" x="10852150" y="3117850"/>
          <p14:tracePt t="72784" x="10610850" y="3117850"/>
          <p14:tracePt t="72801" x="10369550" y="3117850"/>
          <p14:tracePt t="72818" x="10172700" y="3117850"/>
          <p14:tracePt t="72834" x="9925050" y="3105150"/>
          <p14:tracePt t="72851" x="9728200" y="3105150"/>
          <p14:tracePt t="72851" x="9620250" y="3105150"/>
          <p14:tracePt t="72870" x="9410700" y="3105150"/>
          <p14:tracePt t="72886" x="9239250" y="3105150"/>
          <p14:tracePt t="72903" x="9105900" y="3105150"/>
          <p14:tracePt t="72919" x="8953500" y="3105150"/>
          <p14:tracePt t="72935" x="8807450" y="3105150"/>
          <p14:tracePt t="72951" x="8680450" y="3105150"/>
          <p14:tracePt t="72968" x="8585200" y="3105150"/>
          <p14:tracePt t="72986" x="8521700" y="3105150"/>
          <p14:tracePt t="73001" x="8496300" y="3105150"/>
          <p14:tracePt t="73023" x="8483600" y="3105150"/>
          <p14:tracePt t="73034" x="8464550" y="3105150"/>
          <p14:tracePt t="73034" x="8451850" y="3105150"/>
          <p14:tracePt t="73059" x="8445500" y="3105150"/>
          <p14:tracePt t="73067" x="8407400" y="3105150"/>
          <p14:tracePt t="73067" x="8388350" y="3105150"/>
          <p14:tracePt t="73067" x="8369300" y="3105150"/>
          <p14:tracePt t="73097" x="8356600" y="3105150"/>
          <p14:tracePt t="73110" x="8343900" y="3105150"/>
          <p14:tracePt t="73124" x="8331200" y="3105150"/>
          <p14:tracePt t="73124" x="8324850" y="3105150"/>
          <p14:tracePt t="73145" x="8312150" y="3105150"/>
          <p14:tracePt t="73153" x="8267700" y="3105150"/>
          <p14:tracePt t="73153" x="8248650" y="3105150"/>
          <p14:tracePt t="73174" x="8216900" y="3105150"/>
          <p14:tracePt t="73184" x="8166100" y="3111500"/>
          <p14:tracePt t="73184" x="8153400" y="3111500"/>
          <p14:tracePt t="73211" x="8147050" y="3117850"/>
          <p14:tracePt t="73217" x="8134350" y="3117850"/>
          <p14:tracePt t="73334" x="8121650" y="3124200"/>
          <p14:tracePt t="73342" x="8108950" y="3130550"/>
          <p14:tracePt t="73384" x="8102600" y="3136900"/>
          <p14:tracePt t="73391" x="8102600" y="3149600"/>
          <p14:tracePt t="73430" x="8108950" y="3155950"/>
          <p14:tracePt t="73439" x="8128000" y="3162300"/>
          <p14:tracePt t="73457" x="8172450" y="3175000"/>
          <p14:tracePt t="73457" x="8216900" y="3181350"/>
          <p14:tracePt t="73474" x="8337550" y="3206750"/>
          <p14:tracePt t="73490" x="8477250" y="3219450"/>
          <p14:tracePt t="73506" x="8572500" y="3219450"/>
          <p14:tracePt t="73519" x="8636000" y="3219450"/>
          <p14:tracePt t="73536" x="8680450" y="3219450"/>
          <p14:tracePt t="73552" x="8705850" y="3219450"/>
          <p14:tracePt t="73568" x="8718550" y="3219450"/>
          <p14:tracePt t="73585" x="8763000" y="3219450"/>
          <p14:tracePt t="73602" x="8813800" y="3219450"/>
          <p14:tracePt t="73619" x="8858250" y="3219450"/>
          <p14:tracePt t="73636" x="8883650" y="3219450"/>
          <p14:tracePt t="73636" x="8896350" y="3219450"/>
          <p14:tracePt t="73653" x="8902700" y="3219450"/>
          <p14:tracePt t="73669" x="8909050" y="3219450"/>
          <p14:tracePt t="73686" x="8915400" y="3219450"/>
          <p14:tracePt t="73703" x="8921750" y="3219450"/>
          <p14:tracePt t="73717" x="8928100" y="3213100"/>
          <p14:tracePt t="73734" x="8934450" y="3206750"/>
          <p14:tracePt t="74349" x="8940800" y="3206750"/>
          <p14:tracePt t="74356" x="8972550" y="3206750"/>
          <p14:tracePt t="74367" x="9137650" y="3244850"/>
          <p14:tracePt t="74385" x="9296400" y="3276600"/>
          <p14:tracePt t="74402" x="9398000" y="3302000"/>
          <p14:tracePt t="74419" x="9563100" y="3346450"/>
          <p14:tracePt t="74435" x="9721850" y="3346450"/>
          <p14:tracePt t="74451" x="9772650" y="3346450"/>
          <p14:tracePt t="74468" x="9779000" y="3346450"/>
          <p14:tracePt t="74572" x="9785350" y="3346450"/>
          <p14:tracePt t="74580" x="9791700" y="3333750"/>
          <p14:tracePt t="74708" x="9791700" y="3327400"/>
          <p14:tracePt t="74773" x="9791700" y="3321050"/>
          <p14:tracePt t="74924" x="9798050" y="3321050"/>
          <p14:tracePt t="74940" x="9810750" y="3314700"/>
          <p14:tracePt t="74948" x="9823450" y="3308350"/>
          <p14:tracePt t="74964" x="9842500" y="3302000"/>
          <p14:tracePt t="74973" x="9855200" y="3295650"/>
          <p14:tracePt t="74983" x="9963150" y="3282950"/>
          <p14:tracePt t="75001" x="10071100" y="3276600"/>
          <p14:tracePt t="75018" x="10274300" y="3276600"/>
          <p14:tracePt t="75035" x="10452100" y="3276600"/>
          <p14:tracePt t="75051" x="10604500" y="3289300"/>
          <p14:tracePt t="75067" x="10687050" y="3289300"/>
          <p14:tracePt t="75084" x="10737850" y="3289300"/>
          <p14:tracePt t="75084" x="10750550" y="3289300"/>
          <p14:tracePt t="75102" x="10775950" y="3282950"/>
          <p14:tracePt t="75118" x="10795000" y="3282950"/>
          <p14:tracePt t="75135" x="10807700" y="3282950"/>
          <p14:tracePt t="75150" x="10845800" y="3282950"/>
          <p14:tracePt t="75167" x="10896600" y="3282950"/>
          <p14:tracePt t="75185" x="11004550" y="3282950"/>
          <p14:tracePt t="75201" x="11137900" y="3282950"/>
          <p14:tracePt t="75217" x="11271250" y="3289300"/>
          <p14:tracePt t="75234" x="11366500" y="3308350"/>
          <p14:tracePt t="75250" x="11410950" y="3321050"/>
          <p14:tracePt t="75267" x="11423650" y="3321050"/>
          <p14:tracePt t="75283" x="11423650" y="3333750"/>
          <p14:tracePt t="75404" x="11417300" y="3340100"/>
          <p14:tracePt t="75420" x="11410950" y="3346450"/>
          <p14:tracePt t="75428" x="11404600" y="3352800"/>
          <p14:tracePt t="75436" x="11391900" y="3359150"/>
          <p14:tracePt t="75451" x="11360150" y="3371850"/>
          <p14:tracePt t="75468" x="11290300" y="3390900"/>
          <p14:tracePt t="75484" x="11169650" y="3422650"/>
          <p14:tracePt t="75484" x="11106150" y="3422650"/>
          <p14:tracePt t="75501" x="10941050" y="3422650"/>
          <p14:tracePt t="75518" x="10756900" y="3422650"/>
          <p14:tracePt t="75534" x="10572750" y="3422650"/>
          <p14:tracePt t="75550" x="10356850" y="3441700"/>
          <p14:tracePt t="75567" x="10115550" y="3441700"/>
          <p14:tracePt t="75584" x="9906000" y="3448050"/>
          <p14:tracePt t="75600" x="9671050" y="3454400"/>
          <p14:tracePt t="75617" x="9480550" y="3479800"/>
          <p14:tracePt t="75634" x="9315450" y="3524250"/>
          <p14:tracePt t="75650" x="9175750" y="3556000"/>
          <p14:tracePt t="75667" x="9086850" y="3581400"/>
          <p14:tracePt t="75684" x="9004300" y="3594100"/>
          <p14:tracePt t="75700" x="8921750" y="3613150"/>
          <p14:tracePt t="75717" x="8896350" y="3613150"/>
          <p14:tracePt t="75732" x="8832850" y="3619500"/>
          <p14:tracePt t="75750" x="8801100" y="3632200"/>
          <p14:tracePt t="75767" x="8775700" y="3644900"/>
          <p14:tracePt t="75783" x="8769350" y="3644900"/>
          <p14:tracePt t="75799" x="8756650" y="3644900"/>
          <p14:tracePt t="75980" x="8750300" y="3644900"/>
          <p14:tracePt t="76020" x="8763000" y="3638550"/>
          <p14:tracePt t="76036" x="8769350" y="3625850"/>
          <p14:tracePt t="76044" x="8788400" y="3625850"/>
          <p14:tracePt t="76052" x="8813800" y="3625850"/>
          <p14:tracePt t="76066" x="8877300" y="3625850"/>
          <p14:tracePt t="76083" x="8953500" y="3625850"/>
          <p14:tracePt t="76100" x="9017000" y="3625850"/>
          <p14:tracePt t="76116" x="9105900" y="3625850"/>
          <p14:tracePt t="76116" x="9144000" y="3625850"/>
          <p14:tracePt t="76134" x="9182100" y="3625850"/>
          <p14:tracePt t="76150" x="9188450" y="3625850"/>
          <p14:tracePt t="76167" x="9201150" y="3625850"/>
          <p14:tracePt t="76220" x="9207500" y="3625850"/>
          <p14:tracePt t="76229" x="9226550" y="3625850"/>
          <p14:tracePt t="76236" x="9258300" y="3625850"/>
          <p14:tracePt t="76251" x="9353550" y="3625850"/>
          <p14:tracePt t="76267" x="9448800" y="3625850"/>
          <p14:tracePt t="76267" x="9493250" y="3625850"/>
          <p14:tracePt t="76285" x="9525000" y="3625850"/>
          <p14:tracePt t="76299" x="9563100" y="3625850"/>
          <p14:tracePt t="76316" x="9575800" y="3625850"/>
          <p14:tracePt t="76485" x="9594850" y="3625850"/>
          <p14:tracePt t="76493" x="9601200" y="3625850"/>
          <p14:tracePt t="76502" x="9639300" y="3625850"/>
          <p14:tracePt t="76518" x="9664700" y="3625850"/>
          <p14:tracePt t="76534" x="9671050" y="3625850"/>
          <p14:tracePt t="76549" x="9683750" y="3625850"/>
          <p14:tracePt t="76660" x="9696450" y="3625850"/>
          <p14:tracePt t="76669" x="9709150" y="3625850"/>
          <p14:tracePt t="76683" x="9740900" y="3625850"/>
          <p14:tracePt t="76700" x="9772650" y="3625850"/>
          <p14:tracePt t="76716" x="9836150" y="3625850"/>
          <p14:tracePt t="76716" x="9874250" y="3632200"/>
          <p14:tracePt t="76733" x="9906000" y="3638550"/>
          <p14:tracePt t="76750" x="9918700" y="3644900"/>
          <p14:tracePt t="76765" x="9931400" y="3644900"/>
          <p14:tracePt t="77028" x="9937750" y="3644900"/>
          <p14:tracePt t="77036" x="9982200" y="3644900"/>
          <p14:tracePt t="77048" x="10077450" y="3663950"/>
          <p14:tracePt t="77066" x="10191750" y="3676650"/>
          <p14:tracePt t="77083" x="10312400" y="3702050"/>
          <p14:tracePt t="77099" x="10363200" y="3702050"/>
          <p14:tracePt t="77115" x="10375900" y="3702050"/>
          <p14:tracePt t="77132" x="10388600" y="3702050"/>
          <p14:tracePt t="77166" x="10394950" y="3702050"/>
          <p14:tracePt t="77188" x="10401300" y="3702050"/>
          <p14:tracePt t="77205" x="10414000" y="3702050"/>
          <p14:tracePt t="77213" x="10433050" y="3695700"/>
          <p14:tracePt t="77236" x="10445750" y="3695700"/>
          <p14:tracePt t="77252" x="10458450" y="3695700"/>
          <p14:tracePt t="77268" x="10471150" y="3695700"/>
          <p14:tracePt t="77276" x="10490200" y="3695700"/>
          <p14:tracePt t="77284" x="10521950" y="3695700"/>
          <p14:tracePt t="77298" x="10629900" y="3695700"/>
          <p14:tracePt t="77316" x="10763250" y="3683000"/>
          <p14:tracePt t="77316" x="10814050" y="3683000"/>
          <p14:tracePt t="77333" x="10890250" y="3683000"/>
          <p14:tracePt t="77350" x="10915650" y="3683000"/>
          <p14:tracePt t="77365" x="10922000" y="3683000"/>
          <p14:tracePt t="77381" x="10934700" y="3683000"/>
          <p14:tracePt t="77398" x="10947400" y="3683000"/>
          <p14:tracePt t="77416" x="10985500" y="3683000"/>
          <p14:tracePt t="77432" x="11061700" y="3676650"/>
          <p14:tracePt t="77449" x="11106150" y="3676650"/>
          <p14:tracePt t="77466" x="11118850" y="3676650"/>
          <p14:tracePt t="77481" x="11125200" y="3676650"/>
          <p14:tracePt t="77821" x="11112500" y="3676650"/>
          <p14:tracePt t="77836" x="11106150" y="3683000"/>
          <p14:tracePt t="77844" x="11093450" y="3695700"/>
          <p14:tracePt t="77853" x="11080750" y="3695700"/>
          <p14:tracePt t="77864" x="11055350" y="3714750"/>
          <p14:tracePt t="77882" x="11004550" y="3727450"/>
          <p14:tracePt t="77899" x="10877550" y="3733800"/>
          <p14:tracePt t="77899" x="10769600" y="3733800"/>
          <p14:tracePt t="77918" x="10642600" y="3733800"/>
          <p14:tracePt t="77930" x="10350500" y="3727450"/>
          <p14:tracePt t="77930" x="10134600" y="3727450"/>
          <p14:tracePt t="77949" x="9785350" y="3714750"/>
          <p14:tracePt t="77966" x="9632950" y="3714750"/>
          <p14:tracePt t="77966" x="9525000" y="3727450"/>
          <p14:tracePt t="77983" x="9315450" y="3752850"/>
          <p14:tracePt t="77998" x="9112250" y="3765550"/>
          <p14:tracePt t="78016" x="8959850" y="3790950"/>
          <p14:tracePt t="78032" x="8851900" y="3803650"/>
          <p14:tracePt t="78048" x="8756650" y="3803650"/>
          <p14:tracePt t="78065" x="8667750" y="3816350"/>
          <p14:tracePt t="78082" x="8610600" y="3829050"/>
          <p14:tracePt t="78098" x="8559800" y="3841750"/>
          <p14:tracePt t="78115" x="8394700" y="3841750"/>
          <p14:tracePt t="78131" x="8204200" y="3854450"/>
          <p14:tracePt t="78131" x="8108950" y="3873500"/>
          <p14:tracePt t="78149" x="8001000" y="3873500"/>
          <p14:tracePt t="78163" x="7791450" y="3892550"/>
          <p14:tracePt t="78182" x="7696200" y="3892550"/>
          <p14:tracePt t="78198" x="7594600" y="3892550"/>
          <p14:tracePt t="78215" x="7518400" y="3892550"/>
          <p14:tracePt t="78232" x="7473950" y="3892550"/>
          <p14:tracePt t="78248" x="7435850" y="3892550"/>
          <p14:tracePt t="78265" x="7429500" y="3898900"/>
          <p14:tracePt t="78316" x="7423150" y="3898900"/>
          <p14:tracePt t="78324" x="7416800" y="3898900"/>
          <p14:tracePt t="78333" x="7404100" y="3898900"/>
          <p14:tracePt t="78348" x="7359650" y="3898900"/>
          <p14:tracePt t="78366" x="7327900" y="3898900"/>
          <p14:tracePt t="78382" x="7315200" y="3898900"/>
          <p14:tracePt t="78397" x="7308850" y="3898900"/>
          <p14:tracePt t="78452" x="7302500" y="3898900"/>
          <p14:tracePt t="78461" x="7296150" y="3898900"/>
          <p14:tracePt t="78477" x="7289800" y="3898900"/>
          <p14:tracePt t="78485" x="7283450" y="3898900"/>
          <p14:tracePt t="78499" x="7270750" y="3898900"/>
          <p14:tracePt t="78515" x="7258050" y="3898900"/>
          <p14:tracePt t="78531" x="7251700" y="3898900"/>
          <p14:tracePt t="78572" x="7251700" y="3905250"/>
          <p14:tracePt t="78685" x="7245350" y="3911600"/>
          <p14:tracePt t="78701" x="7239000" y="3917950"/>
          <p14:tracePt t="78725" x="7232650" y="3924300"/>
          <p14:tracePt t="78741" x="7226300" y="3930650"/>
          <p14:tracePt t="78950" x="7219950" y="3930650"/>
          <p14:tracePt t="79013" x="7226300" y="3930650"/>
          <p14:tracePt t="79053" x="7232650" y="3930650"/>
          <p14:tracePt t="79061" x="7239000" y="3930650"/>
          <p14:tracePt t="79069" x="7251700" y="3930650"/>
          <p14:tracePt t="79080" x="7283450" y="3930650"/>
          <p14:tracePt t="79097" x="7315200" y="3930650"/>
          <p14:tracePt t="79114" x="7385050" y="3956050"/>
          <p14:tracePt t="79129" x="7429500" y="3956050"/>
          <p14:tracePt t="79146" x="7493000" y="3975100"/>
          <p14:tracePt t="79162" x="7581900" y="3987800"/>
          <p14:tracePt t="79179" x="7683500" y="4025900"/>
          <p14:tracePt t="79179" x="7747000" y="4032250"/>
          <p14:tracePt t="79198" x="7835900" y="4057650"/>
          <p14:tracePt t="79213" x="7880350" y="4064000"/>
          <p14:tracePt t="79231" x="7905750" y="4064000"/>
          <p14:tracePt t="79247" x="7918450" y="4064000"/>
          <p14:tracePt t="79269" x="7924800" y="4057650"/>
          <p14:tracePt t="79293" x="7931150" y="4057650"/>
          <p14:tracePt t="79509" x="7937500" y="4051300"/>
          <p14:tracePt t="79516" x="7956550" y="4051300"/>
          <p14:tracePt t="79529" x="8032750" y="4057650"/>
          <p14:tracePt t="79546" x="8121650" y="4064000"/>
          <p14:tracePt t="79562" x="8210550" y="4089400"/>
          <p14:tracePt t="79580" x="8235950" y="4095750"/>
          <p14:tracePt t="79595" x="8248650" y="4095750"/>
          <p14:tracePt t="79652" x="8255000" y="4095750"/>
          <p14:tracePt t="79661" x="8267700" y="4095750"/>
          <p14:tracePt t="79789" x="8274050" y="4095750"/>
          <p14:tracePt t="79829" x="8280400" y="4089400"/>
          <p14:tracePt t="79869" x="8286750" y="4083050"/>
          <p14:tracePt t="80150" x="8293100" y="4083050"/>
          <p14:tracePt t="80157" x="8305800" y="4083050"/>
          <p14:tracePt t="80166" x="8331200" y="4076700"/>
          <p14:tracePt t="80179" x="8401050" y="4064000"/>
          <p14:tracePt t="80179" x="8445500" y="4064000"/>
          <p14:tracePt t="80199" x="8540750" y="4064000"/>
          <p14:tracePt t="80215" x="8566150" y="4064000"/>
          <p14:tracePt t="80228" x="8578850" y="4064000"/>
          <p14:tracePt t="80245" x="8585200" y="4057650"/>
          <p14:tracePt t="80517" x="8591550" y="4051300"/>
          <p14:tracePt t="80525" x="8597900" y="4044950"/>
          <p14:tracePt t="80533" x="8623300" y="4044950"/>
          <p14:tracePt t="80546" x="8699500" y="4044950"/>
          <p14:tracePt t="80564" x="8775700" y="4044950"/>
          <p14:tracePt t="80580" x="8870950" y="4044950"/>
          <p14:tracePt t="80595" x="8947150" y="4044950"/>
          <p14:tracePt t="80611" x="9004300" y="4032250"/>
          <p14:tracePt t="80628" x="9017000" y="4032250"/>
          <p14:tracePt t="80645" x="9023350" y="4025900"/>
          <p14:tracePt t="80677" x="9036050" y="4019550"/>
          <p14:tracePt t="80685" x="9055100" y="4019550"/>
          <p14:tracePt t="80695" x="9112250" y="4019550"/>
          <p14:tracePt t="80711" x="9169400" y="4019550"/>
          <p14:tracePt t="80729" x="9251950" y="4019550"/>
          <p14:tracePt t="80745" x="9302750" y="4019550"/>
          <p14:tracePt t="80764" x="9334500" y="4019550"/>
          <p14:tracePt t="80778" x="9347200" y="4019550"/>
          <p14:tracePt t="80796" x="9366250" y="4019550"/>
          <p14:tracePt t="80811" x="9423400" y="4019550"/>
          <p14:tracePt t="80827" x="9486900" y="4019550"/>
          <p14:tracePt t="80844" x="9658350" y="4019550"/>
          <p14:tracePt t="80861" x="9715500" y="4019550"/>
          <p14:tracePt t="80878" x="9721850" y="4019550"/>
          <p14:tracePt t="80894" x="9734550" y="4013200"/>
          <p14:tracePt t="80957" x="9740900" y="4006850"/>
          <p14:tracePt t="80965" x="9753600" y="4006850"/>
          <p14:tracePt t="80978" x="9804400" y="4000500"/>
          <p14:tracePt t="80995" x="9836150" y="3994150"/>
          <p14:tracePt t="81012" x="9886950" y="3987800"/>
          <p14:tracePt t="81012" x="9899650" y="3981450"/>
          <p14:tracePt t="81030" x="9906000" y="3981450"/>
          <p14:tracePt t="81046" x="9918700" y="3975100"/>
          <p14:tracePt t="81061" x="9937750" y="3975100"/>
          <p14:tracePt t="81078" x="9937750" y="3968750"/>
          <p14:tracePt t="81094" x="9950450" y="3968750"/>
          <p14:tracePt t="81125" x="9956800" y="3968750"/>
          <p14:tracePt t="81142" x="9963150" y="3968750"/>
          <p14:tracePt t="81149" x="9975850" y="3968750"/>
          <p14:tracePt t="81161" x="10007600" y="3968750"/>
          <p14:tracePt t="81178" x="10096500" y="3968750"/>
          <p14:tracePt t="81194" x="10223500" y="4006850"/>
          <p14:tracePt t="81210" x="10325100" y="4019550"/>
          <p14:tracePt t="81228" x="10369550" y="4019550"/>
          <p14:tracePt t="81245" x="10375900" y="4019550"/>
          <p14:tracePt t="81390" x="10388600" y="4019550"/>
          <p14:tracePt t="81397" x="10426700" y="4025900"/>
          <p14:tracePt t="81414" x="10483850" y="4025900"/>
          <p14:tracePt t="81427" x="10610850" y="4057650"/>
          <p14:tracePt t="81443" x="10858500" y="4064000"/>
          <p14:tracePt t="81460" x="10953750" y="4064000"/>
          <p14:tracePt t="81477" x="10966450" y="4064000"/>
          <p14:tracePt t="81597" x="10972800" y="4064000"/>
          <p14:tracePt t="81605" x="10979150" y="4064000"/>
          <p14:tracePt t="81622" x="10985500" y="4064000"/>
          <p14:tracePt t="81631" x="11004550" y="4057650"/>
          <p14:tracePt t="81647" x="11080750" y="4044950"/>
          <p14:tracePt t="81663" x="11137900" y="4032250"/>
          <p14:tracePt t="81677" x="11163300" y="4013200"/>
          <p14:tracePt t="81693" x="11226800" y="4013200"/>
          <p14:tracePt t="81710" x="11233150" y="4013200"/>
          <p14:tracePt t="81727" x="11245850" y="4013200"/>
          <p14:tracePt t="81773" x="11252200" y="4006850"/>
          <p14:tracePt t="81781" x="11264900" y="4006850"/>
          <p14:tracePt t="81794" x="11328400" y="4006850"/>
          <p14:tracePt t="81810" x="11404600" y="4006850"/>
          <p14:tracePt t="81827" x="11512550" y="4006850"/>
          <p14:tracePt t="81843" x="11582400" y="4006850"/>
          <p14:tracePt t="81860" x="11576050" y="4013200"/>
          <p14:tracePt t="81989" x="11557000" y="4019550"/>
          <p14:tracePt t="81997" x="11544300" y="4025900"/>
          <p14:tracePt t="82013" x="11423650" y="4038600"/>
          <p14:tracePt t="82013" x="11322050" y="4038600"/>
          <p14:tracePt t="82030" x="11201400" y="4044950"/>
          <p14:tracePt t="82043" x="10820400" y="4057650"/>
          <p14:tracePt t="82043" x="10560050" y="4057650"/>
          <p14:tracePt t="82062" x="9912350" y="4051300"/>
          <p14:tracePt t="82077" x="9277350" y="4019550"/>
          <p14:tracePt t="82094" x="8763000" y="4019550"/>
          <p14:tracePt t="82109" x="8426450" y="4038600"/>
          <p14:tracePt t="82126" x="8229600" y="4083050"/>
          <p14:tracePt t="82143" x="8102600" y="4114800"/>
          <p14:tracePt t="82159" x="7981950" y="4140200"/>
          <p14:tracePt t="82176" x="7874000" y="4178300"/>
          <p14:tracePt t="82193" x="7816850" y="4191000"/>
          <p14:tracePt t="82209" x="7785100" y="4191000"/>
          <p14:tracePt t="82226" x="7766050" y="4197350"/>
          <p14:tracePt t="82243" x="7734300" y="4203700"/>
          <p14:tracePt t="82260" x="7677150" y="4216400"/>
          <p14:tracePt t="82260" x="7658100" y="4222750"/>
          <p14:tracePt t="82278" x="7607300" y="4235450"/>
          <p14:tracePt t="82293" x="7575550" y="4248150"/>
          <p14:tracePt t="82309" x="7562850" y="4248150"/>
          <p14:tracePt t="82326" x="7556500" y="4254500"/>
          <p14:tracePt t="82437" x="7556500" y="4267200"/>
          <p14:tracePt t="82445" x="7556500" y="4279900"/>
          <p14:tracePt t="82462" x="7562850" y="4279900"/>
          <p14:tracePt t="82468" x="7588250" y="4279900"/>
          <p14:tracePt t="82478" x="7689850" y="4305300"/>
          <p14:tracePt t="82493" x="7874000" y="4343400"/>
          <p14:tracePt t="82510" x="8077200" y="4356100"/>
          <p14:tracePt t="82527" x="8223250" y="4356100"/>
          <p14:tracePt t="82543" x="8274050" y="4356100"/>
          <p14:tracePt t="82560" x="8286750" y="4356100"/>
          <p14:tracePt t="82814" x="8293100" y="4356100"/>
          <p14:tracePt t="82822" x="8324850" y="4356100"/>
          <p14:tracePt t="82829" x="8369300" y="4356100"/>
          <p14:tracePt t="82844" x="8477250" y="4356100"/>
          <p14:tracePt t="82859" x="8655050" y="4356100"/>
          <p14:tracePt t="82876" x="8896350" y="4356100"/>
          <p14:tracePt t="82894" x="8947150" y="4356100"/>
          <p14:tracePt t="82909" x="8959850" y="4356100"/>
          <p14:tracePt t="82933" x="8972550" y="4356100"/>
          <p14:tracePt t="83349" x="8985250" y="4356100"/>
          <p14:tracePt t="83357" x="8991600" y="4349750"/>
          <p14:tracePt t="83365" x="9017000" y="4337050"/>
          <p14:tracePt t="83375" x="9124950" y="4337050"/>
          <p14:tracePt t="83392" x="9201150" y="4337050"/>
          <p14:tracePt t="83409" x="9264650" y="4337050"/>
          <p14:tracePt t="83426" x="9296400" y="4337050"/>
          <p14:tracePt t="83442" x="9309100" y="4337050"/>
          <p14:tracePt t="83478" x="9315450" y="4337050"/>
          <p14:tracePt t="83485" x="9328150" y="4337050"/>
          <p14:tracePt t="83494" x="9366250" y="4337050"/>
          <p14:tracePt t="83510" x="9423400" y="4337050"/>
          <p14:tracePt t="83527" x="9499600" y="4337050"/>
          <p14:tracePt t="83543" x="9556750" y="4337050"/>
          <p14:tracePt t="83559" x="9607550" y="4337050"/>
          <p14:tracePt t="83576" x="9658350" y="4337050"/>
          <p14:tracePt t="83592" x="9702800" y="4337050"/>
          <p14:tracePt t="83608" x="9753600" y="4324350"/>
          <p14:tracePt t="83625" x="9759950" y="4324350"/>
          <p14:tracePt t="83701" x="9766300" y="4318000"/>
          <p14:tracePt t="83709" x="9772650" y="4318000"/>
          <p14:tracePt t="83716" x="9791700" y="4318000"/>
          <p14:tracePt t="83725" x="9867900" y="4318000"/>
          <p14:tracePt t="83742" x="9969500" y="4318000"/>
          <p14:tracePt t="83760" x="10096500" y="4318000"/>
          <p14:tracePt t="83776" x="10179050" y="4311650"/>
          <p14:tracePt t="83794" x="10185400" y="4305300"/>
          <p14:tracePt t="83808" x="10198100" y="4305300"/>
          <p14:tracePt t="83837" x="10210800" y="4298950"/>
          <p14:tracePt t="83845" x="10223500" y="4298950"/>
          <p14:tracePt t="83860" x="10229850" y="4298950"/>
          <p14:tracePt t="83875" x="10255250" y="4292600"/>
          <p14:tracePt t="83893" x="10267950" y="4292600"/>
          <p14:tracePt t="83949" x="10274300" y="4292600"/>
          <p14:tracePt t="83956" x="10287000" y="4292600"/>
          <p14:tracePt t="83965" x="10312400" y="4292600"/>
          <p14:tracePt t="83975" x="10401300" y="4292600"/>
          <p14:tracePt t="83992" x="10541000" y="4305300"/>
          <p14:tracePt t="84010" x="10629900" y="4318000"/>
          <p14:tracePt t="84026" x="10680700" y="4318000"/>
          <p14:tracePt t="84044" x="10687050" y="4318000"/>
          <p14:tracePt t="84061" x="10699750" y="4318000"/>
          <p14:tracePt t="84093" x="10712450" y="4318000"/>
          <p14:tracePt t="84100" x="10731500" y="4318000"/>
          <p14:tracePt t="84109" x="10782300" y="4318000"/>
          <p14:tracePt t="84126" x="10795000" y="4318000"/>
          <p14:tracePt t="84143" x="10801350" y="4318000"/>
          <p14:tracePt t="84197" x="10820400" y="4318000"/>
          <p14:tracePt t="84205" x="10864850" y="4324350"/>
          <p14:tracePt t="84213" x="10909300" y="4330700"/>
          <p14:tracePt t="84225" x="11036300" y="4337050"/>
          <p14:tracePt t="84243" x="11112500" y="4337050"/>
          <p14:tracePt t="84260" x="11137900" y="4337050"/>
          <p14:tracePt t="84275" x="11150600" y="4337050"/>
          <p14:tracePt t="84301" x="11156950" y="4337050"/>
          <p14:tracePt t="84310" x="11207750" y="4337050"/>
          <p14:tracePt t="84326" x="11283950" y="4337050"/>
          <p14:tracePt t="84341" x="11430000" y="4337050"/>
          <p14:tracePt t="84358" x="11518900" y="4337050"/>
          <p14:tracePt t="84374" x="11576050" y="4337050"/>
          <p14:tracePt t="84391" x="11588750" y="4337050"/>
          <p14:tracePt t="84408" x="11601450" y="4337050"/>
          <p14:tracePt t="84424" x="11620500" y="4337050"/>
          <p14:tracePt t="84441" x="11690350" y="4337050"/>
          <p14:tracePt t="84458" x="11715750" y="4349750"/>
          <p14:tracePt t="84475" x="11722100" y="4356100"/>
          <p14:tracePt t="84516" x="11722100" y="4362450"/>
          <p14:tracePt t="84557" x="11715750" y="4368800"/>
          <p14:tracePt t="84565" x="11703050" y="4375150"/>
          <p14:tracePt t="84575" x="11582400" y="4419600"/>
          <p14:tracePt t="84592" x="11366500" y="4476750"/>
          <p14:tracePt t="84609" x="11106150" y="4546600"/>
          <p14:tracePt t="84626" x="10890250" y="4597400"/>
          <p14:tracePt t="84643" x="10661650" y="4654550"/>
          <p14:tracePt t="84657" x="10363200" y="4692650"/>
          <p14:tracePt t="84674" x="9867900" y="4692650"/>
          <p14:tracePt t="84691" x="9315450" y="4737100"/>
          <p14:tracePt t="84707" x="8877300" y="4749800"/>
          <p14:tracePt t="84707" x="8763000" y="4756150"/>
          <p14:tracePt t="84725" x="8572500" y="4762500"/>
          <p14:tracePt t="84740" x="8502650" y="4762500"/>
          <p14:tracePt t="84759" x="8496300" y="4762500"/>
          <p14:tracePt t="84774" x="8477250" y="4768850"/>
          <p14:tracePt t="84791" x="8407400" y="4775200"/>
          <p14:tracePt t="84809" x="8299450" y="4775200"/>
          <p14:tracePt t="84825" x="8191500" y="4768850"/>
          <p14:tracePt t="84842" x="8115300" y="4749800"/>
          <p14:tracePt t="84858" x="8070850" y="4749800"/>
          <p14:tracePt t="84874" x="8045450" y="4743450"/>
          <p14:tracePt t="84891" x="7981950" y="4737100"/>
          <p14:tracePt t="84907" x="7893050" y="4724400"/>
          <p14:tracePt t="84924" x="7740650" y="4699000"/>
          <p14:tracePt t="84941" x="7721600" y="4699000"/>
          <p14:tracePt t="84957" x="7715250" y="4699000"/>
          <p14:tracePt t="85037" x="7702550" y="4692650"/>
          <p14:tracePt t="85053" x="7702550" y="4679950"/>
          <p14:tracePt t="85069" x="7708900" y="4673600"/>
          <p14:tracePt t="85077" x="7715250" y="4673600"/>
          <p14:tracePt t="85092" x="7747000" y="4660900"/>
          <p14:tracePt t="85108" x="7804150" y="4648200"/>
          <p14:tracePt t="85124" x="7994650" y="4648200"/>
          <p14:tracePt t="85142" x="8191500" y="4648200"/>
          <p14:tracePt t="85157" x="8375650" y="4667250"/>
          <p14:tracePt t="85174" x="8528050" y="4699000"/>
          <p14:tracePt t="85190" x="8667750" y="4724400"/>
          <p14:tracePt t="85207" x="8769350" y="4737100"/>
          <p14:tracePt t="85224" x="8864600" y="4749800"/>
          <p14:tracePt t="85240" x="8978900" y="4749800"/>
          <p14:tracePt t="85257" x="9144000" y="4775200"/>
          <p14:tracePt t="85274" x="9296400" y="4800600"/>
          <p14:tracePt t="85291" x="9391650" y="4813300"/>
          <p14:tracePt t="85291" x="9417050" y="4813300"/>
          <p14:tracePt t="85309" x="9429750" y="4813300"/>
          <p14:tracePt t="85749" x="9436100" y="4813300"/>
          <p14:tracePt t="85757" x="9448800" y="4813300"/>
          <p14:tracePt t="85765" x="9505950" y="4813300"/>
          <p14:tracePt t="85775" x="9601200" y="4806950"/>
          <p14:tracePt t="85793" x="9740900" y="4800600"/>
          <p14:tracePt t="85809" x="9848850" y="4781550"/>
          <p14:tracePt t="85825" x="9899650" y="4768850"/>
          <p14:tracePt t="85840" x="9906000" y="4762500"/>
          <p14:tracePt t="86342" x="9918700" y="4756150"/>
          <p14:tracePt t="86349" x="9931400" y="4756150"/>
          <p14:tracePt t="86356" x="9975850" y="4756150"/>
          <p14:tracePt t="86374" x="10083800" y="4756150"/>
          <p14:tracePt t="86392" x="10210800" y="4756150"/>
          <p14:tracePt t="86407" x="10331450" y="4749800"/>
          <p14:tracePt t="86425" x="10458450" y="4730750"/>
          <p14:tracePt t="86440" x="10547350" y="4724400"/>
          <p14:tracePt t="86456" x="10591800" y="4718050"/>
          <p14:tracePt t="86473" x="10629900" y="4705350"/>
          <p14:tracePt t="86489" x="10636250" y="4699000"/>
          <p14:tracePt t="86516" x="10642600" y="4699000"/>
          <p14:tracePt t="86526" x="10648950" y="4699000"/>
          <p14:tracePt t="86539" x="10712450" y="4699000"/>
          <p14:tracePt t="86559" x="10775950" y="4705350"/>
          <p14:tracePt t="86574" x="10858500" y="4718050"/>
          <p14:tracePt t="86590" x="10922000" y="4718050"/>
          <p14:tracePt t="86606" x="10953750" y="4718050"/>
          <p14:tracePt t="86624" x="10972800" y="4718050"/>
          <p14:tracePt t="86641" x="10979150" y="4718050"/>
          <p14:tracePt t="86660" x="10991850" y="4718050"/>
          <p14:tracePt t="86673" x="11055350" y="4718050"/>
          <p14:tracePt t="86689" x="11144250" y="4718050"/>
          <p14:tracePt t="86706" x="11271250" y="4718050"/>
          <p14:tracePt t="86722" x="11334750" y="4718050"/>
          <p14:tracePt t="86739" x="11347450" y="4718050"/>
          <p14:tracePt t="86756" x="11360150" y="4718050"/>
          <p14:tracePt t="86797" x="11372850" y="4711700"/>
          <p14:tracePt t="86909" x="11385550" y="4711700"/>
          <p14:tracePt t="86917" x="11391900" y="4711700"/>
          <p14:tracePt t="86924" x="11398250" y="4711700"/>
          <p14:tracePt t="86939" x="11417300" y="4711700"/>
          <p14:tracePt t="86956" x="11423650" y="4711700"/>
          <p14:tracePt t="87077" x="11410950" y="4711700"/>
          <p14:tracePt t="87093" x="11391900" y="4724400"/>
          <p14:tracePt t="87101" x="11366500" y="4737100"/>
          <p14:tracePt t="87109" x="11264900" y="4768850"/>
          <p14:tracePt t="87126" x="11188700" y="4787900"/>
          <p14:tracePt t="87141" x="11029950" y="4819650"/>
          <p14:tracePt t="87155" x="10833100" y="4864100"/>
          <p14:tracePt t="87172" x="10439400" y="4902200"/>
          <p14:tracePt t="87189" x="10147300" y="4914900"/>
          <p14:tracePt t="87205" x="9931400" y="4927600"/>
          <p14:tracePt t="87222" x="9734550" y="4946650"/>
          <p14:tracePt t="87239" x="9601200" y="4972050"/>
          <p14:tracePt t="87255" x="9512300" y="4991100"/>
          <p14:tracePt t="87272" x="9410700" y="5016500"/>
          <p14:tracePt t="87289" x="9277350" y="5048250"/>
          <p14:tracePt t="87307" x="9137650" y="5073650"/>
          <p14:tracePt t="87324" x="8997950" y="5099050"/>
          <p14:tracePt t="87340" x="8858250" y="5099050"/>
          <p14:tracePt t="87340" x="8788400" y="5099050"/>
          <p14:tracePt t="87357" x="8712200" y="5099050"/>
          <p14:tracePt t="87372" x="8477250" y="5099050"/>
          <p14:tracePt t="87390" x="8286750" y="5105400"/>
          <p14:tracePt t="87405" x="8121650" y="5105400"/>
          <p14:tracePt t="87422" x="7981950" y="5105400"/>
          <p14:tracePt t="87438" x="7905750" y="5099050"/>
          <p14:tracePt t="87455" x="7854950" y="5092700"/>
          <p14:tracePt t="87472" x="7785100" y="5073650"/>
          <p14:tracePt t="87488" x="7664450" y="5048250"/>
          <p14:tracePt t="87505" x="7588250" y="5029200"/>
          <p14:tracePt t="87521" x="7537450" y="5016500"/>
          <p14:tracePt t="87538" x="7531100" y="5016500"/>
          <p14:tracePt t="87709" x="7531100" y="5003800"/>
          <p14:tracePt t="87733" x="7531100" y="4997450"/>
          <p14:tracePt t="87740" x="7531100" y="4991100"/>
          <p14:tracePt t="87755" x="7550150" y="4978400"/>
          <p14:tracePt t="87771" x="7594600" y="4946650"/>
          <p14:tracePt t="87788" x="7670800" y="4946650"/>
          <p14:tracePt t="87806" x="7772400" y="4953000"/>
          <p14:tracePt t="87823" x="7918450" y="4978400"/>
          <p14:tracePt t="87839" x="8089900" y="5010150"/>
          <p14:tracePt t="87856" x="8255000" y="5035550"/>
          <p14:tracePt t="87872" x="8356600" y="5060950"/>
          <p14:tracePt t="87888" x="8369300" y="5060950"/>
          <p14:tracePt t="88229" x="8382000" y="5060950"/>
          <p14:tracePt t="88237" x="8394700" y="5060950"/>
          <p14:tracePt t="88245" x="8432800" y="5060950"/>
          <p14:tracePt t="88254" x="8528050" y="5060950"/>
          <p14:tracePt t="88271" x="8636000" y="5067300"/>
          <p14:tracePt t="88288" x="8731250" y="5073650"/>
          <p14:tracePt t="88304" x="8750300" y="5073650"/>
          <p14:tracePt t="88321" x="8763000" y="5073650"/>
          <p14:tracePt t="88372" x="8769350" y="5073650"/>
          <p14:tracePt t="88390" x="8782050" y="5073650"/>
          <p14:tracePt t="88397" x="8788400" y="5073650"/>
          <p14:tracePt t="88406" x="8813800" y="5067300"/>
          <p14:tracePt t="88423" x="8826500" y="5067300"/>
          <p14:tracePt t="88460" x="8858250" y="5067300"/>
          <p14:tracePt t="88469" x="8902700" y="5067300"/>
          <p14:tracePt t="88477" x="8966200" y="5067300"/>
          <p14:tracePt t="88488" x="9118600" y="5067300"/>
          <p14:tracePt t="88504" x="9309100" y="5067300"/>
          <p14:tracePt t="88521" x="9436100" y="5067300"/>
          <p14:tracePt t="88538" x="9461500" y="5067300"/>
          <p14:tracePt t="88554" x="9474200" y="5067300"/>
          <p14:tracePt t="88925" x="9493250" y="5067300"/>
          <p14:tracePt t="88933" x="9544050" y="5067300"/>
          <p14:tracePt t="88941" x="9601200" y="5073650"/>
          <p14:tracePt t="88954" x="9677400" y="5086350"/>
          <p14:tracePt t="88971" x="9702800" y="5086350"/>
          <p14:tracePt t="88987" x="9715500" y="5086350"/>
          <p14:tracePt t="89269" x="9728200" y="5086350"/>
          <p14:tracePt t="89276" x="9759950" y="5086350"/>
          <p14:tracePt t="89287" x="9842500" y="5086350"/>
          <p14:tracePt t="89303" x="9969500" y="5086350"/>
          <p14:tracePt t="89322" x="10160000" y="5086350"/>
          <p14:tracePt t="89338" x="10267950" y="5086350"/>
          <p14:tracePt t="89355" x="10274300" y="5086350"/>
          <p14:tracePt t="89370" x="10287000" y="5086350"/>
          <p14:tracePt t="89629" x="10299700" y="5086350"/>
          <p14:tracePt t="89637" x="10325100" y="5086350"/>
          <p14:tracePt t="89653" x="10350500" y="5086350"/>
          <p14:tracePt t="89661" x="10369550" y="5086350"/>
          <p14:tracePt t="89670" x="10420350" y="5080000"/>
          <p14:tracePt t="89686" x="10490200" y="5067300"/>
          <p14:tracePt t="89703" x="10515600" y="5060950"/>
          <p14:tracePt t="89720" x="10528300" y="5054600"/>
          <p14:tracePt t="90093" x="10547350" y="5048250"/>
          <p14:tracePt t="90101" x="10610850" y="5048250"/>
          <p14:tracePt t="90109" x="10687050" y="5054600"/>
          <p14:tracePt t="90120" x="10839450" y="5054600"/>
          <p14:tracePt t="90138" x="10998200" y="5054600"/>
          <p14:tracePt t="90153" x="11087100" y="5054600"/>
          <p14:tracePt t="90170" x="11099800" y="5054600"/>
          <p14:tracePt t="90187" x="11106150" y="5054600"/>
          <p14:tracePt t="90581" x="11112500" y="5054600"/>
          <p14:tracePt t="90588" x="11125200" y="5054600"/>
          <p14:tracePt t="90588" x="11144250" y="5054600"/>
          <p14:tracePt t="90604" x="11182350" y="5054600"/>
          <p14:tracePt t="90619" x="11283950" y="5054600"/>
          <p14:tracePt t="90619" x="11334750" y="5067300"/>
          <p14:tracePt t="90638" x="11499850" y="5080000"/>
          <p14:tracePt t="90654" x="11563350" y="5080000"/>
          <p14:tracePt t="90670" x="11576050" y="5080000"/>
          <p14:tracePt t="90685" x="11576050" y="5092700"/>
          <p14:tracePt t="90790" x="11569700" y="5099050"/>
          <p14:tracePt t="90797" x="11563350" y="5105400"/>
          <p14:tracePt t="90806" x="11563350" y="5111750"/>
          <p14:tracePt t="90820" x="11537950" y="5118100"/>
          <p14:tracePt t="90836" x="11493500" y="5137150"/>
          <p14:tracePt t="90836" x="11449050" y="5156200"/>
          <p14:tracePt t="90854" x="11296650" y="5200650"/>
          <p14:tracePt t="90869" x="11112500" y="5245100"/>
          <p14:tracePt t="90886" x="10890250" y="5276850"/>
          <p14:tracePt t="90903" x="10610850" y="5276850"/>
          <p14:tracePt t="90920" x="10267950" y="5314950"/>
          <p14:tracePt t="90935" x="10020300" y="5321300"/>
          <p14:tracePt t="90952" x="9734550" y="5372100"/>
          <p14:tracePt t="90969" x="9512300" y="5429250"/>
          <p14:tracePt t="90986" x="9309100" y="5473700"/>
          <p14:tracePt t="91002" x="9137650" y="5524500"/>
          <p14:tracePt t="91018" x="8972550" y="5568950"/>
          <p14:tracePt t="91035" x="8813800" y="5594350"/>
          <p14:tracePt t="91052" x="8547100" y="5645150"/>
          <p14:tracePt t="91069" x="8382000" y="5664200"/>
          <p14:tracePt t="91085" x="8235950" y="5664200"/>
          <p14:tracePt t="91102" x="8121650" y="5664200"/>
          <p14:tracePt t="91120" x="7981950" y="5664200"/>
          <p14:tracePt t="91137" x="7854950" y="5664200"/>
          <p14:tracePt t="91152" x="7702550" y="5657850"/>
          <p14:tracePt t="91169" x="7600950" y="5657850"/>
          <p14:tracePt t="91188" x="7531100" y="5657850"/>
          <p14:tracePt t="91202" x="7493000" y="5657850"/>
          <p14:tracePt t="91218" x="7480300" y="5657850"/>
          <p14:tracePt t="91245" x="7448550" y="5657850"/>
          <p14:tracePt t="91261" x="7397750" y="5651500"/>
          <p14:tracePt t="91270" x="7219950" y="5607050"/>
          <p14:tracePt t="91287" x="7029450" y="5562600"/>
          <p14:tracePt t="91302" x="6889750" y="5524500"/>
          <p14:tracePt t="91319" x="6877050" y="5518150"/>
          <p14:tracePt t="91335" x="6864350" y="5511800"/>
          <p14:tracePt t="91421" x="6851650" y="5505450"/>
          <p14:tracePt t="91477" x="6851650" y="5499100"/>
          <p14:tracePt t="91517" x="6851650" y="5492750"/>
          <p14:tracePt t="91565" x="6851650" y="5480050"/>
          <p14:tracePt t="91581" x="6858000" y="5480050"/>
          <p14:tracePt t="91605" x="6864350" y="5473700"/>
          <p14:tracePt t="91613" x="6864350" y="5467350"/>
          <p14:tracePt t="91622" x="6870700" y="5467350"/>
          <p14:tracePt t="91622" x="6883400" y="5461000"/>
          <p14:tracePt t="91639" x="6902450" y="5448300"/>
          <p14:tracePt t="91655" x="6934200" y="5429250"/>
          <p14:tracePt t="91669" x="6985000" y="5429250"/>
          <p14:tracePt t="91685" x="7035800" y="5429250"/>
          <p14:tracePt t="91702" x="7086600" y="5429250"/>
          <p14:tracePt t="91719" x="7118350" y="5429250"/>
          <p14:tracePt t="91735" x="7124700" y="5429250"/>
          <p14:tracePt t="91797" x="7137400" y="5429250"/>
          <p14:tracePt t="91805" x="7150100" y="5429250"/>
          <p14:tracePt t="92029" x="7162800" y="5422900"/>
          <p14:tracePt t="92037" x="7169150" y="5422900"/>
          <p14:tracePt t="92045" x="7181850" y="5422900"/>
          <p14:tracePt t="92053" x="7194550" y="5422900"/>
          <p14:tracePt t="92068" x="7264400" y="5422900"/>
          <p14:tracePt t="92086" x="7308850" y="5422900"/>
          <p14:tracePt t="92102" x="7346950" y="5422900"/>
          <p14:tracePt t="92120" x="7353300" y="5416550"/>
          <p14:tracePt t="92301" x="7359650" y="5416550"/>
          <p14:tracePt t="92309" x="7378700" y="5416550"/>
          <p14:tracePt t="92318" x="7454900" y="5416550"/>
          <p14:tracePt t="92334" x="7575550" y="5422900"/>
          <p14:tracePt t="92351" x="7683500" y="5448300"/>
          <p14:tracePt t="92369" x="7727950" y="5448300"/>
          <p14:tracePt t="92385" x="7740650" y="5448300"/>
          <p14:tracePt t="94387" x="7753350" y="5448300"/>
          <p14:tracePt t="94661" x="7753350" y="5435600"/>
          <p14:tracePt t="95309" x="7753350" y="5429250"/>
          <p14:tracePt t="95317" x="7759700" y="5422900"/>
          <p14:tracePt t="95325" x="7759700" y="5416550"/>
          <p14:tracePt t="95334" x="7759700" y="5403850"/>
          <p14:tracePt t="95350" x="7766050" y="5391150"/>
          <p14:tracePt t="95365" x="7772400" y="5378450"/>
          <p14:tracePt t="95382" x="7772400" y="5372100"/>
          <p14:tracePt t="95412" x="7778750" y="5365750"/>
          <p14:tracePt t="95445" x="7785100" y="5359400"/>
          <p14:tracePt t="95453" x="7785100" y="5353050"/>
          <p14:tracePt t="95466" x="7791450" y="5353050"/>
          <p14:tracePt t="95483" x="7797800" y="5346700"/>
          <p14:tracePt t="95499" x="7797800" y="5340350"/>
          <p14:tracePt t="95518" x="7810500" y="5327650"/>
          <p14:tracePt t="95532" x="7816850" y="5314950"/>
          <p14:tracePt t="95548" x="7842250" y="5289550"/>
          <p14:tracePt t="95565" x="7854950" y="5270500"/>
          <p14:tracePt t="95582" x="7867650" y="5251450"/>
          <p14:tracePt t="95598" x="7880350" y="5226050"/>
          <p14:tracePt t="95615" x="7899400" y="5219700"/>
          <p14:tracePt t="95631" x="7912100" y="5200650"/>
          <p14:tracePt t="95649" x="7931150" y="5168900"/>
          <p14:tracePt t="95666" x="7956550" y="5156200"/>
          <p14:tracePt t="95682" x="7988300" y="5137150"/>
          <p14:tracePt t="95699" x="8032750" y="5118100"/>
          <p14:tracePt t="95716" x="8121650" y="5092700"/>
          <p14:tracePt t="95732" x="8191500" y="5073650"/>
          <p14:tracePt t="95748" x="8369300" y="5022850"/>
          <p14:tracePt t="95767" x="8470900" y="5003800"/>
          <p14:tracePt t="95781" x="8597900" y="5003800"/>
          <p14:tracePt t="95797" x="8724900" y="5003800"/>
          <p14:tracePt t="95814" x="8832850" y="5003800"/>
          <p14:tracePt t="95831" x="8991600" y="5003800"/>
          <p14:tracePt t="95848" x="9099550" y="5010150"/>
          <p14:tracePt t="95865" x="9201150" y="5041900"/>
          <p14:tracePt t="95881" x="9271000" y="5054600"/>
          <p14:tracePt t="95898" x="9283700" y="5054600"/>
          <p14:tracePt t="95925" x="9296400" y="5054600"/>
          <p14:tracePt t="95941" x="9315450" y="5054600"/>
          <p14:tracePt t="95951" x="9391650" y="5067300"/>
          <p14:tracePt t="95966" x="9467850" y="5086350"/>
          <p14:tracePt t="95984" x="9556750" y="5105400"/>
          <p14:tracePt t="95998" x="9601200" y="5105400"/>
          <p14:tracePt t="96014" x="9620250" y="5105400"/>
          <p14:tracePt t="96031" x="9658350" y="5105400"/>
          <p14:tracePt t="96048" x="9759950" y="5105400"/>
          <p14:tracePt t="96064" x="9956800" y="5099050"/>
          <p14:tracePt t="96081" x="10210800" y="5080000"/>
          <p14:tracePt t="96098" x="10433050" y="5048250"/>
          <p14:tracePt t="96114" x="10579100" y="5003800"/>
          <p14:tracePt t="96131" x="10604500" y="4997450"/>
          <p14:tracePt t="96148" x="10610850" y="4997450"/>
          <p14:tracePt t="96164" x="10629900" y="4991100"/>
          <p14:tracePt t="96183" x="10693400" y="4991100"/>
          <p14:tracePt t="96200" x="10807700" y="4991100"/>
          <p14:tracePt t="96215" x="10858500" y="4991100"/>
          <p14:tracePt t="96232" x="10890250" y="4991100"/>
          <p14:tracePt t="96248" x="10896600" y="4984750"/>
          <p14:tracePt t="96301" x="10915650" y="4972050"/>
          <p14:tracePt t="96309" x="10941050" y="4972050"/>
          <p14:tracePt t="96317" x="10953750" y="4965700"/>
          <p14:tracePt t="96317" x="10966450" y="4965700"/>
          <p14:tracePt t="96334" x="10960100" y="4965700"/>
          <p14:tracePt t="97013" x="10947400" y="4965700"/>
          <p14:tracePt t="97029" x="10941050" y="4965700"/>
          <p14:tracePt t="97044" x="10934700" y="4965700"/>
          <p14:tracePt t="97052" x="10928350" y="4965700"/>
          <p14:tracePt t="97077" x="10922000" y="4965700"/>
          <p14:tracePt t="97085" x="10915650" y="4965700"/>
          <p14:tracePt t="97101" x="10902950" y="4965700"/>
          <p14:tracePt t="97149" x="10890250" y="4965700"/>
          <p14:tracePt t="97167" x="10871200" y="4965700"/>
          <p14:tracePt t="97182" x="10852150" y="4965700"/>
          <p14:tracePt t="97189" x="10833100" y="4965700"/>
          <p14:tracePt t="97196" x="10769600" y="4965700"/>
          <p14:tracePt t="97215" x="10693400" y="4965700"/>
          <p14:tracePt t="97231" x="10585450" y="4965700"/>
          <p14:tracePt t="97248" x="10464800" y="4965700"/>
          <p14:tracePt t="97263" x="10331450" y="4965700"/>
          <p14:tracePt t="97281" x="10160000" y="4965700"/>
          <p14:tracePt t="97297" x="10033000" y="4965700"/>
          <p14:tracePt t="97313" x="9886950" y="4965700"/>
          <p14:tracePt t="97330" x="9791700" y="4965700"/>
          <p14:tracePt t="97347" x="9690100" y="4965700"/>
          <p14:tracePt t="97363" x="9613900" y="4965700"/>
          <p14:tracePt t="97380" x="9505950" y="4972050"/>
          <p14:tracePt t="97397" x="9404350" y="4997450"/>
          <p14:tracePt t="97413" x="9296400" y="5022850"/>
          <p14:tracePt t="97431" x="9201150" y="5060950"/>
          <p14:tracePt t="97447" x="9137650" y="5060950"/>
          <p14:tracePt t="97464" x="9105900" y="5067300"/>
          <p14:tracePt t="97481" x="9093200" y="5080000"/>
          <p14:tracePt t="97497" x="9055100" y="5105400"/>
          <p14:tracePt t="97514" x="8991600" y="5137150"/>
          <p14:tracePt t="97530" x="8909050" y="5156200"/>
          <p14:tracePt t="97546" x="8775700" y="5200650"/>
          <p14:tracePt t="97563" x="8655050" y="5226050"/>
          <p14:tracePt t="97579" x="8489950" y="5270500"/>
          <p14:tracePt t="97596" x="8420100" y="5276850"/>
          <p14:tracePt t="97614" x="8337550" y="5302250"/>
          <p14:tracePt t="97630" x="8280400" y="5314950"/>
          <p14:tracePt t="97648" x="8210550" y="5340350"/>
          <p14:tracePt t="97663" x="8115300" y="5372100"/>
          <p14:tracePt t="97682" x="8026400" y="5416550"/>
          <p14:tracePt t="97698" x="7918450" y="5467350"/>
          <p14:tracePt t="97715" x="7848600" y="5492750"/>
          <p14:tracePt t="97731" x="7816850" y="5499100"/>
          <p14:tracePt t="97747" x="7785100" y="5511800"/>
          <p14:tracePt t="97747" x="7766050" y="5518150"/>
          <p14:tracePt t="97765" x="7759700" y="5530850"/>
          <p14:tracePt t="97779" x="7683500" y="5549900"/>
          <p14:tracePt t="97797" x="7600950" y="5562600"/>
          <p14:tracePt t="97814" x="7543800" y="5575300"/>
          <p14:tracePt t="97830" x="7499350" y="5588000"/>
          <p14:tracePt t="97846" x="7435850" y="5588000"/>
          <p14:tracePt t="97863" x="7334250" y="5588000"/>
          <p14:tracePt t="97879" x="7226300" y="5588000"/>
          <p14:tracePt t="97896" x="7131050" y="5588000"/>
          <p14:tracePt t="97913" x="7080250" y="5588000"/>
          <p14:tracePt t="97930" x="7073900" y="5588000"/>
          <p14:tracePt t="98517" x="7073900" y="5575300"/>
          <p14:tracePt t="98853" x="7073900" y="5568950"/>
          <p14:tracePt t="98869" x="7086600" y="5568950"/>
          <p14:tracePt t="98989" x="7092950" y="5562600"/>
          <p14:tracePt t="98998" x="7092950" y="5556250"/>
          <p14:tracePt t="99005" x="7105650" y="5556250"/>
          <p14:tracePt t="99014" x="7118350" y="5556250"/>
          <p14:tracePt t="99030" x="7162800" y="5549900"/>
          <p14:tracePt t="99046" x="7200900" y="5543550"/>
          <p14:tracePt t="99063" x="7251700" y="5543550"/>
          <p14:tracePt t="99078" x="7283450" y="5543550"/>
          <p14:tracePt t="99095" x="7296150" y="5543550"/>
          <p14:tracePt t="99111" x="7302500" y="5543550"/>
          <p14:tracePt t="99166" x="7308850" y="5543550"/>
          <p14:tracePt t="99173" x="7340600" y="5543550"/>
          <p14:tracePt t="99182" x="7385050" y="5543550"/>
          <p14:tracePt t="99195" x="7461250" y="5543550"/>
          <p14:tracePt t="99195" x="7518400" y="5543550"/>
          <p14:tracePt t="99214" x="7550150" y="5543550"/>
          <p14:tracePt t="99229" x="7562850" y="5543550"/>
          <p14:tracePt t="99765" x="7581900" y="5537200"/>
          <p14:tracePt t="99773" x="7670800" y="5537200"/>
          <p14:tracePt t="99781" x="7785100" y="5543550"/>
          <p14:tracePt t="99796" x="8013700" y="5543550"/>
          <p14:tracePt t="99811" x="8261350" y="5549900"/>
          <p14:tracePt t="99828" x="8413750" y="5549900"/>
          <p14:tracePt t="99845" x="8413750" y="5543550"/>
          <p14:tracePt t="100110" x="8407400" y="5543550"/>
          <p14:tracePt t="100117" x="8407400" y="5530850"/>
          <p14:tracePt t="100135" x="8401050" y="5518150"/>
          <p14:tracePt t="100150" x="8394700" y="5518150"/>
          <p14:tracePt t="100462" x="8388350" y="5518150"/>
          <p14:tracePt t="100469" x="8382000" y="5518150"/>
          <p14:tracePt t="100480" x="8356600" y="5524500"/>
          <p14:tracePt t="100496" x="8280400" y="5530850"/>
          <p14:tracePt t="100511" x="8204200" y="5530850"/>
          <p14:tracePt t="100529" x="8159750" y="5530850"/>
          <p14:tracePt t="100544" x="8128000" y="5530850"/>
          <p14:tracePt t="100560" x="8083550" y="5530850"/>
          <p14:tracePt t="100577" x="8039100" y="5530850"/>
          <p14:tracePt t="100593" x="7994650" y="5537200"/>
          <p14:tracePt t="100610" x="7981950" y="5537200"/>
          <p14:tracePt t="100627" x="7969250" y="5537200"/>
          <p14:tracePt t="100661" x="7962900" y="5537200"/>
          <p14:tracePt t="100670" x="7937500" y="5537200"/>
          <p14:tracePt t="100677" x="7854950" y="5537200"/>
          <p14:tracePt t="100694" x="7753350" y="5530850"/>
          <p14:tracePt t="100711" x="7689850" y="5530850"/>
          <p14:tracePt t="100730" x="7670800" y="5530850"/>
          <p14:tracePt t="100789" x="7658100" y="5530850"/>
          <p14:tracePt t="100805" x="7658100" y="5524500"/>
          <p14:tracePt t="100933" x="7651750" y="5518150"/>
          <p14:tracePt t="100941" x="7639050" y="5511800"/>
          <p14:tracePt t="100949" x="7632700" y="5499100"/>
          <p14:tracePt t="100961" x="7620000" y="5473700"/>
          <p14:tracePt t="100979" x="7613650" y="5429250"/>
          <p14:tracePt t="100995" x="7613650" y="5384800"/>
          <p14:tracePt t="101011" x="7613650" y="5353050"/>
          <p14:tracePt t="101028" x="7613650" y="5334000"/>
          <p14:tracePt t="101028" x="7613650" y="5327650"/>
          <p14:tracePt t="101045" x="7613650" y="5321300"/>
          <p14:tracePt t="101060" x="7620000" y="5302250"/>
          <p14:tracePt t="101078" x="7620000" y="5289550"/>
          <p14:tracePt t="101093" x="7620000" y="5276850"/>
          <p14:tracePt t="101110" x="7620000" y="5270500"/>
          <p14:tracePt t="101126" x="7620000" y="5264150"/>
          <p14:tracePt t="101182" x="7620000" y="5257800"/>
          <p14:tracePt t="101189" x="7613650" y="5238750"/>
          <p14:tracePt t="101198" x="7581900" y="5207000"/>
          <p14:tracePt t="101216" x="7575550" y="5200650"/>
          <p14:tracePt t="101226" x="7543800" y="5168900"/>
          <p14:tracePt t="101245" x="7531100" y="5168900"/>
          <p14:tracePt t="101260" x="7531100" y="5162550"/>
          <p14:tracePt t="101285" x="7518400" y="5162550"/>
          <p14:tracePt t="101293" x="7493000" y="5162550"/>
          <p14:tracePt t="101311" x="7429500" y="5162550"/>
          <p14:tracePt t="101327" x="7353300" y="5162550"/>
          <p14:tracePt t="101345" x="7308850" y="5162550"/>
          <p14:tracePt t="101360" x="7302500" y="5162550"/>
          <p14:tracePt t="101380" x="7289800" y="5168900"/>
          <p14:tracePt t="101397" x="7277100" y="5175250"/>
          <p14:tracePt t="101410" x="7232650" y="5194300"/>
          <p14:tracePt t="101427" x="7213600" y="5219700"/>
          <p14:tracePt t="101443" x="7188200" y="5232400"/>
          <p14:tracePt t="101460" x="7188200" y="5238750"/>
          <p14:tracePt t="101501" x="7175500" y="5245100"/>
          <p14:tracePt t="101508" x="7169150" y="5257800"/>
          <p14:tracePt t="101517" x="7169150" y="5270500"/>
          <p14:tracePt t="101532" x="7162800" y="5283200"/>
          <p14:tracePt t="101543" x="7162800" y="5302250"/>
          <p14:tracePt t="101559" x="7156450" y="5314950"/>
          <p14:tracePt t="101580" x="7150100" y="5321300"/>
          <p14:tracePt t="101605" x="7150100" y="5327650"/>
          <p14:tracePt t="101628" x="7150100" y="5334000"/>
          <p14:tracePt t="101638" x="7150100" y="5340350"/>
          <p14:tracePt t="101653" x="7150100" y="5346700"/>
          <p14:tracePt t="101662" x="7150100" y="5359400"/>
          <p14:tracePt t="101693" x="7150100" y="5372100"/>
          <p14:tracePt t="101750" x="7150100" y="5378450"/>
          <p14:tracePt t="101757" x="7162800" y="5378450"/>
          <p14:tracePt t="101765" x="7162800" y="5384800"/>
          <p14:tracePt t="101778" x="7181850" y="5397500"/>
          <p14:tracePt t="101795" x="7194550" y="5397500"/>
          <p14:tracePt t="101812" x="7194550" y="5403850"/>
          <p14:tracePt t="101826" x="7207250" y="5410200"/>
          <p14:tracePt t="101843" x="7213600" y="5416550"/>
          <p14:tracePt t="101859" x="7219950" y="5416550"/>
          <p14:tracePt t="101878" x="7239000" y="5416550"/>
          <p14:tracePt t="101893" x="7251700" y="5416550"/>
          <p14:tracePt t="101909" x="7264400" y="5416550"/>
          <p14:tracePt t="101957" x="7277100" y="5416550"/>
          <p14:tracePt t="101981" x="7296150" y="5416550"/>
          <p14:tracePt t="101989" x="7327900" y="5422900"/>
          <p14:tracePt t="101997" x="7353300" y="5435600"/>
          <p14:tracePt t="102009" x="7410450" y="5461000"/>
          <p14:tracePt t="102027" x="7454900" y="5461000"/>
          <p14:tracePt t="102044" x="7461250" y="5461000"/>
          <p14:tracePt t="102181" x="7467600" y="5461000"/>
          <p14:tracePt t="102188" x="7480300" y="5454650"/>
          <p14:tracePt t="102205" x="7499350" y="5448300"/>
          <p14:tracePt t="102221" x="7512050" y="5448300"/>
          <p14:tracePt t="102237" x="7524750" y="5441950"/>
          <p14:tracePt t="102252" x="7524750" y="5435600"/>
          <p14:tracePt t="102301" x="7524750" y="5429250"/>
          <p14:tracePt t="102316" x="7531100" y="5422900"/>
          <p14:tracePt t="102325" x="7537450" y="5410200"/>
          <p14:tracePt t="102332" x="7543800" y="5410200"/>
          <p14:tracePt t="102342" x="7550150" y="5391150"/>
          <p14:tracePt t="102359" x="7556500" y="5384800"/>
          <p14:tracePt t="102376" x="7569200" y="5372100"/>
          <p14:tracePt t="102392" x="7581900" y="5353050"/>
          <p14:tracePt t="102409" x="7581900" y="5346700"/>
          <p14:tracePt t="102461" x="7581900" y="5340350"/>
          <p14:tracePt t="102469" x="7581900" y="5327650"/>
          <p14:tracePt t="102485" x="7581900" y="5321300"/>
          <p14:tracePt t="102494" x="7581900" y="5302250"/>
          <p14:tracePt t="102511" x="7581900" y="5276850"/>
          <p14:tracePt t="102527" x="7581900" y="5264150"/>
          <p14:tracePt t="102542" x="7562850" y="5245100"/>
          <p14:tracePt t="102560" x="7531100" y="5219700"/>
          <p14:tracePt t="102576" x="7499350" y="5187950"/>
          <p14:tracePt t="102592" x="7467600" y="5168900"/>
          <p14:tracePt t="102609" x="7454900" y="5156200"/>
          <p14:tracePt t="102625" x="7448550" y="5156200"/>
          <p14:tracePt t="102653" x="7442200" y="5156200"/>
          <p14:tracePt t="102660" x="7429500" y="5149850"/>
          <p14:tracePt t="102675" x="7385050" y="5149850"/>
          <p14:tracePt t="102675" x="7359650" y="5149850"/>
          <p14:tracePt t="102694" x="7308850" y="5149850"/>
          <p14:tracePt t="102709" x="7258050" y="5149850"/>
          <p14:tracePt t="102725" x="7251700" y="5149850"/>
          <p14:tracePt t="102742" x="7232650" y="5149850"/>
          <p14:tracePt t="102760" x="7226300" y="5149850"/>
          <p14:tracePt t="102776" x="7213600" y="5156200"/>
          <p14:tracePt t="102793" x="7200900" y="5162550"/>
          <p14:tracePt t="102810" x="7175500" y="5187950"/>
          <p14:tracePt t="102825" x="7162800" y="5194300"/>
          <p14:tracePt t="102843" x="7143750" y="5207000"/>
          <p14:tracePt t="102859" x="7131050" y="5219700"/>
          <p14:tracePt t="102875" x="7118350" y="5226050"/>
          <p14:tracePt t="102891" x="7112000" y="5226050"/>
          <p14:tracePt t="102908" x="7105650" y="5232400"/>
          <p14:tracePt t="102925" x="7099300" y="5232400"/>
          <p14:tracePt t="102941" x="7086600" y="5245100"/>
          <p14:tracePt t="102959" x="7073900" y="5251450"/>
          <p14:tracePt t="102976" x="7054850" y="5264150"/>
          <p14:tracePt t="102993" x="7048500" y="5276850"/>
          <p14:tracePt t="103013" x="7048500" y="5283200"/>
          <p14:tracePt t="103045" x="7042150" y="5283200"/>
          <p14:tracePt t="103093" x="7042150" y="5295900"/>
          <p14:tracePt t="103101" x="7035800" y="5308600"/>
          <p14:tracePt t="103117" x="7029450" y="5308600"/>
          <p14:tracePt t="103126" x="7029450" y="5321300"/>
          <p14:tracePt t="103142" x="7029450" y="5334000"/>
          <p14:tracePt t="103158" x="7029450" y="5340350"/>
          <p14:tracePt t="103175" x="7029450" y="5353050"/>
          <p14:tracePt t="103192" x="7029450" y="5359400"/>
          <p14:tracePt t="103213" x="7029450" y="5365750"/>
          <p14:tracePt t="103245" x="7029450" y="5378450"/>
          <p14:tracePt t="103269" x="7029450" y="5391150"/>
          <p14:tracePt t="103293" x="7029450" y="5397500"/>
          <p14:tracePt t="103301" x="7035800" y="5410200"/>
          <p14:tracePt t="103310" x="7042150" y="5422900"/>
          <p14:tracePt t="103326" x="7061200" y="5435600"/>
          <p14:tracePt t="103343" x="7080250" y="5448300"/>
          <p14:tracePt t="103358" x="7124700" y="5480050"/>
          <p14:tracePt t="103375" x="7156450" y="5492750"/>
          <p14:tracePt t="103391" x="7207250" y="5511800"/>
          <p14:tracePt t="103408" x="7239000" y="5524500"/>
          <p14:tracePt t="103424" x="7245350" y="5524500"/>
          <p14:tracePt t="103453" x="7251700" y="5524500"/>
          <p14:tracePt t="103485" x="7258050" y="5524500"/>
          <p14:tracePt t="103495" x="7277100" y="5524500"/>
          <p14:tracePt t="103501" x="7302500" y="5524500"/>
          <p14:tracePt t="103510" x="7346950" y="5524500"/>
          <p14:tracePt t="103527" x="7391400" y="5524500"/>
          <p14:tracePt t="103542" x="7404100" y="5524500"/>
          <p14:tracePt t="103558" x="7416800" y="5524500"/>
          <p14:tracePt t="103605" x="7429500" y="5524500"/>
          <p14:tracePt t="103629" x="7435850" y="5524500"/>
          <p14:tracePt t="103638" x="7454900" y="5524500"/>
          <p14:tracePt t="103645" x="7467600" y="5524500"/>
          <p14:tracePt t="103658" x="7505700" y="5524500"/>
          <p14:tracePt t="103674" x="7518400" y="5518150"/>
          <p14:tracePt t="103691" x="7518400" y="5511800"/>
          <p14:tracePt t="103757" x="7524750" y="5511800"/>
          <p14:tracePt t="103797" x="7531100" y="5505450"/>
          <p14:tracePt t="103805" x="7531100" y="5499100"/>
          <p14:tracePt t="103813" x="7537450" y="5499100"/>
          <p14:tracePt t="103824" x="7543800" y="5473700"/>
          <p14:tracePt t="103841" x="7550150" y="5473700"/>
          <p14:tracePt t="103858" x="7556500" y="5461000"/>
          <p14:tracePt t="103874" x="7556500" y="5454650"/>
          <p14:tracePt t="103891" x="7562850" y="5441950"/>
          <p14:tracePt t="103910" x="7569200" y="5435600"/>
          <p14:tracePt t="103924" x="7569200" y="5416550"/>
          <p14:tracePt t="103941" x="7569200" y="5403850"/>
          <p14:tracePt t="103958" x="7569200" y="5397500"/>
          <p14:tracePt t="103989" x="7569200" y="5391150"/>
          <p14:tracePt t="104052" x="7569200" y="5384800"/>
          <p14:tracePt t="104085" x="7569200" y="5378450"/>
          <p14:tracePt t="104101" x="7569200" y="5365750"/>
          <p14:tracePt t="104109" x="7569200" y="5353050"/>
          <p14:tracePt t="104126" x="7569200" y="5346700"/>
          <p14:tracePt t="104133" x="7569200" y="5340350"/>
          <p14:tracePt t="104141" x="7569200" y="5327650"/>
          <p14:tracePt t="104157" x="7569200" y="5308600"/>
          <p14:tracePt t="104174" x="7569200" y="5289550"/>
          <p14:tracePt t="104190" x="7569200" y="5276850"/>
          <p14:tracePt t="104213" x="7562850" y="5264150"/>
          <p14:tracePt t="104268" x="7556500" y="5257800"/>
          <p14:tracePt t="104388" x="7550150" y="5245100"/>
          <p14:tracePt t="104405" x="7531100" y="5232400"/>
          <p14:tracePt t="104413" x="7518400" y="5219700"/>
          <p14:tracePt t="104424" x="7493000" y="5207000"/>
          <p14:tracePt t="104441" x="7454900" y="5187950"/>
          <p14:tracePt t="104457" x="7435850" y="5168900"/>
          <p14:tracePt t="104474" x="7429500" y="5162550"/>
          <p14:tracePt t="104495" x="7416800" y="5162550"/>
          <p14:tracePt t="104507" x="7404100" y="5162550"/>
          <p14:tracePt t="104523" x="7340600" y="5162550"/>
          <p14:tracePt t="104541" x="7302500" y="5162550"/>
          <p14:tracePt t="104558" x="7289800" y="5162550"/>
          <p14:tracePt t="104597" x="7283450" y="5168900"/>
          <p14:tracePt t="104612" x="7270750" y="5168900"/>
          <p14:tracePt t="104629" x="7264400" y="5168900"/>
          <p14:tracePt t="104637" x="7251700" y="5175250"/>
          <p14:tracePt t="104644" x="7239000" y="5175250"/>
          <p14:tracePt t="104657" x="7226300" y="5181600"/>
          <p14:tracePt t="104674" x="7213600" y="5194300"/>
          <p14:tracePt t="104690" x="7200900" y="5194300"/>
          <p14:tracePt t="104707" x="7181850" y="5213350"/>
          <p14:tracePt t="104724" x="7162800" y="5232400"/>
          <p14:tracePt t="104740" x="7143750" y="5257800"/>
          <p14:tracePt t="104757" x="7131050" y="5264150"/>
          <p14:tracePt t="104773" x="7124700" y="5270500"/>
          <p14:tracePt t="104885" x="7124700" y="5276850"/>
          <p14:tracePt t="104892" x="7118350" y="5276850"/>
          <p14:tracePt t="104917" x="7131050" y="5276850"/>
          <p14:tracePt t="105029" x="7137400" y="5276850"/>
          <p14:tracePt t="105037" x="7150100" y="5270500"/>
          <p14:tracePt t="105045" x="7162800" y="5264150"/>
          <p14:tracePt t="105057" x="7207250" y="5245100"/>
          <p14:tracePt t="105075" x="7296150" y="5232400"/>
          <p14:tracePt t="105090" x="7346950" y="5187950"/>
          <p14:tracePt t="105090" x="7385050" y="5168900"/>
          <p14:tracePt t="105111" x="7435850" y="5137150"/>
          <p14:tracePt t="105123" x="7581900" y="5048250"/>
          <p14:tracePt t="105140" x="7829550" y="4864100"/>
          <p14:tracePt t="105157" x="8032750" y="4686300"/>
          <p14:tracePt t="105173" x="8331200" y="4451350"/>
          <p14:tracePt t="105190" x="8610600" y="4191000"/>
          <p14:tracePt t="105206" x="8870950" y="3956050"/>
          <p14:tracePt t="105223" x="9131300" y="3714750"/>
          <p14:tracePt t="105240" x="9251950" y="3556000"/>
          <p14:tracePt t="105256" x="9347200" y="3460750"/>
          <p14:tracePt t="105274" x="9391650" y="3397250"/>
          <p14:tracePt t="105292" x="9398000" y="3365500"/>
          <p14:tracePt t="105309" x="9398000" y="3346450"/>
          <p14:tracePt t="105324" x="9404350" y="3340100"/>
          <p14:tracePt t="105365" x="9410700" y="3333750"/>
          <p14:tracePt t="105373" x="9417050" y="3308350"/>
          <p14:tracePt t="105381" x="9417050" y="3295650"/>
          <p14:tracePt t="105390" x="9417050" y="3251200"/>
          <p14:tracePt t="105407" x="9417050" y="3175000"/>
          <p14:tracePt t="105425" x="9423400" y="3111500"/>
          <p14:tracePt t="105440" x="9429750" y="3054350"/>
          <p14:tracePt t="105456" x="9436100" y="2997200"/>
          <p14:tracePt t="105473" x="9423400" y="2940050"/>
          <p14:tracePt t="105490" x="9398000" y="2901950"/>
          <p14:tracePt t="105506" x="9328150" y="2838450"/>
          <p14:tracePt t="105523" x="9239250" y="2794000"/>
          <p14:tracePt t="105541" x="9156700" y="2762250"/>
          <p14:tracePt t="105541" x="9131300" y="2755900"/>
          <p14:tracePt t="105559" x="9080500" y="2743200"/>
          <p14:tracePt t="105574" x="9067800" y="2743200"/>
          <p14:tracePt t="105612" x="9061450" y="2743200"/>
          <p14:tracePt t="105661" x="9055100" y="2743200"/>
          <p14:tracePt t="105685" x="9042400" y="2749550"/>
          <p14:tracePt t="105692" x="9029700" y="2755900"/>
          <p14:tracePt t="105708" x="9017000" y="2762250"/>
          <p14:tracePt t="105717" x="9004300" y="2768600"/>
          <p14:tracePt t="105726" x="8985250" y="2787650"/>
          <p14:tracePt t="105739" x="8928100" y="2825750"/>
          <p14:tracePt t="105758" x="8896350" y="2851150"/>
          <p14:tracePt t="105773" x="8877300" y="2870200"/>
          <p14:tracePt t="105789" x="8851900" y="2908300"/>
          <p14:tracePt t="105808" x="8845550" y="2933700"/>
          <p14:tracePt t="105823" x="8832850" y="2959100"/>
          <p14:tracePt t="105840" x="8820150" y="2984500"/>
          <p14:tracePt t="105856" x="8813800" y="3009900"/>
          <p14:tracePt t="105873" x="8807450" y="3041650"/>
          <p14:tracePt t="105889" x="8807450" y="3067050"/>
          <p14:tracePt t="105906" x="8807450" y="3105150"/>
          <p14:tracePt t="105923" x="8807450" y="3155950"/>
          <p14:tracePt t="105939" x="8807450" y="3187700"/>
          <p14:tracePt t="105956" x="8813800" y="3232150"/>
          <p14:tracePt t="105973" x="8820150" y="3244850"/>
          <p14:tracePt t="105989" x="8826500" y="3270250"/>
          <p14:tracePt t="106006" x="8839200" y="3289300"/>
          <p14:tracePt t="106023" x="8851900" y="3308350"/>
          <p14:tracePt t="106040" x="8870950" y="3327400"/>
          <p14:tracePt t="106057" x="8883650" y="3333750"/>
          <p14:tracePt t="106109" x="8890000" y="3340100"/>
          <p14:tracePt t="106116" x="8909050" y="3352800"/>
          <p14:tracePt t="106125" x="8934450" y="3371850"/>
          <p14:tracePt t="106139" x="9010650" y="3409950"/>
          <p14:tracePt t="106156" x="9093200" y="3454400"/>
          <p14:tracePt t="106172" x="9175750" y="3492500"/>
          <p14:tracePt t="106189" x="9175750" y="3498850"/>
          <p14:tracePt t="106229" x="9182100" y="3498850"/>
          <p14:tracePt t="106237" x="9188450" y="3498850"/>
          <p14:tracePt t="106253" x="9188450" y="3479800"/>
          <p14:tracePt t="106261" x="9182100" y="3460750"/>
          <p14:tracePt t="106272" x="9188450" y="3448050"/>
          <p14:tracePt t="106289" x="9226550" y="3429000"/>
          <p14:tracePt t="106307" x="9264650" y="3409950"/>
          <p14:tracePt t="106322" x="9296400" y="3384550"/>
          <p14:tracePt t="106340" x="9334500" y="3359150"/>
          <p14:tracePt t="106355" x="9359900" y="3346450"/>
          <p14:tracePt t="106355" x="9372600" y="3333750"/>
          <p14:tracePt t="106373" x="9404350" y="3308350"/>
          <p14:tracePt t="106390" x="9429750" y="3289300"/>
          <p14:tracePt t="106405" x="9455150" y="3270250"/>
          <p14:tracePt t="106422" x="9467850" y="3238500"/>
          <p14:tracePt t="106438" x="9480550" y="3219450"/>
          <p14:tracePt t="106455" x="9486900" y="3206750"/>
          <p14:tracePt t="106472" x="9499600" y="3175000"/>
          <p14:tracePt t="106489" x="9518650" y="3143250"/>
          <p14:tracePt t="106505" x="9531350" y="3111500"/>
          <p14:tracePt t="106522" x="9544050" y="3073400"/>
          <p14:tracePt t="106538" x="9544050" y="3022600"/>
          <p14:tracePt t="106556" x="9556750" y="2965450"/>
          <p14:tracePt t="106576" x="9550400" y="2908300"/>
          <p14:tracePt t="106590" x="9537700" y="2876550"/>
          <p14:tracePt t="106606" x="9512300" y="2825750"/>
          <p14:tracePt t="106622" x="9486900" y="2787650"/>
          <p14:tracePt t="106642" x="9455150" y="2736850"/>
          <p14:tracePt t="106656" x="9423400" y="2717800"/>
          <p14:tracePt t="106672" x="9417050" y="2705100"/>
          <p14:tracePt t="106689" x="9410700" y="2705100"/>
          <p14:tracePt t="106725" x="9404350" y="2705100"/>
          <p14:tracePt t="106733" x="9398000" y="2705100"/>
          <p14:tracePt t="106743" x="9385300" y="2705100"/>
          <p14:tracePt t="106755" x="9347200" y="2711450"/>
          <p14:tracePt t="106772" x="9258300" y="2743200"/>
          <p14:tracePt t="106788" x="9207500" y="2781300"/>
          <p14:tracePt t="106806" x="9156700" y="2819400"/>
          <p14:tracePt t="106822" x="9137650" y="2832100"/>
          <p14:tracePt t="106838" x="9105900" y="2851150"/>
          <p14:tracePt t="106855" x="9093200" y="2876550"/>
          <p14:tracePt t="106872" x="9080500" y="2876550"/>
          <p14:tracePt t="106888" x="9067800" y="2876550"/>
          <p14:tracePt t="106917" x="9061450" y="2889250"/>
          <p14:tracePt t="106941" x="9061450" y="2895600"/>
          <p14:tracePt t="106949" x="9055100" y="2895600"/>
          <p14:tracePt t="106959" x="9023350" y="2914650"/>
          <p14:tracePt t="106975" x="9010650" y="2927350"/>
          <p14:tracePt t="106988" x="8966200" y="2959100"/>
          <p14:tracePt t="107005" x="8953500" y="2971800"/>
          <p14:tracePt t="107021" x="8947150" y="2978150"/>
          <p14:tracePt t="107093" x="8940800" y="2984500"/>
          <p14:tracePt t="107125" x="8940800" y="2997200"/>
          <p14:tracePt t="107133" x="8934450" y="3009900"/>
          <p14:tracePt t="107142" x="8928100" y="3028950"/>
          <p14:tracePt t="107155" x="8915400" y="3073400"/>
          <p14:tracePt t="107171" x="8896350" y="3105150"/>
          <p14:tracePt t="107171" x="8890000" y="3124200"/>
          <p14:tracePt t="107189" x="8890000" y="3162300"/>
          <p14:tracePt t="107205" x="8877300" y="3206750"/>
          <p14:tracePt t="107222" x="8870950" y="3225800"/>
          <p14:tracePt t="107238" x="8870950" y="3238500"/>
          <p14:tracePt t="107373" x="8870950" y="3244850"/>
          <p14:tracePt t="107389" x="8890000" y="3251200"/>
          <p14:tracePt t="107462" x="8896350" y="3251200"/>
          <p14:tracePt t="107477" x="8909050" y="3251200"/>
          <p14:tracePt t="107484" x="8921750" y="3257550"/>
          <p14:tracePt t="107492" x="8928100" y="3263900"/>
          <p14:tracePt t="107504" x="8934450" y="3270250"/>
          <p14:tracePt t="107521" x="8940800" y="3270250"/>
          <p14:tracePt t="107597" x="8947150" y="3276600"/>
          <p14:tracePt t="107605" x="8959850" y="3282950"/>
          <p14:tracePt t="107613" x="8978900" y="3295650"/>
          <p14:tracePt t="107621" x="8997950" y="3314700"/>
          <p14:tracePt t="107641" x="9004300" y="3314700"/>
          <p14:tracePt t="107655" x="9017000" y="3327400"/>
          <p14:tracePt t="107869" x="9017000" y="3333750"/>
          <p14:tracePt t="107877" x="9023350" y="3346450"/>
          <p14:tracePt t="107887" x="9023350" y="3397250"/>
          <p14:tracePt t="107905" x="9029700" y="3460750"/>
          <p14:tracePt t="107921" x="9029700" y="3536950"/>
          <p14:tracePt t="107938" x="9029700" y="3632200"/>
          <p14:tracePt t="107956" x="9023350" y="3740150"/>
          <p14:tracePt t="107970" x="8991600" y="3816350"/>
          <p14:tracePt t="107987" x="8985250" y="3898900"/>
          <p14:tracePt t="108004" x="8959850" y="3987800"/>
          <p14:tracePt t="108022" x="8953500" y="4013200"/>
          <p14:tracePt t="108037" x="8947150" y="4032250"/>
          <p14:tracePt t="108054" x="8947150" y="4038600"/>
          <p14:tracePt t="108070" x="8940800" y="4051300"/>
          <p14:tracePt t="108087" x="8928100" y="4076700"/>
          <p14:tracePt t="108106" x="8909050" y="4102100"/>
          <p14:tracePt t="108123" x="8864600" y="4165600"/>
          <p14:tracePt t="108139" x="8826500" y="4222750"/>
          <p14:tracePt t="108155" x="8782050" y="4286250"/>
          <p14:tracePt t="108170" x="8750300" y="4349750"/>
          <p14:tracePt t="108187" x="8718550" y="4381500"/>
          <p14:tracePt t="108203" x="8680450" y="4451350"/>
          <p14:tracePt t="108221" x="8642350" y="4489450"/>
          <p14:tracePt t="108237" x="8610600" y="4514850"/>
          <p14:tracePt t="108253" x="8559800" y="4591050"/>
          <p14:tracePt t="108270" x="8528050" y="4648200"/>
          <p14:tracePt t="108287" x="8496300" y="4692650"/>
          <p14:tracePt t="108304" x="8464550" y="4781550"/>
          <p14:tracePt t="108323" x="8432800" y="4927600"/>
          <p14:tracePt t="108339" x="8369300" y="5080000"/>
          <p14:tracePt t="108354" x="8350250" y="5187950"/>
          <p14:tracePt t="108371" x="8350250" y="5226050"/>
          <p14:tracePt t="108388" x="8343900" y="5226050"/>
          <p14:tracePt t="108406" x="8337550" y="5232400"/>
          <p14:tracePt t="108453" x="8337550" y="5251450"/>
          <p14:tracePt t="108461" x="8343900" y="5251450"/>
          <p14:tracePt t="108470" x="8375650" y="5295900"/>
          <p14:tracePt t="108487" x="8394700" y="5334000"/>
          <p14:tracePt t="108504" x="8413750" y="5378450"/>
          <p14:tracePt t="108520" x="8439150" y="5461000"/>
          <p14:tracePt t="108537" x="8451850" y="5549900"/>
          <p14:tracePt t="108553" x="8458200" y="5626100"/>
          <p14:tracePt t="108570" x="8464550" y="5638800"/>
          <p14:tracePt t="108587" x="8470900" y="5645150"/>
          <p14:tracePt t="108653" x="8477250" y="5645150"/>
          <p14:tracePt t="108661" x="8483600" y="5645150"/>
          <p14:tracePt t="108673" x="8496300" y="5638800"/>
          <p14:tracePt t="108687" x="8509000" y="5632450"/>
          <p14:tracePt t="108703" x="8515350" y="5619750"/>
          <p14:tracePt t="108720" x="8528050" y="5619750"/>
          <p14:tracePt t="108736" x="8540750" y="5619750"/>
          <p14:tracePt t="108805" x="8547100" y="5607050"/>
          <p14:tracePt t="108837" x="8547100" y="5600700"/>
          <p14:tracePt t="108893" x="8553450" y="5600700"/>
          <p14:tracePt t="108917" x="8559800" y="5594350"/>
          <p14:tracePt t="108924" x="8566150" y="5588000"/>
          <p14:tracePt t="108936" x="8578850" y="5581650"/>
          <p14:tracePt t="108965" x="8585200" y="5581650"/>
          <p14:tracePt t="108974" x="8591550" y="5575300"/>
          <p14:tracePt t="108986" x="8604250" y="5575300"/>
          <p14:tracePt t="109003" x="8636000" y="5575300"/>
          <p14:tracePt t="109020" x="8724900" y="5575300"/>
          <p14:tracePt t="109038" x="8820150" y="5581650"/>
          <p14:tracePt t="109053" x="8896350" y="5581650"/>
          <p14:tracePt t="109070" x="8921750" y="5588000"/>
          <p14:tracePt t="109086" x="8934450" y="5588000"/>
          <p14:tracePt t="109221" x="8940800" y="5588000"/>
          <p14:tracePt t="109229" x="8972550" y="5588000"/>
          <p14:tracePt t="109238" x="9080500" y="5588000"/>
          <p14:tracePt t="109255" x="9271000" y="5613400"/>
          <p14:tracePt t="109273" x="9505950" y="5626100"/>
          <p14:tracePt t="109287" x="9715500" y="5632450"/>
          <p14:tracePt t="109303" x="9842500" y="5632450"/>
          <p14:tracePt t="109319" x="9918700" y="5619750"/>
          <p14:tracePt t="109336" x="9931400" y="5613400"/>
          <p14:tracePt t="109353" x="9937750" y="5613400"/>
          <p14:tracePt t="109541" x="9944100" y="5613400"/>
          <p14:tracePt t="109549" x="9956800" y="5613400"/>
          <p14:tracePt t="109556" x="10007600" y="5613400"/>
          <p14:tracePt t="109569" x="10115550" y="5638800"/>
          <p14:tracePt t="109586" x="10229850" y="5670550"/>
          <p14:tracePt t="109603" x="10401300" y="5676900"/>
          <p14:tracePt t="109620" x="10560050" y="5676900"/>
          <p14:tracePt t="109620" x="10598150" y="5676900"/>
          <p14:tracePt t="109640" x="10718800" y="5670550"/>
          <p14:tracePt t="109654" x="10775950" y="5638800"/>
          <p14:tracePt t="109671" x="10788650" y="5638800"/>
          <p14:tracePt t="109741" x="10801350" y="5638800"/>
          <p14:tracePt t="109749" x="10807700" y="5632450"/>
          <p14:tracePt t="109757" x="10820400" y="5632450"/>
          <p14:tracePt t="109769" x="10833100" y="5632450"/>
          <p14:tracePt t="109786" x="10864850" y="5632450"/>
          <p14:tracePt t="109802" x="10883900" y="5632450"/>
          <p14:tracePt t="109819" x="10909300" y="5632450"/>
          <p14:tracePt t="109836" x="10947400" y="5632450"/>
          <p14:tracePt t="109854" x="10985500" y="5632450"/>
          <p14:tracePt t="109871" x="10991850" y="5632450"/>
          <p14:tracePt t="109885" x="11004550" y="5632450"/>
          <p14:tracePt t="109949" x="11010900" y="5632450"/>
          <p14:tracePt t="109957" x="11017250" y="5632450"/>
          <p14:tracePt t="109971" x="11023600" y="5638800"/>
          <p14:tracePt t="110157" x="11017250" y="5645150"/>
          <p14:tracePt t="110172" x="11017250" y="5651500"/>
          <p14:tracePt t="110182" x="10998200" y="5657850"/>
          <p14:tracePt t="110189" x="10972800" y="5670550"/>
          <p14:tracePt t="110203" x="10928350" y="5702300"/>
          <p14:tracePt t="110219" x="10852150" y="5727700"/>
          <p14:tracePt t="110235" x="10756900" y="5772150"/>
          <p14:tracePt t="110252" x="10566400" y="5816600"/>
          <p14:tracePt t="110269" x="10445750" y="5848350"/>
          <p14:tracePt t="110285" x="10350500" y="5873750"/>
          <p14:tracePt t="110302" x="10267950" y="5892800"/>
          <p14:tracePt t="110318" x="10198100" y="5918200"/>
          <p14:tracePt t="110335" x="10147300" y="5918200"/>
          <p14:tracePt t="110353" x="10096500" y="5930900"/>
          <p14:tracePt t="110370" x="10039350" y="5937250"/>
          <p14:tracePt t="110386" x="9944100" y="5937250"/>
          <p14:tracePt t="110402" x="9836150" y="5937250"/>
          <p14:tracePt t="110418" x="9721850" y="5937250"/>
          <p14:tracePt t="110435" x="9626600" y="5937250"/>
          <p14:tracePt t="110452" x="9505950" y="5937250"/>
          <p14:tracePt t="110470" x="9429750" y="5937250"/>
          <p14:tracePt t="110486" x="9372600" y="5937250"/>
          <p14:tracePt t="110501" x="9321800" y="5937250"/>
          <p14:tracePt t="110518" x="9264650" y="5937250"/>
          <p14:tracePt t="110535" x="9220200" y="5937250"/>
          <p14:tracePt t="110552" x="9182100" y="5937250"/>
          <p14:tracePt t="110569" x="9137650" y="5937250"/>
          <p14:tracePt t="110585" x="9061450" y="5937250"/>
          <p14:tracePt t="110604" x="8997950" y="5937250"/>
          <p14:tracePt t="110604" x="8966200" y="5943600"/>
          <p14:tracePt t="110622" x="8940800" y="5949950"/>
          <p14:tracePt t="110622" x="8909050" y="5949950"/>
          <p14:tracePt t="110638" x="8896350" y="5949950"/>
          <p14:tracePt t="110652" x="8877300" y="5956300"/>
          <p14:tracePt t="110668" x="8864600" y="5962650"/>
          <p14:tracePt t="110708" x="8870950" y="5962650"/>
          <p14:tracePt t="110917" x="8877300" y="5962650"/>
          <p14:tracePt t="110925" x="8890000" y="5962650"/>
          <p14:tracePt t="110937" x="8921750" y="5962650"/>
          <p14:tracePt t="110953" x="8966200" y="5962650"/>
          <p14:tracePt t="110968" x="9023350" y="5962650"/>
          <p14:tracePt t="110984" x="9105900" y="5962650"/>
          <p14:tracePt t="111001" x="9251950" y="5962650"/>
          <p14:tracePt t="111017" x="9391650" y="5949950"/>
          <p14:tracePt t="111035" x="9544050" y="5949950"/>
          <p14:tracePt t="111051" x="9645650" y="5949950"/>
          <p14:tracePt t="111068" x="9747250" y="5949950"/>
          <p14:tracePt t="111085" x="9804400" y="5943600"/>
          <p14:tracePt t="111101" x="9893300" y="5924550"/>
          <p14:tracePt t="111119" x="9988550" y="5918200"/>
          <p14:tracePt t="111136" x="10109200" y="5918200"/>
          <p14:tracePt t="111152" x="10204450" y="5918200"/>
          <p14:tracePt t="111168" x="10280650" y="5918200"/>
          <p14:tracePt t="111186" x="10344150" y="5918200"/>
          <p14:tracePt t="111202" x="10382250" y="5918200"/>
          <p14:tracePt t="111218" x="10433050" y="5918200"/>
          <p14:tracePt t="111234" x="10490200" y="5918200"/>
          <p14:tracePt t="111251" x="10515600" y="5918200"/>
          <p14:tracePt t="111268" x="10528300" y="5918200"/>
          <p14:tracePt t="111284" x="10534650" y="5905500"/>
          <p14:tracePt t="111806" x="10541000" y="5905500"/>
          <p14:tracePt t="11187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228600" y="381000"/>
            <a:ext cx="11734800" cy="6172200"/>
          </a:xfrm>
          <a:prstGeom prst="snip2Same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047" y="3308700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  </a:t>
            </a:r>
            <a:endParaRPr lang="en-US" sz="2000" u="sn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211047" y="5685704"/>
            <a:ext cx="934798" cy="943696"/>
          </a:xfrm>
          <a:prstGeom prst="ellipse">
            <a:avLst/>
          </a:prstGeom>
          <a:gradFill flip="none" rotWithShape="0">
            <a:gsLst>
              <a:gs pos="28000">
                <a:schemeClr val="tx2">
                  <a:lumMod val="40000"/>
                  <a:lumOff val="60000"/>
                </a:schemeClr>
              </a:gs>
              <a:gs pos="96000">
                <a:srgbClr val="66FFFF"/>
              </a:gs>
              <a:gs pos="59000">
                <a:srgbClr val="CCFF33"/>
              </a:gs>
              <a:gs pos="75000">
                <a:srgbClr val="60D844"/>
              </a:gs>
              <a:gs pos="47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2082" y="3674024"/>
            <a:ext cx="934798" cy="943696"/>
          </a:xfrm>
          <a:prstGeom prst="ellipse">
            <a:avLst/>
          </a:prstGeom>
          <a:gradFill flip="none" rotWithShape="0">
            <a:gsLst>
              <a:gs pos="28000">
                <a:schemeClr val="tx2">
                  <a:lumMod val="40000"/>
                  <a:lumOff val="60000"/>
                </a:schemeClr>
              </a:gs>
              <a:gs pos="96000">
                <a:srgbClr val="66FFFF"/>
              </a:gs>
              <a:gs pos="59000">
                <a:srgbClr val="CCFF33"/>
              </a:gs>
              <a:gs pos="75000">
                <a:srgbClr val="60D844"/>
              </a:gs>
              <a:gs pos="47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202082" y="1570904"/>
            <a:ext cx="934798" cy="943696"/>
          </a:xfrm>
          <a:prstGeom prst="ellipse">
            <a:avLst/>
          </a:prstGeom>
          <a:gradFill flip="none" rotWithShape="0">
            <a:gsLst>
              <a:gs pos="28000">
                <a:schemeClr val="tx2">
                  <a:lumMod val="40000"/>
                  <a:lumOff val="60000"/>
                </a:schemeClr>
              </a:gs>
              <a:gs pos="96000">
                <a:srgbClr val="66FFFF"/>
              </a:gs>
              <a:gs pos="59000">
                <a:srgbClr val="CCFF33"/>
              </a:gs>
              <a:gs pos="75000">
                <a:srgbClr val="60D844"/>
              </a:gs>
              <a:gs pos="47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87911" y="6431280"/>
            <a:ext cx="1097280" cy="1005840"/>
          </a:xfrm>
          <a:prstGeom prst="ellipse">
            <a:avLst/>
          </a:prstGeom>
          <a:gradFill flip="none" rotWithShape="0">
            <a:gsLst>
              <a:gs pos="28000">
                <a:schemeClr val="tx2">
                  <a:lumMod val="40000"/>
                  <a:lumOff val="60000"/>
                </a:schemeClr>
              </a:gs>
              <a:gs pos="96000">
                <a:srgbClr val="66FFFF"/>
              </a:gs>
              <a:gs pos="59000">
                <a:srgbClr val="CCFF33"/>
              </a:gs>
              <a:gs pos="75000">
                <a:srgbClr val="60D844"/>
              </a:gs>
              <a:gs pos="47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96071" y="6431280"/>
            <a:ext cx="1097280" cy="1005840"/>
          </a:xfrm>
          <a:prstGeom prst="ellipse">
            <a:avLst/>
          </a:prstGeom>
          <a:gradFill flip="none" rotWithShape="0">
            <a:gsLst>
              <a:gs pos="28000">
                <a:schemeClr val="tx2">
                  <a:lumMod val="40000"/>
                  <a:lumOff val="60000"/>
                </a:schemeClr>
              </a:gs>
              <a:gs pos="96000">
                <a:srgbClr val="66FFFF"/>
              </a:gs>
              <a:gs pos="59000">
                <a:srgbClr val="CCFF33"/>
              </a:gs>
              <a:gs pos="75000">
                <a:srgbClr val="60D844"/>
              </a:gs>
              <a:gs pos="47000">
                <a:srgbClr val="FF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glow" dir="t">
              <a:rot lat="0" lon="0" rev="6600000"/>
            </a:lightRig>
          </a:scene3d>
          <a:sp3d contourW="12700" prstMaterial="clear">
            <a:bevelT w="635000" h="635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26" name="32-Point Star 25"/>
          <p:cNvSpPr/>
          <p:nvPr/>
        </p:nvSpPr>
        <p:spPr>
          <a:xfrm>
            <a:off x="3896676" y="1385626"/>
            <a:ext cx="4398649" cy="4086749"/>
          </a:xfrm>
          <a:prstGeom prst="star32">
            <a:avLst>
              <a:gd name="adj" fmla="val 471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সুস্বাস্থ্য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Constant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52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763">
        <p15:prstTrans prst="pageCurlDouble"/>
      </p:transition>
    </mc:Choice>
    <mc:Fallback xmlns="">
      <p:transition spd="slow" advTm="13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0.04213 C -0.09075 0.05185 -0.11276 0.04537 -0.13073 0.04444 C -0.13828 0.03634 -0.14713 0.03518 -0.15143 0.0199 C -0.15312 0.01342 -0.15429 0.00671 -0.15573 -0.00023 C -0.15625 -0.00255 -0.1569 -0.00672 -0.1569 -0.00672 C -0.15651 -0.02199 -0.15885 -0.03797 -0.15429 -0.05116 C -0.1526 -0.05579 -0.14974 -0.05973 -0.14856 -0.06459 C -0.14687 -0.07408 -0.14375 -0.08148 -0.14179 -0.09121 C -0.14127 -0.09352 -0.14036 -0.09769 -0.14036 -0.09746 C -0.14088 -0.10463 -0.14036 -0.11135 -0.14179 -0.11783 C -0.14205 -0.11991 -0.15117 -0.12639 -0.15143 -0.12662 C -0.16028 -0.13311 -0.16849 -0.14051 -0.17786 -0.14445 C -0.18698 -0.14352 -0.19635 -0.14422 -0.20573 -0.14213 C -0.20781 -0.1419 -0.20924 -0.13912 -0.21119 -0.13773 C -0.21823 -0.13311 -0.22461 -0.12732 -0.23203 -0.12477 C -0.24336 -0.11991 -0.25416 -0.11273 -0.26523 -0.1088 C -0.27461 -0.09908 -0.29192 -0.09746 -0.30273 -0.09584 C -0.31106 -0.09121 -0.31953 -0.09028 -0.32786 -0.08658 C -0.33437 -0.08773 -0.34231 -0.08449 -0.34739 -0.09121 C -0.35117 -0.0963 -0.35429 -0.10556 -0.35833 -0.11111 C -0.36198 -0.11621 -0.36875 -0.12084 -0.37226 -0.12662 C -0.375 -0.13079 -0.37669 -0.13611 -0.37929 -0.14005 C -0.38333 -0.16019 -0.38476 -0.18102 -0.38619 -0.20232 C -0.38554 -0.23033 -0.38554 -0.25857 -0.38476 -0.28658 C -0.38476 -0.28912 -0.38242 -0.30371 -0.3819 -0.30695 C -0.38125 -0.31111 -0.37929 -0.31991 -0.37929 -0.31968 C -0.37981 -0.32662 -0.37877 -0.3338 -0.38073 -0.34005 C -0.38138 -0.34306 -0.38437 -0.34352 -0.38619 -0.34445 C -0.38893 -0.34607 -0.3944 -0.34885 -0.3944 -0.34861 C -0.41198 -0.34746 -0.42968 -0.34815 -0.44726 -0.34445 C -0.45208 -0.34352 -0.45638 -0.33866 -0.46119 -0.33565 C -0.47239 -0.32824 -0.48398 -0.32037 -0.49596 -0.31551 C -0.51614 -0.29398 -0.61119 -0.30973 -0.64453 -0.31111 C -0.65455 -0.31482 -0.65546 -0.31945 -0.66106 -0.33334 C -0.66471 -0.34167 -0.67096 -0.34607 -0.67513 -0.35324 C -0.68698 -0.375 -0.68997 -0.40139 -0.69166 -0.42917 C -0.69127 -0.44676 -0.68932 -0.46436 -0.69023 -0.48218 C -0.69062 -0.48496 -0.69283 -0.47662 -0.6944 -0.47778 C -0.69908 -0.48102 -0.69843 -0.4926 -0.70013 -0.5 C -0.70416 -0.51829 -0.70677 -0.53519 -0.7181 -0.54445 C -0.72122 -0.54699 -0.72252 -0.55093 -0.72656 -0.55116 C -0.74583 -0.55255 -0.76523 -0.55255 -0.78489 -0.55324 C -0.81458 -0.56389 -0.8427 -0.5588 -0.87369 -0.55787 C -0.90013 -0.55162 -0.90013 -0.55394 -0.94023 -0.55556 C -0.95039 -0.56088 -0.94583 -0.5588 -0.95416 -0.56227 C -0.96627 -0.575 -0.95104 -0.55973 -0.9625 -0.56898 C -0.9677 -0.57269 -0.97187 -0.5794 -0.97643 -0.58449 C -0.97721 -0.58658 -0.97864 -0.58866 -0.97916 -0.59121 C -0.98033 -0.59537 -0.9819 -0.6044 -0.9819 -0.60417 C -0.98151 -0.64074 -0.98151 -0.67686 -0.98073 -0.71343 C -0.98033 -0.72338 -0.97643 -0.74213 -0.97643 -0.7419 C -0.97721 -0.75579 -0.97526 -0.76667 -0.98346 -0.77107 C -0.99401 -0.77037 -1.00481 -0.77037 -1.01523 -0.76898 C -1.02187 -0.76806 -1.02955 -0.76227 -1.03606 -0.75996 C -1.05924 -0.76273 -1.07903 -0.76436 -1.10273 -0.76436 " pathEditMode="relative" rAng="0" ptsTypes="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23" y="-40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5092 C -0.08958 0.05324 -0.11211 0.05139 -0.13047 0.05139 C -0.13828 0.04977 -0.14739 0.04977 -0.15169 0.04606 C -0.15325 0.04467 -0.15429 0.04352 -0.15586 0.04166 C -0.15638 0.04166 -0.15729 0.04051 -0.15729 0.0412 C -0.15677 0.0375 -0.15898 0.03379 -0.15429 0.03079 C -0.15273 0.03032 -0.15 0.02963 -0.14896 0.0287 C -0.147 0.02616 -0.14388 0.025 -0.14179 0.02245 C -0.14127 0.02245 -0.14036 0.02129 -0.14036 0.02199 C -0.14088 0.01991 -0.14036 0.01829 -0.14179 0.01713 C -0.14205 0.01643 -0.15117 0.01528 -0.15169 0.01528 C -0.16054 0.01412 -0.16901 0.01227 -0.17851 0.01157 C -0.18802 0.01157 -0.19739 0.01157 -0.2069 0.01227 C -0.20898 0.01227 -0.21054 0.01273 -0.21263 0.01273 C -0.2194 0.01412 -0.22617 0.01528 -0.23372 0.01574 C -0.24518 0.01643 -0.25625 0.01829 -0.26758 0.01898 C -0.27721 0.02129 -0.29466 0.02129 -0.30599 0.02199 C -0.31419 0.02245 -0.32291 0.02315 -0.33125 0.02361 C -0.33815 0.02361 -0.34596 0.02454 -0.35104 0.02245 C -0.35521 0.02199 -0.35833 0.01944 -0.3625 0.01829 C -0.36614 0.01782 -0.37304 0.01643 -0.37669 0.01528 C -0.37929 0.01481 -0.38125 0.01366 -0.38385 0.01227 C -0.38802 0.0081 -0.38919 0.00393 -0.39075 -0.00023 C -0.39023 -0.00648 -0.39023 -0.0125 -0.38919 -0.01829 C -0.38919 -0.01898 -0.38698 -0.02199 -0.38646 -0.02246 C -0.38554 -0.02384 -0.38385 -0.02546 -0.38385 -0.025 C -0.38437 -0.02685 -0.38333 -0.02871 -0.38502 -0.02963 C -0.38593 -0.03056 -0.38867 -0.03056 -0.39075 -0.03056 C -0.39362 -0.03102 -0.39935 -0.03171 -0.39935 -0.03102 C -0.41718 -0.03102 -0.43515 -0.03102 -0.45312 -0.03056 C -0.45794 -0.03056 -0.46237 -0.02917 -0.46718 -0.02871 C -0.47877 -0.02755 -0.49049 -0.02546 -0.5026 -0.02454 C -0.52304 -0.02037 -0.61992 -0.02338 -0.65403 -0.02384 C -0.66419 -0.02454 -0.66523 -0.025 -0.67083 -0.02801 C -0.67448 -0.02963 -0.68086 -0.03102 -0.68502 -0.03218 C -0.69726 -0.03704 -0.70039 -0.04259 -0.70221 -0.04861 C -0.70169 -0.05232 -0.69961 -0.05579 -0.70065 -0.05949 C -0.70091 -0.05996 -0.70325 -0.0581 -0.70495 -0.05857 C -0.70989 -0.05949 -0.70885 -0.06158 -0.71054 -0.06366 C -0.71471 -0.06713 -0.71732 -0.07084 -0.72903 -0.07246 C -0.73216 -0.07315 -0.73346 -0.07384 -0.7375 -0.07454 C -0.75729 -0.07454 -0.77708 -0.07454 -0.797 -0.07454 C -0.82721 -0.07662 -0.85599 -0.07546 -0.8875 -0.07546 C -0.91445 -0.07454 -0.91445 -0.07384 -0.95534 -0.075 C -0.96562 -0.07616 -0.96093 -0.07546 -0.9694 -0.07616 C -0.98177 -0.07917 -0.96627 -0.07616 -0.97799 -0.07801 C -0.9832 -0.07871 -0.98737 -0.07963 -0.99218 -0.08102 C -0.9931 -0.08171 -0.9944 -0.08218 -0.99505 -0.08287 C -0.99622 -0.08334 -0.99778 -0.08519 -0.99778 -0.08472 C -0.99726 -0.09306 -0.99726 -0.10093 -0.99635 -0.1081 C -0.99622 -0.11065 -0.99218 -0.11412 -0.99218 -0.11366 C -0.9931 -0.11713 -0.99114 -0.11945 -0.99948 -0.11991 C -1.01002 -0.11991 -1.02096 -0.11991 -1.0319 -0.11991 C -1.03854 -0.11945 -1.04635 -0.11829 -1.05299 -0.11829 C -1.07643 -0.11898 -1.09648 -0.11898 -1.12083 -0.11898 " pathEditMode="relative" rAng="0" ptsTypes="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-8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96 0.02893 C -0.08294 0.02407 -0.09492 0.01898 -0.10703 0.01551 C -0.11784 0.01643 -0.12903 0.01643 -0.14023 0.01782 C -0.14583 0.01828 -0.14635 0.02106 -0.1513 0.02453 C -0.15781 0.0287 -0.16054 0.0287 -0.16653 0.03333 C -0.17461 0.03981 -0.1819 0.04838 -0.19023 0.05324 C -0.19804 0.05787 -0.20573 0.06412 -0.2125 0.07106 C -0.21666 0.075 -0.22513 0.08009 -0.22513 0.08032 C -0.24127 0.07939 -0.28112 0.08426 -0.30273 0.07106 C -0.31002 0.06666 -0.31692 0.0581 -0.32343 0.05115 C -0.3306 0.04352 -0.34505 0.01203 -0.35013 3.33333E-6 C -0.36054 -0.02523 -0.34739 0.00671 -0.35989 -0.01551 C -0.36302 -0.02176 -0.36536 -0.02894 -0.36823 -0.03565 C -0.36901 -0.03773 -0.37109 -0.03843 -0.37226 -0.04005 C -0.37604 -0.04561 -0.37968 -0.05186 -0.38333 -0.05787 C -0.39323 -0.07385 -0.40377 -0.08773 -0.4181 -0.09329 C -0.43047 -0.0926 -0.44284 -0.09306 -0.45547 -0.09121 C -0.46185 -0.09005 -0.46745 -0.07894 -0.47357 -0.07547 C -0.47968 -0.06297 -0.4875 -0.05324 -0.49479 -0.04213 C -0.50065 -0.03241 -0.50573 -0.0213 -0.51263 -0.01343 C -0.51875 -0.00602 -0.52031 0.00023 -0.52513 0.00879 C -0.5276 0.01365 -0.53333 0.02222 -0.53333 0.02245 C -0.53593 0.0331 -0.53802 0.03472 -0.54323 0.04213 C -0.54961 0.05185 -0.55573 0.06157 -0.56237 0.07106 C -0.57291 0.08564 -0.55989 0.06921 -0.5707 0.08657 C -0.57864 0.09907 -0.58646 0.11157 -0.5944 0.12453 C -0.59596 0.12662 -0.59609 0.13055 -0.59739 0.13333 C -0.60208 0.14328 -0.6151 0.16064 -0.62213 0.16435 C -0.63502 0.19861 -0.6444 0.23564 -0.65573 0.27106 C -0.66679 0.30717 -0.65169 0.26088 -0.65976 0.2912 C -0.66406 0.30694 -0.67565 0.33426 -0.68346 0.34676 C -0.68828 0.37893 -0.70221 0.39884 -0.71797 0.41782 C -0.7194 0.41967 -0.72057 0.42245 -0.72213 0.42453 C -0.72435 0.42754 -0.72682 0.43055 -0.72929 0.43333 C -0.7375 0.44259 -0.7388 0.43981 -0.747 0.45324 C -0.75963 0.47338 -0.77239 0.49328 -0.78593 0.51088 C -0.78763 0.51273 -0.78763 0.5162 -0.78906 0.51782 C -0.79896 0.53171 -0.81198 0.53727 -0.82396 0.54444 C -0.83854 0.5537 -0.85234 0.56481 -0.86784 0.57106 C -0.875 0.57824 -0.88242 0.57801 -0.89036 0.58217 C -0.95846 0.58102 -1.00898 0.58171 -1.0707 0.57546 C -1.07304 0.57477 -1.07513 0.57361 -1.0776 0.57338 C -1.08398 0.57222 -1.09062 0.57268 -1.097 0.57106 C -1.11653 0.56643 -1.10065 0.56643 -1.10677 0.56643 " pathEditMode="relative" rAng="0" ptsTypes="AAAAAAAAAAAAAAAAAAAAAAAAAAAAAAAAAAAAAAAAAAAA">
                                      <p:cBhvr>
                                        <p:cTn id="1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97" y="2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-0.07338 C 0.01888 -0.09444 0.0125 -0.10278 0.00274 -0.11805 C -0.00065 -0.12361 -0.00143 -0.12778 -0.0056 -0.13102 C -0.0082 -0.1338 -0.01146 -0.1338 -0.01393 -0.13657 C -0.01523 -0.13842 -0.01666 -0.14051 -0.0181 -0.14167 C -0.02226 -0.14699 -0.0276 -0.15139 -0.0319 -0.15532 C -0.0345 -0.15741 -0.04023 -0.16065 -0.04023 -0.16018 C -0.05169 -0.17662 -0.06523 -0.18356 -0.075 -0.20509 C -0.08125 -0.21921 -0.08711 -0.23565 -0.0931 -0.24954 C -0.09896 -0.26366 -0.11562 -0.28866 -0.12083 -0.29745 C -0.12539 -0.30486 -0.1319 -0.31342 -0.13606 -0.3206 C -0.14375 -0.33588 -0.13646 -0.32917 -0.1444 -0.33495 C -0.14896 -0.34653 -0.15299 -0.34884 -0.15833 -0.3581 C -0.17513 -0.38727 -0.16028 -0.36204 -0.17083 -0.3838 C -0.17343 -0.39005 -0.17643 -0.39491 -0.17916 -0.40092 C -0.18112 -0.4037 -0.18476 -0.41134 -0.18476 -0.41065 C -0.18763 -0.42778 -0.19635 -0.44421 -0.20143 -0.46065 C -0.20351 -0.47616 -0.20521 -0.4912 -0.20833 -0.50579 C -0.20781 -0.53171 -0.2082 -0.55856 -0.2069 -0.58472 C -0.20638 -0.5963 -0.19231 -0.63704 -0.18606 -0.64537 C -0.18554 -0.64838 -0.18554 -0.65092 -0.18476 -0.6544 C -0.18372 -0.65671 -0.18086 -0.65671 -0.1806 -0.65949 C -0.17643 -0.70694 -0.18424 -0.73125 -0.1625 -0.75995 C -0.15833 -0.7706 -0.15039 -0.77963 -0.1431 -0.78241 C -0.14075 -0.78495 -0.13867 -0.78842 -0.13606 -0.79028 C -0.13164 -0.79421 -0.12226 -0.79606 -0.12226 -0.79606 C -0.11354 -0.80671 -0.10429 -0.82361 -0.0944 -0.83102 C -0.07435 -0.84259 -0.0526 -0.84884 -0.0319 -0.85926 C -0.00534 -0.88912 0.0224 -0.91782 0.05 -0.94398 C 0.05612 -0.94884 0.05274 -0.94884 0.05977 -0.95648 C 0.0655 -0.96227 0.07305 -0.97083 0.07917 -0.97546 C 0.08177 -0.97801 0.08503 -0.97801 0.0875 -0.98055 C 0.1 -0.9963 0.11524 -1.01852 0.12917 -1.025 C 0.1556 -1.05555 0.18347 -1.08194 0.20834 -1.11481 C 0.21524 -1.12454 0.21966 -1.13773 0.22644 -1.14606 C 0.23282 -1.16435 0.22917 -1.1581 0.23607 -1.1669 C 0.23789 -1.17662 0.2405 -1.18565 0.2444 -1.19329 L 0.22644 -1.1537 " pathEditMode="relative" rAng="0" ptsTypes="AAAAAAAAAAAAAAAAAAAAAAAAAAAAAAAAAAAAAA">
                                      <p:cBhvr>
                                        <p:cTn id="1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559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C 0.00052 -0.00417 0.00091 -0.00741 0.00143 -0.01111 C 0.00169 -0.01389 0.003 -0.01944 0.003 -0.01921 C 0.02565 -0.04329 0.04792 -0.07338 0.07344 -0.08704 C 0.08646 -0.10324 0.10521 -0.10694 0.12122 -0.11134 C 0.14414 -0.11805 0.16758 -0.12454 0.18997 -0.13588 C 0.21406 -0.14745 0.23646 -0.16412 0.25899 -0.18171 C 0.26497 -0.18634 0.27083 -0.19398 0.27708 -0.19768 C 0.29414 -0.21018 0.31315 -0.2169 0.33112 -0.225 C 0.35742 -0.23657 0.38242 -0.24838 0.4099 -0.25231 C 0.43841 -0.26759 0.46497 -0.28981 0.49362 -0.3037 C 0.52253 -0.3169 0.5526 -0.32315 0.58073 -0.34143 C 0.58997 -0.34745 0.59779 -0.35787 0.6069 -0.36296 C 0.62096 -0.38079 0.63451 -0.39884 0.64948 -0.41435 C 0.65977 -0.42477 0.6707 -0.43356 0.6806 -0.44398 C 0.68867 -0.45185 0.69635 -0.46342 0.70534 -0.46829 C 0.70742 -0.47222 0.70951 -0.47616 0.71185 -0.4794 C 0.71341 -0.48102 0.71524 -0.48032 0.71667 -0.48194 C 0.72083 -0.48704 0.72708 -0.49954 0.72982 -0.50648 C 0.73555 -0.51898 0.73555 -0.53565 0.73997 -0.54977 C 0.74076 -0.56412 0.7401 -0.5794 0.74284 -0.59305 C 0.74466 -0.59954 0.75 -0.60139 0.75313 -0.60648 C 0.76159 -0.62176 0.76406 -0.63981 0.77409 -0.65255 C 0.77656 -0.66342 0.78138 -0.66921 0.78425 -0.67963 C 0.78555 -0.68449 0.78737 -0.69583 0.78737 -0.69537 C 0.78633 -0.72731 0.78815 -0.75393 0.77409 -0.77662 C 0.7694 -0.80023 0.76029 -0.79838 0.74779 -0.80671 C 0.73594 -0.81528 0.72383 -0.82384 0.71185 -0.8338 C 0.70951 -0.83588 0.70768 -0.84005 0.70534 -0.8419 C 0.70313 -0.84329 0.70091 -0.84305 0.69857 -0.84444 C 0.69206 -0.84861 0.68529 -0.85579 0.67917 -0.86088 C 0.67383 -0.86528 0.66771 -0.86967 0.66263 -0.87407 C 0.65899 -0.87731 0.65664 -0.88333 0.65274 -0.88495 C 0.64753 -0.88796 0.63815 -0.89861 0.63815 -0.89838 C 0.6276 -0.92407 0.63997 -0.95 0.65143 -0.96643 C 0.67448 -0.99907 0.68919 -1.00856 0.71862 -1.02037 C 0.72813 -1.0294 0.7332 -1.04305 0.74154 -1.05532 C 0.74779 -1.06551 0.75573 -1.07361 0.76289 -1.08264 C 0.76966 -1.09143 0.77565 -1.10231 0.78229 -1.11227 C 0.78802 -1.11967 0.7931 -1.12731 0.79883 -1.13356 C 0.80221 -1.1375 0.80521 -1.1412 0.80872 -1.14444 C 0.81042 -1.14583 0.81354 -1.15 0.81354 -1.14977 C 0.8224 -1.1713 0.81107 -1.1456 0.82175 -1.16342 C 0.82344 -1.16597 0.82383 -1.16921 0.82513 -1.1713 C 0.8293 -1.17778 0.8349 -1.18472 0.83971 -1.19028 C 0.8431 -1.19745 0.84622 -1.2 0.85 -1.20671 " pathEditMode="relative" rAng="0" ptsTypes="AAAAAAAAAAAAAAAAAAAAAAAAAAAAAAAAAAAAAAAAAAAAAA">
                                      <p:cBhvr>
                                        <p:cTn id="2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-60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1232</TotalTime>
  <Words>471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Cambria Math</vt:lpstr>
      <vt:lpstr>Constantia</vt:lpstr>
      <vt:lpstr>Mangal</vt:lpstr>
      <vt:lpstr>NikoshBAN</vt:lpstr>
      <vt:lpstr>SutonnyOMJ</vt:lpstr>
      <vt:lpstr>Times New Roman</vt:lpstr>
      <vt:lpstr>Trebuchet MS</vt:lpstr>
      <vt:lpstr>Vrinda</vt:lpstr>
      <vt:lpstr>Vrinda(body)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Ferdausi Begum</cp:lastModifiedBy>
  <cp:revision>109</cp:revision>
  <dcterms:created xsi:type="dcterms:W3CDTF">2020-06-13T16:53:06Z</dcterms:created>
  <dcterms:modified xsi:type="dcterms:W3CDTF">2020-06-23T07:23:04Z</dcterms:modified>
</cp:coreProperties>
</file>