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0" autoAdjust="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7BF1C-1A38-4C6E-A4CD-00FF4957325C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4436-DA39-40D3-8481-A66B9AB6A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4436-DA39-40D3-8481-A66B9AB6A9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4436-DA39-40D3-8481-A66B9AB6A9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B522-CC19-4158-9B51-D664AE7B5095}" type="datetimeFigureOut">
              <a:rPr lang="en-US" smtClean="0"/>
              <a:t>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37" y="3081441"/>
            <a:ext cx="5629620" cy="316918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20318" y="815249"/>
            <a:ext cx="5916058" cy="13234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37657" y="1100237"/>
            <a:ext cx="7717971" cy="2211813"/>
            <a:chOff x="2242457" y="1278365"/>
            <a:chExt cx="8447314" cy="2824941"/>
          </a:xfrm>
        </p:grpSpPr>
        <p:sp>
          <p:nvSpPr>
            <p:cNvPr id="2" name="TextBox 1"/>
            <p:cNvSpPr txBox="1"/>
            <p:nvPr/>
          </p:nvSpPr>
          <p:spPr>
            <a:xfrm>
              <a:off x="2242457" y="1278365"/>
              <a:ext cx="8447314" cy="13758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 বেলি </a:t>
              </a:r>
            </a:p>
            <a:p>
              <a:pPr algn="ctr"/>
              <a:r>
                <a:rPr lang="bn-BD" sz="32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কাজঃকয়েকটি ধর্মীয় সামাজিক সম্পদ এর নাম লেখ</a:t>
              </a: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42457" y="2884715"/>
              <a:ext cx="8447314" cy="121859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 শিউলী  </a:t>
              </a:r>
            </a:p>
            <a:p>
              <a:pPr algn="ctr"/>
              <a:r>
                <a:rPr lang="bn-BD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কাজঃকয়েকটি আনন্দ দানকারী  </a:t>
              </a:r>
              <a:r>
                <a:rPr lang="bn-BD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</a:t>
              </a:r>
              <a:r>
                <a:rPr lang="bn-BD" sz="280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 এর নাম লেখ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0485" y="193356"/>
            <a:ext cx="2481943" cy="76944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7" y="3846063"/>
            <a:ext cx="7717971" cy="1077218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 </a:t>
            </a:r>
            <a:endParaRPr lang="bn-BD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কাজঃকয়েকটি ধর্মীয় সামাজিক সম্পদ এর নাম লেখ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7657" y="5457294"/>
            <a:ext cx="7701644" cy="954107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  </a:t>
            </a:r>
            <a:endParaRPr lang="bn-BD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কাজঃকয়েকটি আনন্দ দানকারী  সামাজিক সম্পদ এর নাম লেখ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577" y="2870137"/>
            <a:ext cx="10363200" cy="92333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২৭—২৯ পৃষ্টা পর্যন্ত 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</a:t>
            </a:r>
            <a:r>
              <a:rPr lang="bn-BD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 </a:t>
            </a:r>
            <a:endParaRPr lang="en-US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777" y="2645966"/>
            <a:ext cx="8834034" cy="30469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৫টি সামাজিক সম্পদের নাম লেখ </a:t>
            </a:r>
          </a:p>
          <a:p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উপযুক্ত শব্দ দিয়ে শূন্যস্থান পূরণ করঃ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আনন্দ লাভের জন্য ------- রয়েছে ।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পাঠাগার ------- সম্পদ 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মসজিদ ------ সামাজিক সম্পদ ।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0306" y="1165325"/>
            <a:ext cx="2190023" cy="1107996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649493" y="3983065"/>
            <a:ext cx="178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447541"/>
            <a:ext cx="3466420" cy="422174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6057" y="5062512"/>
            <a:ext cx="3243943" cy="15696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6" y="2651144"/>
            <a:ext cx="6588087" cy="255454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শাহিবুল আলম,প্র/শি,কচুয়া স প্রা বি 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রফিক হোসেন,স/শি,বাজেদূর্গাপুর, ,,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মোস্তফা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,স/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মঙ্গলকোট ,,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বিমল কুমার সরকার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মশ্বিম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,,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605" y="1623208"/>
            <a:ext cx="4054207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1956280"/>
            <a:ext cx="9078684" cy="286232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৪র্থ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                                                        পাঠ শিরোনামঃসামাজিক ও রাষ্ট্রীয় সম্পদ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পাঠ্যাংশঃসমাজ জীবনের----------------- যাতায়াত করে।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778" y="286439"/>
            <a:ext cx="5574535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101" y="778031"/>
            <a:ext cx="5162582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849" y="2160502"/>
            <a:ext cx="10755086" cy="36009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৫.১.১ সামাজিক সম্পদ কাকে বলে বলতে পারবে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৫.১.২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নাম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৫.১.৩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চিহ্ণিত করতে  পারবে ।</a:t>
            </a:r>
            <a:endParaRPr lang="bn-BD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1" y="187938"/>
            <a:ext cx="4005477" cy="257993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46" y="198955"/>
            <a:ext cx="3992163" cy="257993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1" y="3504206"/>
            <a:ext cx="4005477" cy="26257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32" y="3527091"/>
            <a:ext cx="4005477" cy="257993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7109" y="2910716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পুর 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108" y="6261737"/>
            <a:ext cx="182880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7030A0"/>
                </a:solidFill>
              </a:rPr>
              <a:t>সোনার গাঁ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0449" y="2907762"/>
            <a:ext cx="179575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634" y="6301648"/>
            <a:ext cx="2049137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বাঘ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6082" y="2908453"/>
            <a:ext cx="5706737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9" y="457411"/>
            <a:ext cx="3897159" cy="24189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9" y="3716712"/>
            <a:ext cx="3897159" cy="24189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91" y="401103"/>
            <a:ext cx="3897159" cy="24189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92" y="3716712"/>
            <a:ext cx="3897159" cy="250612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12704" y="2963537"/>
            <a:ext cx="2710149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2819" y="3117425"/>
            <a:ext cx="2644047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1446" y="6392115"/>
            <a:ext cx="2644047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875" y="6222838"/>
            <a:ext cx="2710149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7" y="407152"/>
            <a:ext cx="3731079" cy="248286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9" y="407152"/>
            <a:ext cx="3731079" cy="24854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7" y="3663837"/>
            <a:ext cx="3731080" cy="24809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9" y="3661959"/>
            <a:ext cx="3749448" cy="248286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1679" y="3015343"/>
            <a:ext cx="257991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1421" y="3015343"/>
            <a:ext cx="257991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0606" y="6270096"/>
            <a:ext cx="257991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190" y="6270096"/>
            <a:ext cx="2579914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1" y="288289"/>
            <a:ext cx="3116749" cy="269439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0" y="261255"/>
            <a:ext cx="3148020" cy="272142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0" y="3657599"/>
            <a:ext cx="3116749" cy="269439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1" y="3624942"/>
            <a:ext cx="3129419" cy="27270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83229" y="3120086"/>
            <a:ext cx="1687285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3229" y="6468771"/>
            <a:ext cx="1687285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8486" y="6447002"/>
            <a:ext cx="1687285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9257" y="3094200"/>
            <a:ext cx="1687285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কালভার্ট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189</Words>
  <Application>Microsoft Office PowerPoint</Application>
  <PresentationFormat>Widescreen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JESSORE_PTI</cp:lastModifiedBy>
  <cp:revision>72</cp:revision>
  <dcterms:created xsi:type="dcterms:W3CDTF">2015-01-01T06:33:51Z</dcterms:created>
  <dcterms:modified xsi:type="dcterms:W3CDTF">2015-01-02T06:13:52Z</dcterms:modified>
</cp:coreProperties>
</file>