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5" r:id="rId4"/>
    <p:sldId id="266" r:id="rId5"/>
    <p:sldId id="271" r:id="rId6"/>
    <p:sldId id="260" r:id="rId7"/>
    <p:sldId id="267" r:id="rId8"/>
    <p:sldId id="268" r:id="rId9"/>
    <p:sldId id="269" r:id="rId10"/>
    <p:sldId id="261" r:id="rId11"/>
    <p:sldId id="262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2F035-06BA-46C7-8BDA-F9BFD2F43D3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A66D6F-7567-4479-940B-2B244D3D46E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অ্যানিম্যালিয়া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900" dirty="0" smtClean="0"/>
            <a:t>  </a:t>
          </a:r>
          <a:endParaRPr lang="en-US" sz="1900" dirty="0"/>
        </a:p>
      </dgm:t>
    </dgm:pt>
    <dgm:pt modelId="{8BAFC70C-3BCB-45D1-9896-4B85C142CE5E}" type="parTrans" cxnId="{AB0E53EA-3E05-4D88-A2AB-8A6566B35DC7}">
      <dgm:prSet/>
      <dgm:spPr/>
      <dgm:t>
        <a:bodyPr/>
        <a:lstStyle/>
        <a:p>
          <a:endParaRPr lang="en-US"/>
        </a:p>
      </dgm:t>
    </dgm:pt>
    <dgm:pt modelId="{C033370D-977B-4D76-835F-049E8BF2C28E}" type="sibTrans" cxnId="{AB0E53EA-3E05-4D88-A2AB-8A6566B35DC7}">
      <dgm:prSet/>
      <dgm:spPr/>
      <dgm:t>
        <a:bodyPr/>
        <a:lstStyle/>
        <a:p>
          <a:endParaRPr lang="en-US"/>
        </a:p>
      </dgm:t>
    </dgm:pt>
    <dgm:pt modelId="{EF73B45B-172E-47CD-8921-43B2ED2A05A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FB9BB90-D918-4174-AB1F-F7C34777D83E}" type="parTrans" cxnId="{38C298F1-C2DF-409D-B3F4-2D04C65030F1}">
      <dgm:prSet/>
      <dgm:spPr/>
      <dgm:t>
        <a:bodyPr/>
        <a:lstStyle/>
        <a:p>
          <a:endParaRPr lang="en-US"/>
        </a:p>
      </dgm:t>
    </dgm:pt>
    <dgm:pt modelId="{CB18157A-D0B4-450B-98C6-EAD092B276D9}" type="sibTrans" cxnId="{38C298F1-C2DF-409D-B3F4-2D04C65030F1}">
      <dgm:prSet/>
      <dgm:spPr/>
      <dgm:t>
        <a:bodyPr/>
        <a:lstStyle/>
        <a:p>
          <a:endParaRPr lang="en-US"/>
        </a:p>
      </dgm:t>
    </dgm:pt>
    <dgm:pt modelId="{C7B57FDF-B765-49A8-94CA-E437793813B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0072102-FC7E-417A-A5C8-7D6E95DD44BC}" type="parTrans" cxnId="{A2C4C8A9-99A6-44ED-B38F-C9A685ADC33A}">
      <dgm:prSet/>
      <dgm:spPr/>
      <dgm:t>
        <a:bodyPr/>
        <a:lstStyle/>
        <a:p>
          <a:endParaRPr lang="en-US"/>
        </a:p>
      </dgm:t>
    </dgm:pt>
    <dgm:pt modelId="{27369CD6-C990-4E67-AB85-19DE59CC78EE}" type="sibTrans" cxnId="{A2C4C8A9-99A6-44ED-B38F-C9A685ADC33A}">
      <dgm:prSet/>
      <dgm:spPr/>
      <dgm:t>
        <a:bodyPr/>
        <a:lstStyle/>
        <a:p>
          <a:endParaRPr lang="en-US"/>
        </a:p>
      </dgm:t>
    </dgm:pt>
    <dgm:pt modelId="{287AC011-9675-4805-9E5C-D10B239368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5A11D6C6-FAA4-4F03-A552-419C4A5CF674}" type="parTrans" cxnId="{B06F885E-82EB-4B14-9B3A-0E63666CE735}">
      <dgm:prSet/>
      <dgm:spPr/>
      <dgm:t>
        <a:bodyPr/>
        <a:lstStyle/>
        <a:p>
          <a:endParaRPr lang="en-US"/>
        </a:p>
      </dgm:t>
    </dgm:pt>
    <dgm:pt modelId="{A50F1F9A-DDBF-4CC8-B279-38E6CAE53BA3}" type="sibTrans" cxnId="{B06F885E-82EB-4B14-9B3A-0E63666CE735}">
      <dgm:prSet/>
      <dgm:spPr/>
      <dgm:t>
        <a:bodyPr/>
        <a:lstStyle/>
        <a:p>
          <a:endParaRPr lang="en-US"/>
        </a:p>
      </dgm:t>
    </dgm:pt>
    <dgm:pt modelId="{0259048F-2FE5-4001-9169-4A5CBECC310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73E2D38A-D6A4-4492-8EBC-203866906D3C}" type="parTrans" cxnId="{AF86157F-1037-4FC4-B2B7-ED0A081100D5}">
      <dgm:prSet/>
      <dgm:spPr/>
      <dgm:t>
        <a:bodyPr/>
        <a:lstStyle/>
        <a:p>
          <a:endParaRPr lang="en-US"/>
        </a:p>
      </dgm:t>
    </dgm:pt>
    <dgm:pt modelId="{6232025F-BE6D-46DB-9CD0-779DE5B8CFC2}" type="sibTrans" cxnId="{AF86157F-1037-4FC4-B2B7-ED0A081100D5}">
      <dgm:prSet/>
      <dgm:spPr/>
      <dgm:t>
        <a:bodyPr/>
        <a:lstStyle/>
        <a:p>
          <a:endParaRPr lang="en-US"/>
        </a:p>
      </dgm:t>
    </dgm:pt>
    <dgm:pt modelId="{475701CE-0A47-4615-80CD-9948D0D84383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3AD7E3D-6073-42C0-B282-69D93C9FB128}" type="parTrans" cxnId="{D57A58A5-682C-4297-8810-8BF3E3B4B8F1}">
      <dgm:prSet/>
      <dgm:spPr/>
      <dgm:t>
        <a:bodyPr/>
        <a:lstStyle/>
        <a:p>
          <a:endParaRPr lang="en-US"/>
        </a:p>
      </dgm:t>
    </dgm:pt>
    <dgm:pt modelId="{5ADF4BA5-F021-4969-8B30-614314190981}" type="sibTrans" cxnId="{D57A58A5-682C-4297-8810-8BF3E3B4B8F1}">
      <dgm:prSet/>
      <dgm:spPr/>
      <dgm:t>
        <a:bodyPr/>
        <a:lstStyle/>
        <a:p>
          <a:endParaRPr lang="en-US"/>
        </a:p>
      </dgm:t>
    </dgm:pt>
    <dgm:pt modelId="{4F98464A-CF4F-4701-835A-3D8FADF9A59F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5A51436-F83D-4618-8BD3-4AB870771FC5}" type="parTrans" cxnId="{664926A9-3961-49A6-B59A-E39FCBCEAD2A}">
      <dgm:prSet/>
      <dgm:spPr/>
      <dgm:t>
        <a:bodyPr/>
        <a:lstStyle/>
        <a:p>
          <a:endParaRPr lang="en-US"/>
        </a:p>
      </dgm:t>
    </dgm:pt>
    <dgm:pt modelId="{7DA34BEB-B70C-4C2C-9412-6CD435C5C5A2}" type="sibTrans" cxnId="{664926A9-3961-49A6-B59A-E39FCBCEAD2A}">
      <dgm:prSet/>
      <dgm:spPr/>
      <dgm:t>
        <a:bodyPr/>
        <a:lstStyle/>
        <a:p>
          <a:endParaRPr lang="en-US"/>
        </a:p>
      </dgm:t>
    </dgm:pt>
    <dgm:pt modelId="{8A422D81-918F-466E-BD3A-7136500ED8D9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1B09AB1-5A13-4CD2-9E34-7E1A1D264654}" type="parTrans" cxnId="{14306C87-CC93-4BE7-88AE-33622276DDF8}">
      <dgm:prSet/>
      <dgm:spPr/>
      <dgm:t>
        <a:bodyPr/>
        <a:lstStyle/>
        <a:p>
          <a:endParaRPr lang="en-US"/>
        </a:p>
      </dgm:t>
    </dgm:pt>
    <dgm:pt modelId="{06C77FF0-3CF7-4DB4-8AEC-393C1102E369}" type="sibTrans" cxnId="{14306C87-CC93-4BE7-88AE-33622276DDF8}">
      <dgm:prSet/>
      <dgm:spPr/>
      <dgm:t>
        <a:bodyPr/>
        <a:lstStyle/>
        <a:p>
          <a:endParaRPr lang="en-US"/>
        </a:p>
      </dgm:t>
    </dgm:pt>
    <dgm:pt modelId="{C448C9E2-5EAA-480C-A50A-0EA78FAA1BA7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36B1DBA-3A18-462F-ADED-CABFB813E812}" type="parTrans" cxnId="{43FC10B9-8848-424C-9268-6284F1BC948D}">
      <dgm:prSet/>
      <dgm:spPr/>
      <dgm:t>
        <a:bodyPr/>
        <a:lstStyle/>
        <a:p>
          <a:endParaRPr lang="en-US"/>
        </a:p>
      </dgm:t>
    </dgm:pt>
    <dgm:pt modelId="{B5F986EF-5425-49B4-9A28-DBC4D9DFFE4D}" type="sibTrans" cxnId="{43FC10B9-8848-424C-9268-6284F1BC948D}">
      <dgm:prSet/>
      <dgm:spPr/>
      <dgm:t>
        <a:bodyPr/>
        <a:lstStyle/>
        <a:p>
          <a:endParaRPr lang="en-US"/>
        </a:p>
      </dgm:t>
    </dgm:pt>
    <dgm:pt modelId="{93F0F3F6-47B3-4F93-AC79-22F3E468D79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AFE163E-4CD6-446E-A704-8703AE86726F}" type="parTrans" cxnId="{66731E9D-915D-48E7-A129-6E8207623438}">
      <dgm:prSet/>
      <dgm:spPr/>
      <dgm:t>
        <a:bodyPr/>
        <a:lstStyle/>
        <a:p>
          <a:endParaRPr lang="en-US"/>
        </a:p>
      </dgm:t>
    </dgm:pt>
    <dgm:pt modelId="{D0D4CA8A-5C31-46DF-B273-61B7B15EBBFF}" type="sibTrans" cxnId="{66731E9D-915D-48E7-A129-6E8207623438}">
      <dgm:prSet/>
      <dgm:spPr/>
      <dgm:t>
        <a:bodyPr/>
        <a:lstStyle/>
        <a:p>
          <a:endParaRPr lang="en-US"/>
        </a:p>
      </dgm:t>
    </dgm:pt>
    <dgm:pt modelId="{5C84E1E3-9100-442A-B255-440FCE57B86D}" type="pres">
      <dgm:prSet presAssocID="{A8E2F035-06BA-46C7-8BDA-F9BFD2F43D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0E35C-0E11-423D-A06D-FF8A831E912A}" type="pres">
      <dgm:prSet presAssocID="{0AA66D6F-7567-4479-940B-2B244D3D46E1}" presName="centerShape" presStyleLbl="node0" presStyleIdx="0" presStyleCnt="1" custScaleX="157902" custScaleY="155184"/>
      <dgm:spPr/>
      <dgm:t>
        <a:bodyPr/>
        <a:lstStyle/>
        <a:p>
          <a:endParaRPr lang="en-US"/>
        </a:p>
      </dgm:t>
    </dgm:pt>
    <dgm:pt modelId="{4312322E-D275-41F9-A766-52763E6FEC8B}" type="pres">
      <dgm:prSet presAssocID="{EF73B45B-172E-47CD-8921-43B2ED2A05A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32FBB-F692-4C8B-9B24-437397B0A653}" type="pres">
      <dgm:prSet presAssocID="{EF73B45B-172E-47CD-8921-43B2ED2A05AB}" presName="dummy" presStyleCnt="0"/>
      <dgm:spPr/>
    </dgm:pt>
    <dgm:pt modelId="{A141AEBA-E479-49E7-ACE9-8E0CFEA28F97}" type="pres">
      <dgm:prSet presAssocID="{CB18157A-D0B4-450B-98C6-EAD092B276D9}" presName="sibTrans" presStyleLbl="sibTrans2D1" presStyleIdx="0" presStyleCnt="9"/>
      <dgm:spPr/>
      <dgm:t>
        <a:bodyPr/>
        <a:lstStyle/>
        <a:p>
          <a:endParaRPr lang="en-US"/>
        </a:p>
      </dgm:t>
    </dgm:pt>
    <dgm:pt modelId="{5D961E08-E396-495C-8712-D74BECCF3584}" type="pres">
      <dgm:prSet presAssocID="{C7B57FDF-B765-49A8-94CA-E437793813B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E7356-42DF-40EC-A072-B36FA908B933}" type="pres">
      <dgm:prSet presAssocID="{C7B57FDF-B765-49A8-94CA-E437793813B7}" presName="dummy" presStyleCnt="0"/>
      <dgm:spPr/>
    </dgm:pt>
    <dgm:pt modelId="{7C616F3C-FC85-4851-959C-B300BF491C1B}" type="pres">
      <dgm:prSet presAssocID="{27369CD6-C990-4E67-AB85-19DE59CC78EE}" presName="sibTrans" presStyleLbl="sibTrans2D1" presStyleIdx="1" presStyleCnt="9"/>
      <dgm:spPr/>
      <dgm:t>
        <a:bodyPr/>
        <a:lstStyle/>
        <a:p>
          <a:endParaRPr lang="en-US"/>
        </a:p>
      </dgm:t>
    </dgm:pt>
    <dgm:pt modelId="{1C14A4E5-F25D-40E3-80F0-571F07203EFB}" type="pres">
      <dgm:prSet presAssocID="{475701CE-0A47-4615-80CD-9948D0D8438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DC446-2562-42F8-B7D4-1BD67DD1F51B}" type="pres">
      <dgm:prSet presAssocID="{475701CE-0A47-4615-80CD-9948D0D84383}" presName="dummy" presStyleCnt="0"/>
      <dgm:spPr/>
    </dgm:pt>
    <dgm:pt modelId="{41BF15A8-65BE-457C-B645-F98A6C55FE08}" type="pres">
      <dgm:prSet presAssocID="{5ADF4BA5-F021-4969-8B30-614314190981}" presName="sibTrans" presStyleLbl="sibTrans2D1" presStyleIdx="2" presStyleCnt="9"/>
      <dgm:spPr/>
      <dgm:t>
        <a:bodyPr/>
        <a:lstStyle/>
        <a:p>
          <a:endParaRPr lang="en-US"/>
        </a:p>
      </dgm:t>
    </dgm:pt>
    <dgm:pt modelId="{A8720F5C-ADF6-4EBC-A0F8-5CCD637329D8}" type="pres">
      <dgm:prSet presAssocID="{8A422D81-918F-466E-BD3A-7136500ED8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BF325-0B0A-4EC8-B1E6-4E7B9D3F2626}" type="pres">
      <dgm:prSet presAssocID="{8A422D81-918F-466E-BD3A-7136500ED8D9}" presName="dummy" presStyleCnt="0"/>
      <dgm:spPr/>
    </dgm:pt>
    <dgm:pt modelId="{C2DFA91E-4071-446B-AF9C-96269FCF4F1A}" type="pres">
      <dgm:prSet presAssocID="{06C77FF0-3CF7-4DB4-8AEC-393C1102E369}" presName="sibTrans" presStyleLbl="sibTrans2D1" presStyleIdx="3" presStyleCnt="9"/>
      <dgm:spPr/>
      <dgm:t>
        <a:bodyPr/>
        <a:lstStyle/>
        <a:p>
          <a:endParaRPr lang="en-US"/>
        </a:p>
      </dgm:t>
    </dgm:pt>
    <dgm:pt modelId="{91E03376-D00D-4BE8-8A69-4FBF7C94A94B}" type="pres">
      <dgm:prSet presAssocID="{C448C9E2-5EAA-480C-A50A-0EA78FAA1BA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6E9B-B234-4CE4-8F71-DECE53A12C37}" type="pres">
      <dgm:prSet presAssocID="{C448C9E2-5EAA-480C-A50A-0EA78FAA1BA7}" presName="dummy" presStyleCnt="0"/>
      <dgm:spPr/>
    </dgm:pt>
    <dgm:pt modelId="{26F97CF1-F0C1-4530-A604-D734C6137A66}" type="pres">
      <dgm:prSet presAssocID="{B5F986EF-5425-49B4-9A28-DBC4D9DFFE4D}" presName="sibTrans" presStyleLbl="sibTrans2D1" presStyleIdx="4" presStyleCnt="9"/>
      <dgm:spPr/>
      <dgm:t>
        <a:bodyPr/>
        <a:lstStyle/>
        <a:p>
          <a:endParaRPr lang="en-US"/>
        </a:p>
      </dgm:t>
    </dgm:pt>
    <dgm:pt modelId="{BAD81322-537E-4836-8FDE-FCCB135BB727}" type="pres">
      <dgm:prSet presAssocID="{93F0F3F6-47B3-4F93-AC79-22F3E468D79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EA60-B781-49B7-9EAD-B2ABFA07AD08}" type="pres">
      <dgm:prSet presAssocID="{93F0F3F6-47B3-4F93-AC79-22F3E468D799}" presName="dummy" presStyleCnt="0"/>
      <dgm:spPr/>
    </dgm:pt>
    <dgm:pt modelId="{673E16F5-C664-496B-8C87-F135ADBA10FD}" type="pres">
      <dgm:prSet presAssocID="{D0D4CA8A-5C31-46DF-B273-61B7B15EBBFF}" presName="sibTrans" presStyleLbl="sibTrans2D1" presStyleIdx="5" presStyleCnt="9"/>
      <dgm:spPr/>
      <dgm:t>
        <a:bodyPr/>
        <a:lstStyle/>
        <a:p>
          <a:endParaRPr lang="en-US"/>
        </a:p>
      </dgm:t>
    </dgm:pt>
    <dgm:pt modelId="{FC14C89E-118D-4D17-8739-B6EA3D3030A1}" type="pres">
      <dgm:prSet presAssocID="{4F98464A-CF4F-4701-835A-3D8FADF9A59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4B314-4CAD-42D4-AA4C-D5D4B2745659}" type="pres">
      <dgm:prSet presAssocID="{4F98464A-CF4F-4701-835A-3D8FADF9A59F}" presName="dummy" presStyleCnt="0"/>
      <dgm:spPr/>
    </dgm:pt>
    <dgm:pt modelId="{2BD13369-C2FB-4098-8FC4-3988090C3272}" type="pres">
      <dgm:prSet presAssocID="{7DA34BEB-B70C-4C2C-9412-6CD435C5C5A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2BE7E9AE-1DF2-4809-A8E3-6326777A3B18}" type="pres">
      <dgm:prSet presAssocID="{287AC011-9675-4805-9E5C-D10B239368E4}" presName="node" presStyleLbl="node1" presStyleIdx="7" presStyleCnt="9" custScaleX="10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97A72-67A1-4999-988E-B754198790A0}" type="pres">
      <dgm:prSet presAssocID="{287AC011-9675-4805-9E5C-D10B239368E4}" presName="dummy" presStyleCnt="0"/>
      <dgm:spPr/>
    </dgm:pt>
    <dgm:pt modelId="{B6C85F35-B97E-45B4-B1A7-26AD128EEB5F}" type="pres">
      <dgm:prSet presAssocID="{A50F1F9A-DDBF-4CC8-B279-38E6CAE53BA3}" presName="sibTrans" presStyleLbl="sibTrans2D1" presStyleIdx="7" presStyleCnt="9"/>
      <dgm:spPr/>
      <dgm:t>
        <a:bodyPr/>
        <a:lstStyle/>
        <a:p>
          <a:endParaRPr lang="en-US"/>
        </a:p>
      </dgm:t>
    </dgm:pt>
    <dgm:pt modelId="{AAE0D110-D87F-4753-A913-35724A988788}" type="pres">
      <dgm:prSet presAssocID="{0259048F-2FE5-4001-9169-4A5CBECC31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DA3AD-7B31-4E05-96B4-6E25715C3553}" type="pres">
      <dgm:prSet presAssocID="{0259048F-2FE5-4001-9169-4A5CBECC3104}" presName="dummy" presStyleCnt="0"/>
      <dgm:spPr/>
    </dgm:pt>
    <dgm:pt modelId="{B7E84E57-D835-4B60-8FD0-9F4BEBF7B395}" type="pres">
      <dgm:prSet presAssocID="{6232025F-BE6D-46DB-9CD0-779DE5B8CFC2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66731E9D-915D-48E7-A129-6E8207623438}" srcId="{0AA66D6F-7567-4479-940B-2B244D3D46E1}" destId="{93F0F3F6-47B3-4F93-AC79-22F3E468D799}" srcOrd="5" destOrd="0" parTransId="{8AFE163E-4CD6-446E-A704-8703AE86726F}" sibTransId="{D0D4CA8A-5C31-46DF-B273-61B7B15EBBFF}"/>
    <dgm:cxn modelId="{27E80213-F5C7-4DEA-B01E-AB72A58EEF59}" type="presOf" srcId="{EF73B45B-172E-47CD-8921-43B2ED2A05AB}" destId="{4312322E-D275-41F9-A766-52763E6FEC8B}" srcOrd="0" destOrd="0" presId="urn:microsoft.com/office/officeart/2005/8/layout/radial6"/>
    <dgm:cxn modelId="{2CD20B93-A882-4A2E-B95D-9F252A10B59A}" type="presOf" srcId="{0259048F-2FE5-4001-9169-4A5CBECC3104}" destId="{AAE0D110-D87F-4753-A913-35724A988788}" srcOrd="0" destOrd="0" presId="urn:microsoft.com/office/officeart/2005/8/layout/radial6"/>
    <dgm:cxn modelId="{38C298F1-C2DF-409D-B3F4-2D04C65030F1}" srcId="{0AA66D6F-7567-4479-940B-2B244D3D46E1}" destId="{EF73B45B-172E-47CD-8921-43B2ED2A05AB}" srcOrd="0" destOrd="0" parTransId="{DFB9BB90-D918-4174-AB1F-F7C34777D83E}" sibTransId="{CB18157A-D0B4-450B-98C6-EAD092B276D9}"/>
    <dgm:cxn modelId="{D57A58A5-682C-4297-8810-8BF3E3B4B8F1}" srcId="{0AA66D6F-7567-4479-940B-2B244D3D46E1}" destId="{475701CE-0A47-4615-80CD-9948D0D84383}" srcOrd="2" destOrd="0" parTransId="{83AD7E3D-6073-42C0-B282-69D93C9FB128}" sibTransId="{5ADF4BA5-F021-4969-8B30-614314190981}"/>
    <dgm:cxn modelId="{664926A9-3961-49A6-B59A-E39FCBCEAD2A}" srcId="{0AA66D6F-7567-4479-940B-2B244D3D46E1}" destId="{4F98464A-CF4F-4701-835A-3D8FADF9A59F}" srcOrd="6" destOrd="0" parTransId="{05A51436-F83D-4618-8BD3-4AB870771FC5}" sibTransId="{7DA34BEB-B70C-4C2C-9412-6CD435C5C5A2}"/>
    <dgm:cxn modelId="{3F66B186-68C1-4317-BB31-F13E682EA2F8}" type="presOf" srcId="{5ADF4BA5-F021-4969-8B30-614314190981}" destId="{41BF15A8-65BE-457C-B645-F98A6C55FE08}" srcOrd="0" destOrd="0" presId="urn:microsoft.com/office/officeart/2005/8/layout/radial6"/>
    <dgm:cxn modelId="{14306C87-CC93-4BE7-88AE-33622276DDF8}" srcId="{0AA66D6F-7567-4479-940B-2B244D3D46E1}" destId="{8A422D81-918F-466E-BD3A-7136500ED8D9}" srcOrd="3" destOrd="0" parTransId="{C1B09AB1-5A13-4CD2-9E34-7E1A1D264654}" sibTransId="{06C77FF0-3CF7-4DB4-8AEC-393C1102E369}"/>
    <dgm:cxn modelId="{CB79478F-A65D-4B18-BE52-6F1899429451}" type="presOf" srcId="{C448C9E2-5EAA-480C-A50A-0EA78FAA1BA7}" destId="{91E03376-D00D-4BE8-8A69-4FBF7C94A94B}" srcOrd="0" destOrd="0" presId="urn:microsoft.com/office/officeart/2005/8/layout/radial6"/>
    <dgm:cxn modelId="{822779DE-541E-4DAA-9845-6066F3102911}" type="presOf" srcId="{0AA66D6F-7567-4479-940B-2B244D3D46E1}" destId="{4220E35C-0E11-423D-A06D-FF8A831E912A}" srcOrd="0" destOrd="0" presId="urn:microsoft.com/office/officeart/2005/8/layout/radial6"/>
    <dgm:cxn modelId="{4AE546FB-E17F-4D7D-B154-504D5DF2FE03}" type="presOf" srcId="{27369CD6-C990-4E67-AB85-19DE59CC78EE}" destId="{7C616F3C-FC85-4851-959C-B300BF491C1B}" srcOrd="0" destOrd="0" presId="urn:microsoft.com/office/officeart/2005/8/layout/radial6"/>
    <dgm:cxn modelId="{123A48F5-2977-4C5D-B402-D0A52BE0BB6B}" type="presOf" srcId="{7DA34BEB-B70C-4C2C-9412-6CD435C5C5A2}" destId="{2BD13369-C2FB-4098-8FC4-3988090C3272}" srcOrd="0" destOrd="0" presId="urn:microsoft.com/office/officeart/2005/8/layout/radial6"/>
    <dgm:cxn modelId="{AB0E53EA-3E05-4D88-A2AB-8A6566B35DC7}" srcId="{A8E2F035-06BA-46C7-8BDA-F9BFD2F43D36}" destId="{0AA66D6F-7567-4479-940B-2B244D3D46E1}" srcOrd="0" destOrd="0" parTransId="{8BAFC70C-3BCB-45D1-9896-4B85C142CE5E}" sibTransId="{C033370D-977B-4D76-835F-049E8BF2C28E}"/>
    <dgm:cxn modelId="{82EE275D-C5BF-48EB-A0B1-940E2885206F}" type="presOf" srcId="{6232025F-BE6D-46DB-9CD0-779DE5B8CFC2}" destId="{B7E84E57-D835-4B60-8FD0-9F4BEBF7B395}" srcOrd="0" destOrd="0" presId="urn:microsoft.com/office/officeart/2005/8/layout/radial6"/>
    <dgm:cxn modelId="{37C881BC-2BA5-4DCA-A2D0-89FC95D46F49}" type="presOf" srcId="{A50F1F9A-DDBF-4CC8-B279-38E6CAE53BA3}" destId="{B6C85F35-B97E-45B4-B1A7-26AD128EEB5F}" srcOrd="0" destOrd="0" presId="urn:microsoft.com/office/officeart/2005/8/layout/radial6"/>
    <dgm:cxn modelId="{62FE7DEA-B3C7-47AC-B611-F27505CEDA00}" type="presOf" srcId="{475701CE-0A47-4615-80CD-9948D0D84383}" destId="{1C14A4E5-F25D-40E3-80F0-571F07203EFB}" srcOrd="0" destOrd="0" presId="urn:microsoft.com/office/officeart/2005/8/layout/radial6"/>
    <dgm:cxn modelId="{7E07E5A1-2925-4B61-B6CA-9BADB4A35DCF}" type="presOf" srcId="{C7B57FDF-B765-49A8-94CA-E437793813B7}" destId="{5D961E08-E396-495C-8712-D74BECCF3584}" srcOrd="0" destOrd="0" presId="urn:microsoft.com/office/officeart/2005/8/layout/radial6"/>
    <dgm:cxn modelId="{AF86157F-1037-4FC4-B2B7-ED0A081100D5}" srcId="{0AA66D6F-7567-4479-940B-2B244D3D46E1}" destId="{0259048F-2FE5-4001-9169-4A5CBECC3104}" srcOrd="8" destOrd="0" parTransId="{73E2D38A-D6A4-4492-8EBC-203866906D3C}" sibTransId="{6232025F-BE6D-46DB-9CD0-779DE5B8CFC2}"/>
    <dgm:cxn modelId="{A2C4C8A9-99A6-44ED-B38F-C9A685ADC33A}" srcId="{0AA66D6F-7567-4479-940B-2B244D3D46E1}" destId="{C7B57FDF-B765-49A8-94CA-E437793813B7}" srcOrd="1" destOrd="0" parTransId="{30072102-FC7E-417A-A5C8-7D6E95DD44BC}" sibTransId="{27369CD6-C990-4E67-AB85-19DE59CC78EE}"/>
    <dgm:cxn modelId="{2C3D7BBF-3567-40ED-8113-C3D5AFF6B3FC}" type="presOf" srcId="{06C77FF0-3CF7-4DB4-8AEC-393C1102E369}" destId="{C2DFA91E-4071-446B-AF9C-96269FCF4F1A}" srcOrd="0" destOrd="0" presId="urn:microsoft.com/office/officeart/2005/8/layout/radial6"/>
    <dgm:cxn modelId="{1167B35A-E92E-46D3-BFCE-F5BB174A42E5}" type="presOf" srcId="{8A422D81-918F-466E-BD3A-7136500ED8D9}" destId="{A8720F5C-ADF6-4EBC-A0F8-5CCD637329D8}" srcOrd="0" destOrd="0" presId="urn:microsoft.com/office/officeart/2005/8/layout/radial6"/>
    <dgm:cxn modelId="{E88AC439-0476-4D1D-9362-040822649959}" type="presOf" srcId="{287AC011-9675-4805-9E5C-D10B239368E4}" destId="{2BE7E9AE-1DF2-4809-A8E3-6326777A3B18}" srcOrd="0" destOrd="0" presId="urn:microsoft.com/office/officeart/2005/8/layout/radial6"/>
    <dgm:cxn modelId="{B06F885E-82EB-4B14-9B3A-0E63666CE735}" srcId="{0AA66D6F-7567-4479-940B-2B244D3D46E1}" destId="{287AC011-9675-4805-9E5C-D10B239368E4}" srcOrd="7" destOrd="0" parTransId="{5A11D6C6-FAA4-4F03-A552-419C4A5CF674}" sibTransId="{A50F1F9A-DDBF-4CC8-B279-38E6CAE53BA3}"/>
    <dgm:cxn modelId="{0AC2427D-7294-47CD-9C22-6F38C4B45040}" type="presOf" srcId="{93F0F3F6-47B3-4F93-AC79-22F3E468D799}" destId="{BAD81322-537E-4836-8FDE-FCCB135BB727}" srcOrd="0" destOrd="0" presId="urn:microsoft.com/office/officeart/2005/8/layout/radial6"/>
    <dgm:cxn modelId="{764917EB-EDD5-4D85-BD15-D68849E11F33}" type="presOf" srcId="{4F98464A-CF4F-4701-835A-3D8FADF9A59F}" destId="{FC14C89E-118D-4D17-8739-B6EA3D3030A1}" srcOrd="0" destOrd="0" presId="urn:microsoft.com/office/officeart/2005/8/layout/radial6"/>
    <dgm:cxn modelId="{4BBE2C09-9343-44F7-8ED9-2E8C91791C65}" type="presOf" srcId="{CB18157A-D0B4-450B-98C6-EAD092B276D9}" destId="{A141AEBA-E479-49E7-ACE9-8E0CFEA28F97}" srcOrd="0" destOrd="0" presId="urn:microsoft.com/office/officeart/2005/8/layout/radial6"/>
    <dgm:cxn modelId="{43FC10B9-8848-424C-9268-6284F1BC948D}" srcId="{0AA66D6F-7567-4479-940B-2B244D3D46E1}" destId="{C448C9E2-5EAA-480C-A50A-0EA78FAA1BA7}" srcOrd="4" destOrd="0" parTransId="{336B1DBA-3A18-462F-ADED-CABFB813E812}" sibTransId="{B5F986EF-5425-49B4-9A28-DBC4D9DFFE4D}"/>
    <dgm:cxn modelId="{90A9CABD-DB23-4E97-809B-7A3D6D4EF10A}" type="presOf" srcId="{A8E2F035-06BA-46C7-8BDA-F9BFD2F43D36}" destId="{5C84E1E3-9100-442A-B255-440FCE57B86D}" srcOrd="0" destOrd="0" presId="urn:microsoft.com/office/officeart/2005/8/layout/radial6"/>
    <dgm:cxn modelId="{39CCE6B7-541F-40BD-8040-4F52C04BC2DE}" type="presOf" srcId="{D0D4CA8A-5C31-46DF-B273-61B7B15EBBFF}" destId="{673E16F5-C664-496B-8C87-F135ADBA10FD}" srcOrd="0" destOrd="0" presId="urn:microsoft.com/office/officeart/2005/8/layout/radial6"/>
    <dgm:cxn modelId="{FD7CE04C-E43F-47BA-B2CA-003EEEBD86E9}" type="presOf" srcId="{B5F986EF-5425-49B4-9A28-DBC4D9DFFE4D}" destId="{26F97CF1-F0C1-4530-A604-D734C6137A66}" srcOrd="0" destOrd="0" presId="urn:microsoft.com/office/officeart/2005/8/layout/radial6"/>
    <dgm:cxn modelId="{6FDD8304-4951-4C93-9997-0551B5CB2C19}" type="presParOf" srcId="{5C84E1E3-9100-442A-B255-440FCE57B86D}" destId="{4220E35C-0E11-423D-A06D-FF8A831E912A}" srcOrd="0" destOrd="0" presId="urn:microsoft.com/office/officeart/2005/8/layout/radial6"/>
    <dgm:cxn modelId="{0CDC50F1-B794-4756-A6CF-BD26B6980968}" type="presParOf" srcId="{5C84E1E3-9100-442A-B255-440FCE57B86D}" destId="{4312322E-D275-41F9-A766-52763E6FEC8B}" srcOrd="1" destOrd="0" presId="urn:microsoft.com/office/officeart/2005/8/layout/radial6"/>
    <dgm:cxn modelId="{B057F418-0377-4661-8C67-ED66A6688C57}" type="presParOf" srcId="{5C84E1E3-9100-442A-B255-440FCE57B86D}" destId="{38E32FBB-F692-4C8B-9B24-437397B0A653}" srcOrd="2" destOrd="0" presId="urn:microsoft.com/office/officeart/2005/8/layout/radial6"/>
    <dgm:cxn modelId="{54741EF6-9938-4748-8127-81E5B003A870}" type="presParOf" srcId="{5C84E1E3-9100-442A-B255-440FCE57B86D}" destId="{A141AEBA-E479-49E7-ACE9-8E0CFEA28F97}" srcOrd="3" destOrd="0" presId="urn:microsoft.com/office/officeart/2005/8/layout/radial6"/>
    <dgm:cxn modelId="{E0986997-E83B-486F-BBE0-F14EDD292DD6}" type="presParOf" srcId="{5C84E1E3-9100-442A-B255-440FCE57B86D}" destId="{5D961E08-E396-495C-8712-D74BECCF3584}" srcOrd="4" destOrd="0" presId="urn:microsoft.com/office/officeart/2005/8/layout/radial6"/>
    <dgm:cxn modelId="{7E011756-5753-40C2-AD9E-78B2FDF52FA9}" type="presParOf" srcId="{5C84E1E3-9100-442A-B255-440FCE57B86D}" destId="{AB4E7356-42DF-40EC-A072-B36FA908B933}" srcOrd="5" destOrd="0" presId="urn:microsoft.com/office/officeart/2005/8/layout/radial6"/>
    <dgm:cxn modelId="{D1AE8E4D-AC68-4896-B890-C2922C6E5712}" type="presParOf" srcId="{5C84E1E3-9100-442A-B255-440FCE57B86D}" destId="{7C616F3C-FC85-4851-959C-B300BF491C1B}" srcOrd="6" destOrd="0" presId="urn:microsoft.com/office/officeart/2005/8/layout/radial6"/>
    <dgm:cxn modelId="{2F6D9554-B026-4AE0-AD7F-B787C621BA0B}" type="presParOf" srcId="{5C84E1E3-9100-442A-B255-440FCE57B86D}" destId="{1C14A4E5-F25D-40E3-80F0-571F07203EFB}" srcOrd="7" destOrd="0" presId="urn:microsoft.com/office/officeart/2005/8/layout/radial6"/>
    <dgm:cxn modelId="{6C09D4A4-451C-4168-9AB8-0F222D64ECEE}" type="presParOf" srcId="{5C84E1E3-9100-442A-B255-440FCE57B86D}" destId="{504DC446-2562-42F8-B7D4-1BD67DD1F51B}" srcOrd="8" destOrd="0" presId="urn:microsoft.com/office/officeart/2005/8/layout/radial6"/>
    <dgm:cxn modelId="{E41E9806-AD18-4F95-A24F-3BF3F5606D98}" type="presParOf" srcId="{5C84E1E3-9100-442A-B255-440FCE57B86D}" destId="{41BF15A8-65BE-457C-B645-F98A6C55FE08}" srcOrd="9" destOrd="0" presId="urn:microsoft.com/office/officeart/2005/8/layout/radial6"/>
    <dgm:cxn modelId="{8473849E-1D58-4CE1-A6D8-157110AD8ED2}" type="presParOf" srcId="{5C84E1E3-9100-442A-B255-440FCE57B86D}" destId="{A8720F5C-ADF6-4EBC-A0F8-5CCD637329D8}" srcOrd="10" destOrd="0" presId="urn:microsoft.com/office/officeart/2005/8/layout/radial6"/>
    <dgm:cxn modelId="{6D44FAC2-B7E5-49EB-BA49-34CC3581FCAF}" type="presParOf" srcId="{5C84E1E3-9100-442A-B255-440FCE57B86D}" destId="{4AABF325-0B0A-4EC8-B1E6-4E7B9D3F2626}" srcOrd="11" destOrd="0" presId="urn:microsoft.com/office/officeart/2005/8/layout/radial6"/>
    <dgm:cxn modelId="{FF5DFFBD-4FD8-47C6-AE1A-CBCBCEE344AE}" type="presParOf" srcId="{5C84E1E3-9100-442A-B255-440FCE57B86D}" destId="{C2DFA91E-4071-446B-AF9C-96269FCF4F1A}" srcOrd="12" destOrd="0" presId="urn:microsoft.com/office/officeart/2005/8/layout/radial6"/>
    <dgm:cxn modelId="{B758D72B-4CEF-41D9-AF36-3EB3E8E63BBF}" type="presParOf" srcId="{5C84E1E3-9100-442A-B255-440FCE57B86D}" destId="{91E03376-D00D-4BE8-8A69-4FBF7C94A94B}" srcOrd="13" destOrd="0" presId="urn:microsoft.com/office/officeart/2005/8/layout/radial6"/>
    <dgm:cxn modelId="{DDF9453A-2D51-4C66-8EF0-8AEE15683903}" type="presParOf" srcId="{5C84E1E3-9100-442A-B255-440FCE57B86D}" destId="{0C406E9B-B234-4CE4-8F71-DECE53A12C37}" srcOrd="14" destOrd="0" presId="urn:microsoft.com/office/officeart/2005/8/layout/radial6"/>
    <dgm:cxn modelId="{EAF58F4D-10EE-472B-BBB2-04AEF5C26C2F}" type="presParOf" srcId="{5C84E1E3-9100-442A-B255-440FCE57B86D}" destId="{26F97CF1-F0C1-4530-A604-D734C6137A66}" srcOrd="15" destOrd="0" presId="urn:microsoft.com/office/officeart/2005/8/layout/radial6"/>
    <dgm:cxn modelId="{15B78A17-DFD6-4836-A0A0-F6DD1EE81073}" type="presParOf" srcId="{5C84E1E3-9100-442A-B255-440FCE57B86D}" destId="{BAD81322-537E-4836-8FDE-FCCB135BB727}" srcOrd="16" destOrd="0" presId="urn:microsoft.com/office/officeart/2005/8/layout/radial6"/>
    <dgm:cxn modelId="{5C159577-27A8-4AC1-BED6-5B31AC326762}" type="presParOf" srcId="{5C84E1E3-9100-442A-B255-440FCE57B86D}" destId="{CE1BEA60-B781-49B7-9EAD-B2ABFA07AD08}" srcOrd="17" destOrd="0" presId="urn:microsoft.com/office/officeart/2005/8/layout/radial6"/>
    <dgm:cxn modelId="{9570BCD4-D12E-43F7-A498-D8F40E329CE9}" type="presParOf" srcId="{5C84E1E3-9100-442A-B255-440FCE57B86D}" destId="{673E16F5-C664-496B-8C87-F135ADBA10FD}" srcOrd="18" destOrd="0" presId="urn:microsoft.com/office/officeart/2005/8/layout/radial6"/>
    <dgm:cxn modelId="{65AFA042-5EF5-49EE-966E-3DC79F1CC7D6}" type="presParOf" srcId="{5C84E1E3-9100-442A-B255-440FCE57B86D}" destId="{FC14C89E-118D-4D17-8739-B6EA3D3030A1}" srcOrd="19" destOrd="0" presId="urn:microsoft.com/office/officeart/2005/8/layout/radial6"/>
    <dgm:cxn modelId="{CEDC8E94-35C3-4BAE-9C32-9948E35DB05D}" type="presParOf" srcId="{5C84E1E3-9100-442A-B255-440FCE57B86D}" destId="{8F44B314-4CAD-42D4-AA4C-D5D4B2745659}" srcOrd="20" destOrd="0" presId="urn:microsoft.com/office/officeart/2005/8/layout/radial6"/>
    <dgm:cxn modelId="{967F331C-6EE1-48AE-96C9-7EE26CC43E49}" type="presParOf" srcId="{5C84E1E3-9100-442A-B255-440FCE57B86D}" destId="{2BD13369-C2FB-4098-8FC4-3988090C3272}" srcOrd="21" destOrd="0" presId="urn:microsoft.com/office/officeart/2005/8/layout/radial6"/>
    <dgm:cxn modelId="{489DE433-DEB5-49F8-BBC4-DC4DB9801E9A}" type="presParOf" srcId="{5C84E1E3-9100-442A-B255-440FCE57B86D}" destId="{2BE7E9AE-1DF2-4809-A8E3-6326777A3B18}" srcOrd="22" destOrd="0" presId="urn:microsoft.com/office/officeart/2005/8/layout/radial6"/>
    <dgm:cxn modelId="{583071AF-43C2-4EAD-919B-B85B7FBBFDA4}" type="presParOf" srcId="{5C84E1E3-9100-442A-B255-440FCE57B86D}" destId="{B9E97A72-67A1-4999-988E-B754198790A0}" srcOrd="23" destOrd="0" presId="urn:microsoft.com/office/officeart/2005/8/layout/radial6"/>
    <dgm:cxn modelId="{99C0CE9A-AE67-4DC5-9B8D-5F06C8DA372B}" type="presParOf" srcId="{5C84E1E3-9100-442A-B255-440FCE57B86D}" destId="{B6C85F35-B97E-45B4-B1A7-26AD128EEB5F}" srcOrd="24" destOrd="0" presId="urn:microsoft.com/office/officeart/2005/8/layout/radial6"/>
    <dgm:cxn modelId="{A75F024E-A9C8-4375-A363-4917C897EE50}" type="presParOf" srcId="{5C84E1E3-9100-442A-B255-440FCE57B86D}" destId="{AAE0D110-D87F-4753-A913-35724A988788}" srcOrd="25" destOrd="0" presId="urn:microsoft.com/office/officeart/2005/8/layout/radial6"/>
    <dgm:cxn modelId="{DF89EDF2-B107-4DB1-B6A9-AB17050AE8A8}" type="presParOf" srcId="{5C84E1E3-9100-442A-B255-440FCE57B86D}" destId="{184DA3AD-7B31-4E05-96B4-6E25715C3553}" srcOrd="26" destOrd="0" presId="urn:microsoft.com/office/officeart/2005/8/layout/radial6"/>
    <dgm:cxn modelId="{E93D4713-EBAE-462E-A0E3-BCEFCC48E688}" type="presParOf" srcId="{5C84E1E3-9100-442A-B255-440FCE57B86D}" destId="{B7E84E57-D835-4B60-8FD0-9F4BEBF7B395}" srcOrd="27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0EF32-E3B9-4F7B-8CF6-8B04D5F5B545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849C-64C5-4584-A2B8-27C17C33F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849C-64C5-4584-A2B8-27C17C33F7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849C-64C5-4584-A2B8-27C17C33F7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rthaprism201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7042666"/>
            <a:chOff x="0" y="0"/>
            <a:chExt cx="9144000" cy="7042666"/>
          </a:xfrm>
        </p:grpSpPr>
        <p:pic>
          <p:nvPicPr>
            <p:cNvPr id="6" name="Picture 5" descr="white_water_lily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06319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05200" y="5842337"/>
              <a:ext cx="563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7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সবাইকে স্বাগতম </a:t>
              </a:r>
              <a:endPara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comb dir="vert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87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সরলতম বহুকোষী প্রাণী।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পরিফেরা 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PORIFERA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দেহপ্রাচীর অসংখ্য ছিদ্রযুক্ত।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715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দেহপ্রাচীরের এই ছিদ্রপথে পানির সাথে অক্সিজেন ও খাদ্যবস্তু প্রবেশ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172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অধিকাংশ প্রজাতি সামুদ্রিক ও দলবদ্ধ হয়ে বসবাস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705728"/>
            <a:ext cx="6248400" cy="4209860"/>
            <a:chOff x="1371600" y="705728"/>
            <a:chExt cx="6248400" cy="4209860"/>
          </a:xfrm>
        </p:grpSpPr>
        <p:pic>
          <p:nvPicPr>
            <p:cNvPr id="7" name="Picture 6" descr="porifera- Spongil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705728"/>
              <a:ext cx="6248400" cy="42098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562600" y="4191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Spongilla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 দুটি ভ্রণীয় কোষস্তর দ্বারা গঠিত, এক্টোডার্ম ও এন্ডোডার্ম।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নিডারিয়া 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410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 গহবর সিলেন্টরন পরিবহন ও সংবহনে অংশ নেয়।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791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নিডোব্লাস্ট কোষ শিকার ধরা, আত্মরক্ষা, চলনে অংশ নেয়।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4200" y="838200"/>
            <a:ext cx="2971800" cy="3657600"/>
            <a:chOff x="3124200" y="762000"/>
            <a:chExt cx="3048000" cy="3856653"/>
          </a:xfrm>
        </p:grpSpPr>
        <p:pic>
          <p:nvPicPr>
            <p:cNvPr id="7" name="Picture 6" descr="Hydra.jpg"/>
            <p:cNvPicPr>
              <a:picLocks noChangeAspect="1"/>
            </p:cNvPicPr>
            <p:nvPr/>
          </p:nvPicPr>
          <p:blipFill>
            <a:blip r:embed="rId3"/>
            <a:srcRect b="13589"/>
            <a:stretch>
              <a:fillRect/>
            </a:stretch>
          </p:blipFill>
          <p:spPr>
            <a:xfrm>
              <a:off x="3124200" y="762000"/>
              <a:ext cx="3048000" cy="38566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00600" y="3810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Hydra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066800"/>
            <a:ext cx="7391401" cy="2362200"/>
            <a:chOff x="914400" y="1066800"/>
            <a:chExt cx="7391401" cy="2362200"/>
          </a:xfrm>
        </p:grpSpPr>
        <p:pic>
          <p:nvPicPr>
            <p:cNvPr id="4" name="Picture 3" descr="Hydra.jpg-1.jpg"/>
            <p:cNvPicPr>
              <a:picLocks noChangeAspect="1"/>
            </p:cNvPicPr>
            <p:nvPr/>
          </p:nvPicPr>
          <p:blipFill>
            <a:blip r:embed="rId4" cstate="print"/>
            <a:srcRect b="13043"/>
            <a:stretch>
              <a:fillRect/>
            </a:stretch>
          </p:blipFill>
          <p:spPr>
            <a:xfrm>
              <a:off x="914400" y="1066800"/>
              <a:ext cx="2996184" cy="2362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 descr="scyph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1143000"/>
              <a:ext cx="2895601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1447800" y="4495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 প্রাণীর দেহ গহ্বরকে কি বলে?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876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সিলেন্টেরন ২. দেহ প্রাচীরের ছিদ্র পথে ৩. স্পঞ্জ ৪. কোন কিছুর সঙ্গে দেহকে আটকে বা মুক্তভাবে সাঁতার কেটে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95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 ২য় প্রাণীটি খাদ্য গ্রহণ করে কিভাবে?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95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৩. ২য় প্রাণীর সাধারণ নাম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৪.  ১ম প্রাণীটি সমুদ্রে কিভাবে থাকে?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43800" y="5638800"/>
          <a:ext cx="914400" cy="771525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676400"/>
            <a:ext cx="7949184" cy="2057400"/>
            <a:chOff x="609600" y="1371600"/>
            <a:chExt cx="7949184" cy="2057400"/>
          </a:xfrm>
        </p:grpSpPr>
        <p:pic>
          <p:nvPicPr>
            <p:cNvPr id="3" name="Picture 2" descr="Hydra.jpg-1.jpg"/>
            <p:cNvPicPr>
              <a:picLocks noChangeAspect="1"/>
            </p:cNvPicPr>
            <p:nvPr/>
          </p:nvPicPr>
          <p:blipFill>
            <a:blip r:embed="rId2" cstate="print"/>
            <a:srcRect b="16149"/>
            <a:stretch>
              <a:fillRect/>
            </a:stretch>
          </p:blipFill>
          <p:spPr>
            <a:xfrm>
              <a:off x="5562600" y="1371600"/>
              <a:ext cx="299618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porifera- Spongila.jpg-2.jpg"/>
            <p:cNvPicPr>
              <a:picLocks noChangeAspect="1"/>
            </p:cNvPicPr>
            <p:nvPr/>
          </p:nvPicPr>
          <p:blipFill>
            <a:blip r:embed="rId3"/>
            <a:srcRect t="13821"/>
            <a:stretch>
              <a:fillRect/>
            </a:stretch>
          </p:blipFill>
          <p:spPr>
            <a:xfrm>
              <a:off x="609600" y="1371600"/>
              <a:ext cx="3574038" cy="20573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57200" y="4572000"/>
            <a:ext cx="822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 দুটির মধ্যে মিল ও অমিল গুলোর তালিকা কর।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ifera- Spong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3124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457200" y="381000"/>
            <a:ext cx="8382000" cy="3864425"/>
            <a:chOff x="1026944" y="1676400"/>
            <a:chExt cx="6745456" cy="3766818"/>
          </a:xfrm>
        </p:grpSpPr>
        <p:sp>
          <p:nvSpPr>
            <p:cNvPr id="5" name="Rectangle 4"/>
            <p:cNvSpPr/>
            <p:nvPr/>
          </p:nvSpPr>
          <p:spPr>
            <a:xfrm>
              <a:off x="2438400" y="1676400"/>
              <a:ext cx="4572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bn-IN" sz="6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পার্থ সারথী নাথ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3600" y="2819400"/>
              <a:ext cx="533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PARTHA SARATHI NATH.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3505200"/>
              <a:ext cx="5791200" cy="193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সহকারি শিক্ষক (কম্পিউটার)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bn-IN" sz="28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লতিফপুর আলহাজ্ব আবদুল জলিল উচ্চ বিদ্যালয়</a:t>
              </a:r>
              <a:endPara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উপজেলা- সীতাকুন্ড, চট্টগ্রাম।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মোবাইল-০১৮৩৯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৯২৮৬০৬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  </a:t>
              </a:r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parthaprism2015@gmail.com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 </a:t>
              </a:r>
            </a:p>
          </p:txBody>
        </p:sp>
        <p:pic>
          <p:nvPicPr>
            <p:cNvPr id="1026" name="Picture 2" descr="F:\Partha\1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6944" y="2590800"/>
              <a:ext cx="1371600" cy="1736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209800" y="4267200"/>
            <a:ext cx="5486400" cy="22467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শ্রেণি-৮ম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 প্রথম (পৃষ্টা-০১-০৪)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228600"/>
            <a:ext cx="2133600" cy="2743200"/>
            <a:chOff x="381000" y="228600"/>
            <a:chExt cx="2133600" cy="2743200"/>
          </a:xfrm>
        </p:grpSpPr>
        <p:pic>
          <p:nvPicPr>
            <p:cNvPr id="2" name="Picture 1" descr="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28600"/>
              <a:ext cx="2133600" cy="2743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752600" y="23622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ষ্ঠ 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05200" y="228600"/>
            <a:ext cx="2133600" cy="2743200"/>
            <a:chOff x="3505200" y="228600"/>
            <a:chExt cx="2133600" cy="2743200"/>
          </a:xfrm>
        </p:grpSpPr>
        <p:pic>
          <p:nvPicPr>
            <p:cNvPr id="3" name="Picture 2" descr="3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228600"/>
              <a:ext cx="2133600" cy="27432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4876800" y="24384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৭ম  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7000" y="304800"/>
            <a:ext cx="2133600" cy="2743200"/>
            <a:chOff x="6477000" y="304800"/>
            <a:chExt cx="2133600" cy="2743200"/>
          </a:xfrm>
        </p:grpSpPr>
        <p:pic>
          <p:nvPicPr>
            <p:cNvPr id="4" name="Picture 3" descr="2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04800"/>
              <a:ext cx="2133600" cy="2743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924800" y="24384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৮ম  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3733800"/>
            <a:ext cx="2057400" cy="2733020"/>
            <a:chOff x="5105400" y="3733800"/>
            <a:chExt cx="2057400" cy="2733020"/>
          </a:xfrm>
        </p:grpSpPr>
        <p:pic>
          <p:nvPicPr>
            <p:cNvPr id="6" name="Picture 5" descr="1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3733800"/>
              <a:ext cx="2057400" cy="26452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477000" y="59436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১০ম  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8800" y="3657600"/>
            <a:ext cx="2209800" cy="2841171"/>
            <a:chOff x="1828800" y="3657600"/>
            <a:chExt cx="2209800" cy="2841171"/>
          </a:xfrm>
        </p:grpSpPr>
        <p:pic>
          <p:nvPicPr>
            <p:cNvPr id="5" name="Picture 4" descr="0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0" y="3657600"/>
              <a:ext cx="2209800" cy="284117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3276600" y="58674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৯ম 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228600"/>
            <a:ext cx="8750808" cy="3979170"/>
            <a:chOff x="228600" y="228600"/>
            <a:chExt cx="8750808" cy="3979170"/>
          </a:xfrm>
        </p:grpSpPr>
        <p:pic>
          <p:nvPicPr>
            <p:cNvPr id="2" name="Picture 1" descr="Doel-1.jpg"/>
            <p:cNvPicPr>
              <a:picLocks noChangeAspect="1"/>
            </p:cNvPicPr>
            <p:nvPr/>
          </p:nvPicPr>
          <p:blipFill>
            <a:blip r:embed="rId2"/>
            <a:srcRect l="22032" r="7466"/>
            <a:stretch>
              <a:fillRect/>
            </a:stretch>
          </p:blipFill>
          <p:spPr>
            <a:xfrm>
              <a:off x="304800" y="2286000"/>
              <a:ext cx="2438400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elish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2514600"/>
              <a:ext cx="3126377" cy="1219200"/>
            </a:xfrm>
            <a:prstGeom prst="rect">
              <a:avLst/>
            </a:prstGeom>
          </p:spPr>
        </p:pic>
        <p:pic>
          <p:nvPicPr>
            <p:cNvPr id="4" name="Picture 3" descr="Buterfly.jpg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304800"/>
              <a:ext cx="2843020" cy="1676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Tiga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2438400"/>
              <a:ext cx="2362200" cy="1769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Samudrik sas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28600"/>
              <a:ext cx="2524066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Jinuk-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8400" y="533400"/>
              <a:ext cx="2731008" cy="12313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38400" y="5410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সবগুলো প্রাণীর বাসস্থান একইরকম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486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 প্রাণির মেরুদন্ড আছে?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8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 প্রাণির বংশবৃদ্ধি একইরকম?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41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প্রাণীগুলোর খাদ্যগ্রহণ প্রক্রিয়া একইরকম?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41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প্রাণীগুলোর দৈহিক গঠন  একইরকম?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9436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বিন্যাস 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ification_AutoCollage_15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4" y="1297748"/>
            <a:ext cx="8077200" cy="538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8610600" cy="38779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শিখতে পারবে--------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শ্রেণিবিন্যাসের ইতিহাসে উল্ল্যেখযোগ্য ব্যক্তিদের সম্পর্কে  ব্যাখ্যা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দ্বিপদ নামকরণ ব্যাখ্যা করতে পারবে।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অমেরুদন্ডী প্রাণীর শ্রেণিবিন্যাস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1676400"/>
            <a:ext cx="8672270" cy="3124200"/>
            <a:chOff x="228600" y="1676400"/>
            <a:chExt cx="8672270" cy="3124200"/>
          </a:xfrm>
        </p:grpSpPr>
        <p:pic>
          <p:nvPicPr>
            <p:cNvPr id="2" name="Picture 1" descr="Aristat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676400"/>
              <a:ext cx="2684860" cy="3124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Jhon Ra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1905000"/>
              <a:ext cx="2486597" cy="2895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Carolas lenias.jpg-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0" y="1752600"/>
              <a:ext cx="2500070" cy="304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685800" y="480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অ্যারিস্টটল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80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800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09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মানুষগুলো তোমাদের পরিচিত?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ughing 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1828800" cy="2756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67000" y="914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বৈজ্ঞানিক নাম- 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Homo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sapiens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60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বৈজ্ঞানিক নামের প্রথম অংশটি গণ, দ্বিতীয় অংশটি প্রজাতি।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বৈজ্ঞানিক নাম ল্যাটিন বা ইংরেজি ভাষায় লিখতে হয়।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 জীবের আলাদা আলাদা বৈজ্ঞানিক নাম রয়েছে।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505200"/>
            <a:ext cx="7467600" cy="2747665"/>
            <a:chOff x="228600" y="3505200"/>
            <a:chExt cx="7467600" cy="2747665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3505200"/>
              <a:ext cx="2388443" cy="2747665"/>
              <a:chOff x="228600" y="3505200"/>
              <a:chExt cx="2388443" cy="2747665"/>
            </a:xfrm>
          </p:grpSpPr>
          <p:pic>
            <p:nvPicPr>
              <p:cNvPr id="6" name="Picture 5" descr="Carolas lenia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" y="3505200"/>
                <a:ext cx="2236043" cy="26944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28600" y="57912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ক্যারোলাস লিনিয়াস  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819400" y="4267200"/>
              <a:ext cx="487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Ø"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সর্বপ্রথম প্রজাতি বৈশিষ্ট্য চিহ্নিত করেন।</a:t>
              </a:r>
            </a:p>
            <a:p>
              <a:pPr algn="just">
                <a:buFont typeface="Wingdings" pitchFamily="2" charset="2"/>
                <a:buChar char="Ø"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দ্বিপদ নামকরণের প্রথা প্রবর্তন করেন।  </a:t>
              </a:r>
            </a:p>
            <a:p>
              <a:pPr algn="just">
                <a:buFont typeface="Wingdings" pitchFamily="2" charset="2"/>
                <a:buChar char="Ø"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শ্রেণি বিন্যাসের জনক বলা হয়।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4572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76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Porifera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971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Platyhelminthes</a:t>
            </a:r>
            <a:endParaRPr lang="en-US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Nematoda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74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63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20E35C-0E11-423D-A06D-FF8A831E9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220E35C-0E11-423D-A06D-FF8A831E9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2322E-D275-41F9-A766-52763E6FE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4312322E-D275-41F9-A766-52763E6FE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1AEBA-E479-49E7-ACE9-8E0CFEA2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A141AEBA-E479-49E7-ACE9-8E0CFEA28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61E08-E396-495C-8712-D74BECCF3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D961E08-E396-495C-8712-D74BECCF3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16F3C-FC85-4851-959C-B300BF491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7C616F3C-FC85-4851-959C-B300BF491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14A4E5-F25D-40E3-80F0-571F07203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1C14A4E5-F25D-40E3-80F0-571F07203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BF15A8-65BE-457C-B645-F98A6C55F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1BF15A8-65BE-457C-B645-F98A6C55F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20F5C-ADF6-4EBC-A0F8-5CCD6373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A8720F5C-ADF6-4EBC-A0F8-5CCD6373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DFA91E-4071-446B-AF9C-96269FCF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C2DFA91E-4071-446B-AF9C-96269FCF4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03376-D00D-4BE8-8A69-4FBF7C94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91E03376-D00D-4BE8-8A69-4FBF7C94A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97CF1-F0C1-4530-A604-D734C6137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26F97CF1-F0C1-4530-A604-D734C6137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81322-537E-4836-8FDE-FCCB135BB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AD81322-537E-4836-8FDE-FCCB135BB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3E16F5-C664-496B-8C87-F135ADBA1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673E16F5-C664-496B-8C87-F135ADBA1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4C89E-118D-4D17-8739-B6EA3D30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C14C89E-118D-4D17-8739-B6EA3D303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D13369-C2FB-4098-8FC4-3988090C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2BD13369-C2FB-4098-8FC4-3988090C3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7E9AE-1DF2-4809-A8E3-6326777A3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2BE7E9AE-1DF2-4809-A8E3-6326777A3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C85F35-B97E-45B4-B1A7-26AD128EE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B6C85F35-B97E-45B4-B1A7-26AD128EE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E0D110-D87F-4753-A913-35724A988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AAE0D110-D87F-4753-A913-35724A988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E84E57-D835-4B60-8FD0-9F4BEBF7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7E84E57-D835-4B60-8FD0-9F4BEBF7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dirty="0" smtClean="0">
            <a:solidFill>
              <a:srgbClr val="C00000"/>
            </a:solidFill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320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73</cp:revision>
  <dcterms:created xsi:type="dcterms:W3CDTF">2006-08-16T00:00:00Z</dcterms:created>
  <dcterms:modified xsi:type="dcterms:W3CDTF">2020-06-24T02:27:38Z</dcterms:modified>
</cp:coreProperties>
</file>