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Mb8tkunwvqUW+/cIgXG6g==" hashData="SyazjR7m/2rtI5z+4o3xfG/nxNHsgGxKJxcdAH3OFSvygd5BwMe4lp3X/k6x2rVYNGREjdrmyvZvfmA+DlKRt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FF33"/>
    <a:srgbClr val="FF6600"/>
    <a:srgbClr val="990033"/>
    <a:srgbClr val="CC0066"/>
    <a:srgbClr val="FF3399"/>
    <a:srgbClr val="E6AADD"/>
    <a:srgbClr val="F6F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19" autoAdjust="0"/>
  </p:normalViewPr>
  <p:slideViewPr>
    <p:cSldViewPr snapToGrid="0">
      <p:cViewPr varScale="1">
        <p:scale>
          <a:sx n="45" d="100"/>
          <a:sy n="45" d="100"/>
        </p:scale>
        <p:origin x="90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CD22B-E90E-48CB-A041-1EC7CABE1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2B3DA2-BBA5-4B44-8C64-38C93835F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E24D3-89C0-4D88-9897-1917E5EB0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C2E3-1CFC-46E5-8414-7F2939654CE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D4E33-66E1-4AA4-BC7D-122DAC68F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4CB8F-E096-4433-AA11-7BFFD5D5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3902-7DF0-48C1-8713-C4DB0008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3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AB958-437C-4AE2-8906-DBBF66490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47DBFF-47A1-4120-ACA8-ED0721340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C2783-4561-4423-8176-FE8759452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C2E3-1CFC-46E5-8414-7F2939654CE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831C2-2279-4D36-8771-DFD3FB5EA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E3B15-FB2C-4674-A02A-32C7D0C93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3902-7DF0-48C1-8713-C4DB0008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2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0B06B9-36AF-4B43-B5B1-798CDB69E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CE17B4-9817-46CA-89B2-C4E93D032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E9949-08C8-4E50-B1A1-2458EAEF6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C2E3-1CFC-46E5-8414-7F2939654CE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2D5A9-767E-4DCE-85DC-BBBBC54AC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030D1-4552-4396-875B-31BF2DA79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3902-7DF0-48C1-8713-C4DB0008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6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F3242-2B05-40E0-A6A2-E95B83628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B3B93-3134-4288-BFC4-0037A6660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4E6E8-8F14-43CC-ACBE-F86EA135E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C2E3-1CFC-46E5-8414-7F2939654CE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3C2E9-0346-454B-BF98-95345D6DB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0F7AE-0B26-4D14-A0FC-36CE5273E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3902-7DF0-48C1-8713-C4DB0008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08C09-1CEB-45C0-AE40-748DE7269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819C9-5CB8-48B1-98F1-095F71AA4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34352-A09C-4E12-ADCC-95D72D51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C2E3-1CFC-46E5-8414-7F2939654CE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E93B9-C940-4A9A-9FB8-25FAE3CFB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60053-CEEC-4745-8014-6CA18DC8A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3902-7DF0-48C1-8713-C4DB0008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8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D3667-EF30-438C-B044-1104D458E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2156C-ACD7-467E-85F5-8C84A098E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1E715-E70F-499F-9C40-DE12B0C44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89CE2-97B0-4758-BD9E-90DDA15A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C2E3-1CFC-46E5-8414-7F2939654CE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8EFD6-2A71-496C-9974-46B280A8B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DEB36-139D-4FE5-AFF5-935E792BC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3902-7DF0-48C1-8713-C4DB0008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3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ED91F-D0F0-41AF-AFB6-32A0CEB4B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F2DAB-D607-4952-95F4-8A35D16F9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0674ED-900F-4E14-852B-54D80BE79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EFBC75-A7BA-484F-8400-050516F916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32FDC5-9BB0-4B1F-B1D9-FF6637EAA4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54BF83-0E2A-4CF0-9263-71C83480A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C2E3-1CFC-46E5-8414-7F2939654CE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FE3F80-F418-4C8A-9845-7A57497C2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5B03E9-CFD6-48C5-A9BA-E64565486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3902-7DF0-48C1-8713-C4DB0008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1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D9EF3-DBD5-4DF9-9095-0889DA848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A75110-BD48-4E7C-95B2-FF37A846E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C2E3-1CFC-46E5-8414-7F2939654CE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10097-8006-4262-A4DB-5C5849C08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D8338C-7DB5-4620-9339-C58BED5AF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3902-7DF0-48C1-8713-C4DB0008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3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05A95F-0375-4DED-94B8-59F1F5A67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C2E3-1CFC-46E5-8414-7F2939654CE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CA9C67-3C66-4086-BCA7-5A1E47E00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6BAFF-2867-4D0A-8B14-9DC66D4B6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3902-7DF0-48C1-8713-C4DB0008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1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08000-BA83-4213-B90E-FEA13513A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467AF-2F65-4359-B14A-F805313CA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6F699-C605-482F-BC14-1D83B53AF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7F7D3-52BE-4C6F-BA21-2A404B41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C2E3-1CFC-46E5-8414-7F2939654CE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CEB11-1812-4BBE-AC39-7591E891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D9AA0-4818-4795-A295-641D6D8A2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3902-7DF0-48C1-8713-C4DB0008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9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B8E20-BE6F-4591-B722-67D0BA480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B16143-3940-48C9-8627-70DA7D895B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3B0C1E-8C07-46E0-90C9-7A89D742A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BB29CA-3FC2-4550-85ED-1D20E86AF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C2E3-1CFC-46E5-8414-7F2939654CE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1963F-45AD-43BC-ABBD-0785B0E40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EE7BA-2048-4452-BA95-7B7EAF8C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3902-7DF0-48C1-8713-C4DB0008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2121F0-AFA0-4F5F-B715-5EF43A0E5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18F57-E30D-4A88-AF36-CC4F00FAC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B50D4-2907-494F-9E73-E79D1B15CE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0C2E3-1CFC-46E5-8414-7F2939654CE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799AF-36FD-4F7B-8E8C-B11D0ED2B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6E227-DAC0-4AF3-8C5C-5589404E6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03902-7DF0-48C1-8713-C4DB0008B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1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4"/><Relationship Id="rId13" Type="http://schemas.openxmlformats.org/officeDocument/2006/relationships/image" Target="../media/image8.png"/><Relationship Id="rId3" Type="http://schemas.microsoft.com/office/2007/relationships/media" Target="../media/media2.mp4"/><Relationship Id="rId7" Type="http://schemas.microsoft.com/office/2007/relationships/media" Target="../media/media4.mp4"/><Relationship Id="rId12" Type="http://schemas.microsoft.com/office/2007/relationships/hdphoto" Target="../media/hdphoto7.wdp"/><Relationship Id="rId2" Type="http://schemas.openxmlformats.org/officeDocument/2006/relationships/audio" Target="../media/media1.mp4"/><Relationship Id="rId1" Type="http://schemas.microsoft.com/office/2007/relationships/media" Target="../media/media1.mp4"/><Relationship Id="rId6" Type="http://schemas.openxmlformats.org/officeDocument/2006/relationships/audio" Target="../media/media3.mp4"/><Relationship Id="rId11" Type="http://schemas.openxmlformats.org/officeDocument/2006/relationships/image" Target="../media/image18.png"/><Relationship Id="rId5" Type="http://schemas.microsoft.com/office/2007/relationships/media" Target="../media/media3.mp4"/><Relationship Id="rId10" Type="http://schemas.openxmlformats.org/officeDocument/2006/relationships/image" Target="../media/image3.png"/><Relationship Id="rId4" Type="http://schemas.openxmlformats.org/officeDocument/2006/relationships/audio" Target="../media/media2.mp4"/><Relationship Id="rId9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4"/><Relationship Id="rId3" Type="http://schemas.microsoft.com/office/2007/relationships/media" Target="../media/media2.mp4"/><Relationship Id="rId7" Type="http://schemas.microsoft.com/office/2007/relationships/media" Target="../media/media4.mp4"/><Relationship Id="rId2" Type="http://schemas.openxmlformats.org/officeDocument/2006/relationships/audio" Target="../media/media1.mp4"/><Relationship Id="rId1" Type="http://schemas.microsoft.com/office/2007/relationships/media" Target="../media/media1.mp4"/><Relationship Id="rId6" Type="http://schemas.openxmlformats.org/officeDocument/2006/relationships/audio" Target="../media/media3.mp4"/><Relationship Id="rId11" Type="http://schemas.openxmlformats.org/officeDocument/2006/relationships/image" Target="../media/image8.png"/><Relationship Id="rId5" Type="http://schemas.microsoft.com/office/2007/relationships/media" Target="../media/media3.mp4"/><Relationship Id="rId10" Type="http://schemas.openxmlformats.org/officeDocument/2006/relationships/image" Target="../media/image3.png"/><Relationship Id="rId4" Type="http://schemas.openxmlformats.org/officeDocument/2006/relationships/audio" Target="../media/media2.mp4"/><Relationship Id="rId9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38D7DAC-9999-428A-B604-DCD5021DA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3B8D9E-CECD-4934-800B-9016828735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3" t="27642" r="34167" b="34808"/>
          <a:stretch/>
        </p:blipFill>
        <p:spPr>
          <a:xfrm>
            <a:off x="9787467" y="0"/>
            <a:ext cx="2404533" cy="162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83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7D0847E-6756-4ABB-8094-BB7CCD01C7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4" t="54739" r="28949" b="22560"/>
          <a:stretch/>
        </p:blipFill>
        <p:spPr>
          <a:xfrm>
            <a:off x="0" y="4235116"/>
            <a:ext cx="12192000" cy="26228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231878-3CCC-488D-82AE-A2E403B57801}"/>
              </a:ext>
            </a:extLst>
          </p:cNvPr>
          <p:cNvSpPr txBox="1"/>
          <p:nvPr/>
        </p:nvSpPr>
        <p:spPr>
          <a:xfrm>
            <a:off x="2919663" y="6396335"/>
            <a:ext cx="5358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হেমা মণি ৯নং সালথা মডেল সপ্রাবি ,সালথা ,ফরিদপুর 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CF8865-0BA4-438F-A017-E6EFB87B5E90}"/>
              </a:ext>
            </a:extLst>
          </p:cNvPr>
          <p:cNvSpPr txBox="1"/>
          <p:nvPr/>
        </p:nvSpPr>
        <p:spPr>
          <a:xfrm>
            <a:off x="834887" y="223200"/>
            <a:ext cx="105089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বলোতো এই বর্ণের নাম কি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B6B7D7-A827-42C2-A46C-D7B03B77589B}"/>
              </a:ext>
            </a:extLst>
          </p:cNvPr>
          <p:cNvSpPr txBox="1"/>
          <p:nvPr/>
        </p:nvSpPr>
        <p:spPr>
          <a:xfrm>
            <a:off x="4982818" y="1620795"/>
            <a:ext cx="19348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200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চ">
            <a:hlinkClick r:id="" action="ppaction://media"/>
            <a:extLst>
              <a:ext uri="{FF2B5EF4-FFF2-40B4-BE49-F238E27FC236}">
                <a16:creationId xmlns:a16="http://schemas.microsoft.com/office/drawing/2014/main" id="{4BB036D2-299E-4AD7-B885-23F1C41AE6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3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F081DA-23F9-42BA-B407-674208CED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271" b="60286" l="25110" r="66618">
                        <a14:foregroundMark x1="25842" y1="43750" x2="25842" y2="43750"/>
                        <a14:foregroundMark x1="26501" y1="47135" x2="26501" y2="47135"/>
                        <a14:foregroundMark x1="25110" y1="53776" x2="25110" y2="53776"/>
                        <a14:foregroundMark x1="28917" y1="58984" x2="28917" y2="58984"/>
                        <a14:foregroundMark x1="29063" y1="59766" x2="29063" y2="59766"/>
                        <a14:foregroundMark x1="29063" y1="59766" x2="29063" y2="59766"/>
                        <a14:foregroundMark x1="29063" y1="60286" x2="29063" y2="60286"/>
                        <a14:foregroundMark x1="29063" y1="60286" x2="29063" y2="60286"/>
                        <a14:foregroundMark x1="44876" y1="55078" x2="45168" y2="55078"/>
                        <a14:foregroundMark x1="27379" y1="30339" x2="27379" y2="30339"/>
                        <a14:foregroundMark x1="27672" y1="33333" x2="28038" y2="33854"/>
                        <a14:foregroundMark x1="28038" y1="33594" x2="28038" y2="3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47" t="14668" r="28478" b="36998"/>
          <a:stretch/>
        </p:blipFill>
        <p:spPr>
          <a:xfrm>
            <a:off x="488237" y="1084518"/>
            <a:ext cx="7131764" cy="33130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F27FF3-7E31-4D2A-A83B-0354391DF3FA}"/>
              </a:ext>
            </a:extLst>
          </p:cNvPr>
          <p:cNvSpPr txBox="1"/>
          <p:nvPr/>
        </p:nvSpPr>
        <p:spPr>
          <a:xfrm>
            <a:off x="7885043" y="874643"/>
            <a:ext cx="41081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5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bn-IN" sz="15000" b="1" dirty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endParaRPr lang="en-US" sz="15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E4DF61-58D7-45A8-84C5-F9369024620C}"/>
              </a:ext>
            </a:extLst>
          </p:cNvPr>
          <p:cNvSpPr txBox="1"/>
          <p:nvPr/>
        </p:nvSpPr>
        <p:spPr>
          <a:xfrm>
            <a:off x="8116956" y="2741040"/>
            <a:ext cx="154387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5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15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04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647408-D124-4239-B1F1-A0A3FA49FE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292" b="75258" l="34217" r="792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87" t="16796" r="15109" b="18246"/>
          <a:stretch/>
        </p:blipFill>
        <p:spPr>
          <a:xfrm>
            <a:off x="887896" y="1303629"/>
            <a:ext cx="6082747" cy="5097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39EAB7-1C3C-4429-8CFD-1D2A04AE4976}"/>
              </a:ext>
            </a:extLst>
          </p:cNvPr>
          <p:cNvSpPr txBox="1"/>
          <p:nvPr/>
        </p:nvSpPr>
        <p:spPr>
          <a:xfrm>
            <a:off x="7076661" y="1630017"/>
            <a:ext cx="43334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5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bn-IN" sz="15000" b="1" dirty="0">
                <a:latin typeface="NikoshBAN" panose="02000000000000000000" pitchFamily="2" charset="0"/>
                <a:cs typeface="NikoshBAN" panose="02000000000000000000" pitchFamily="2" charset="0"/>
              </a:rPr>
              <a:t>গল </a:t>
            </a:r>
            <a:endParaRPr lang="en-US" sz="15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0D1B19-8467-4827-8BCF-E257CA4AC0C8}"/>
              </a:ext>
            </a:extLst>
          </p:cNvPr>
          <p:cNvSpPr txBox="1"/>
          <p:nvPr/>
        </p:nvSpPr>
        <p:spPr>
          <a:xfrm>
            <a:off x="7301947" y="3852214"/>
            <a:ext cx="15240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5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IN" sz="15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5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79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7D0847E-6756-4ABB-8094-BB7CCD01C7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4" t="54739" r="28949" b="22560"/>
          <a:stretch/>
        </p:blipFill>
        <p:spPr>
          <a:xfrm>
            <a:off x="0" y="4235116"/>
            <a:ext cx="12192000" cy="26228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231878-3CCC-488D-82AE-A2E403B57801}"/>
              </a:ext>
            </a:extLst>
          </p:cNvPr>
          <p:cNvSpPr txBox="1"/>
          <p:nvPr/>
        </p:nvSpPr>
        <p:spPr>
          <a:xfrm>
            <a:off x="2919663" y="6396335"/>
            <a:ext cx="5358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হেমা মণি ৯নং সালথা মডেল সপ্রাবি ,সালথা ,ফরিদপুর 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E69FA9-C6A8-43BC-A220-DE1CE6BDDDAE}"/>
              </a:ext>
            </a:extLst>
          </p:cNvPr>
          <p:cNvSpPr txBox="1"/>
          <p:nvPr/>
        </p:nvSpPr>
        <p:spPr>
          <a:xfrm>
            <a:off x="795130" y="0"/>
            <a:ext cx="104427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বলোতো এই বর্ণের নাম কি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AD46F8-EFCB-4602-B642-1089726095CD}"/>
              </a:ext>
            </a:extLst>
          </p:cNvPr>
          <p:cNvSpPr txBox="1"/>
          <p:nvPr/>
        </p:nvSpPr>
        <p:spPr>
          <a:xfrm>
            <a:off x="4731026" y="1015663"/>
            <a:ext cx="20540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IN" dirty="0"/>
              <a:t> </a:t>
            </a:r>
            <a:endParaRPr lang="en-US" dirty="0"/>
          </a:p>
        </p:txBody>
      </p:sp>
      <p:pic>
        <p:nvPicPr>
          <p:cNvPr id="2" name="ছ">
            <a:hlinkClick r:id="" action="ppaction://media"/>
            <a:extLst>
              <a:ext uri="{FF2B5EF4-FFF2-40B4-BE49-F238E27FC236}">
                <a16:creationId xmlns:a16="http://schemas.microsoft.com/office/drawing/2014/main" id="{F562C0E2-D99E-4486-9D18-148BF5FFE3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9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0DE9E9-AA96-43ED-AB76-DFCFA3CCD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67" b="95500" l="8875" r="98500">
                        <a14:foregroundMark x1="8875" y1="43917" x2="8875" y2="43917"/>
                        <a14:foregroundMark x1="8875" y1="43917" x2="8875" y2="43917"/>
                        <a14:foregroundMark x1="8875" y1="43917" x2="8875" y2="43917"/>
                        <a14:foregroundMark x1="9813" y1="47417" x2="9813" y2="47417"/>
                        <a14:foregroundMark x1="9625" y1="44417" x2="9625" y2="44417"/>
                        <a14:foregroundMark x1="46875" y1="7667" x2="46875" y2="7667"/>
                        <a14:foregroundMark x1="45563" y1="93083" x2="45563" y2="93083"/>
                        <a14:foregroundMark x1="31313" y1="95583" x2="31313" y2="95583"/>
                        <a14:foregroundMark x1="74625" y1="35083" x2="74625" y2="35083"/>
                        <a14:foregroundMark x1="87750" y1="36083" x2="87750" y2="36083"/>
                        <a14:foregroundMark x1="93688" y1="28167" x2="93688" y2="28167"/>
                        <a14:foregroundMark x1="93688" y1="28167" x2="93688" y2="28167"/>
                        <a14:foregroundMark x1="88125" y1="38000" x2="88125" y2="38000"/>
                        <a14:foregroundMark x1="87938" y1="59000" x2="87938" y2="59000"/>
                        <a14:foregroundMark x1="87063" y1="78000" x2="87063" y2="78000"/>
                        <a14:foregroundMark x1="82250" y1="48167" x2="82250" y2="48167"/>
                        <a14:foregroundMark x1="89813" y1="57500" x2="89813" y2="57500"/>
                        <a14:foregroundMark x1="89625" y1="57500" x2="89625" y2="57500"/>
                        <a14:foregroundMark x1="80188" y1="68417" x2="80188" y2="68417"/>
                        <a14:foregroundMark x1="80188" y1="68417" x2="80188" y2="68417"/>
                        <a14:foregroundMark x1="84813" y1="67167" x2="84813" y2="67167"/>
                        <a14:foregroundMark x1="84813" y1="67167" x2="84813" y2="67167"/>
                        <a14:foregroundMark x1="85000" y1="66917" x2="85000" y2="66917"/>
                        <a14:foregroundMark x1="72563" y1="66917" x2="72563" y2="66917"/>
                        <a14:foregroundMark x1="72250" y1="66417" x2="72250" y2="66417"/>
                        <a14:foregroundMark x1="72250" y1="66417" x2="72250" y2="66417"/>
                        <a14:foregroundMark x1="72250" y1="66167" x2="72250" y2="66167"/>
                        <a14:foregroundMark x1="72250" y1="65917" x2="72250" y2="65917"/>
                        <a14:foregroundMark x1="72250" y1="65917" x2="72250" y2="65917"/>
                        <a14:foregroundMark x1="62750" y1="62250" x2="62750" y2="62250"/>
                        <a14:foregroundMark x1="58875" y1="61500" x2="58875" y2="61500"/>
                        <a14:foregroundMark x1="56125" y1="60250" x2="56125" y2="60250"/>
                        <a14:foregroundMark x1="55937" y1="60000" x2="55937" y2="60000"/>
                        <a14:foregroundMark x1="55937" y1="60000" x2="55937" y2="60000"/>
                        <a14:foregroundMark x1="55750" y1="59750" x2="55750" y2="59750"/>
                        <a14:foregroundMark x1="64063" y1="80500" x2="64063" y2="80500"/>
                        <a14:foregroundMark x1="63313" y1="84167" x2="63313" y2="84167"/>
                        <a14:foregroundMark x1="79813" y1="64667" x2="80188" y2="65167"/>
                        <a14:foregroundMark x1="80188" y1="65167" x2="80188" y2="65167"/>
                        <a14:foregroundMark x1="80188" y1="65167" x2="80188" y2="65167"/>
                        <a14:foregroundMark x1="87563" y1="64417" x2="87563" y2="64417"/>
                        <a14:foregroundMark x1="87563" y1="64417" x2="87563" y2="64417"/>
                        <a14:foregroundMark x1="87563" y1="64417" x2="87563" y2="64417"/>
                        <a14:foregroundMark x1="83125" y1="65167" x2="83125" y2="65167"/>
                        <a14:foregroundMark x1="82938" y1="66167" x2="82938" y2="66167"/>
                        <a14:foregroundMark x1="82750" y1="66667" x2="82750" y2="66667"/>
                        <a14:foregroundMark x1="72938" y1="69167" x2="72938" y2="69167"/>
                        <a14:foregroundMark x1="72938" y1="69167" x2="72938" y2="69167"/>
                        <a14:foregroundMark x1="72750" y1="69417" x2="72750" y2="69417"/>
                        <a14:foregroundMark x1="67438" y1="68917" x2="67438" y2="68917"/>
                        <a14:foregroundMark x1="67250" y1="68667" x2="67250" y2="68667"/>
                        <a14:foregroundMark x1="67250" y1="68667" x2="67250" y2="68667"/>
                        <a14:foregroundMark x1="63688" y1="73333" x2="63688" y2="73333"/>
                        <a14:foregroundMark x1="63688" y1="73833" x2="63688" y2="73833"/>
                        <a14:foregroundMark x1="63500" y1="79750" x2="63500" y2="79750"/>
                        <a14:foregroundMark x1="63500" y1="80000" x2="63500" y2="80000"/>
                        <a14:foregroundMark x1="57563" y1="89167" x2="57563" y2="89167"/>
                        <a14:foregroundMark x1="57438" y1="89167" x2="57438" y2="89167"/>
                        <a14:foregroundMark x1="57438" y1="89167" x2="57438" y2="89167"/>
                        <a14:foregroundMark x1="60375" y1="89917" x2="60375" y2="89917"/>
                        <a14:foregroundMark x1="60188" y1="90083" x2="60188" y2="90083"/>
                        <a14:foregroundMark x1="58875" y1="94583" x2="58875" y2="94583"/>
                        <a14:foregroundMark x1="58875" y1="94833" x2="58875" y2="94833"/>
                        <a14:foregroundMark x1="58500" y1="95083" x2="58500" y2="95083"/>
                        <a14:foregroundMark x1="78125" y1="19500" x2="78125" y2="19500"/>
                        <a14:foregroundMark x1="77938" y1="18500" x2="77938" y2="18500"/>
                        <a14:foregroundMark x1="77938" y1="18500" x2="77938" y2="18500"/>
                        <a14:foregroundMark x1="77438" y1="16083" x2="77438" y2="16083"/>
                        <a14:foregroundMark x1="77438" y1="16083" x2="77438" y2="16083"/>
                        <a14:foregroundMark x1="76875" y1="15333" x2="76875" y2="15333"/>
                        <a14:foregroundMark x1="76875" y1="15333" x2="76875" y2="1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74421">
            <a:off x="507762" y="728431"/>
            <a:ext cx="5051872" cy="3788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9D6C4-7A86-4914-A728-73B3961628DD}"/>
              </a:ext>
            </a:extLst>
          </p:cNvPr>
          <p:cNvSpPr txBox="1"/>
          <p:nvPr/>
        </p:nvSpPr>
        <p:spPr>
          <a:xfrm>
            <a:off x="6414052" y="1099930"/>
            <a:ext cx="430695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5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15000" b="1" dirty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endParaRPr lang="en-US" sz="15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EFBF4C-2DAD-463B-BEAA-D9127815F056}"/>
              </a:ext>
            </a:extLst>
          </p:cNvPr>
          <p:cNvSpPr txBox="1"/>
          <p:nvPr/>
        </p:nvSpPr>
        <p:spPr>
          <a:xfrm>
            <a:off x="6414052" y="3041373"/>
            <a:ext cx="18420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5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15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5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27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E12F1F-2644-423C-890A-A47C70B6F7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531" b="69271" l="26135" r="56955">
                        <a14:foregroundMark x1="26135" y1="39844" x2="26135" y2="39844"/>
                        <a14:foregroundMark x1="28477" y1="38151" x2="28477" y2="381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48" t="13315" r="39348" b="24432"/>
          <a:stretch/>
        </p:blipFill>
        <p:spPr>
          <a:xfrm>
            <a:off x="-194600" y="314740"/>
            <a:ext cx="6992963" cy="55924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CD5D6B-54DC-4058-9415-46FBBDA399FA}"/>
              </a:ext>
            </a:extLst>
          </p:cNvPr>
          <p:cNvSpPr txBox="1"/>
          <p:nvPr/>
        </p:nvSpPr>
        <p:spPr>
          <a:xfrm>
            <a:off x="6798363" y="1298713"/>
            <a:ext cx="49563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5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bn-IN" sz="150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হাজ </a:t>
            </a:r>
            <a:endParaRPr lang="en-US" sz="15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1BB3DF-650E-49B6-8B3F-6F1DAC821F7B}"/>
              </a:ext>
            </a:extLst>
          </p:cNvPr>
          <p:cNvSpPr txBox="1"/>
          <p:nvPr/>
        </p:nvSpPr>
        <p:spPr>
          <a:xfrm>
            <a:off x="6997146" y="3158630"/>
            <a:ext cx="18818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5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15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5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69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7D0847E-6756-4ABB-8094-BB7CCD01C7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4" t="54739" r="28949" b="22560"/>
          <a:stretch/>
        </p:blipFill>
        <p:spPr>
          <a:xfrm>
            <a:off x="0" y="4235116"/>
            <a:ext cx="12192000" cy="26228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231878-3CCC-488D-82AE-A2E403B57801}"/>
              </a:ext>
            </a:extLst>
          </p:cNvPr>
          <p:cNvSpPr txBox="1"/>
          <p:nvPr/>
        </p:nvSpPr>
        <p:spPr>
          <a:xfrm>
            <a:off x="2919663" y="6396335"/>
            <a:ext cx="5358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হেমা মণি ৯নং সালথা মডেল সপ্রাবি ,সালথা ,ফরিদপুর 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1CC030-4ECB-4D43-9076-5EA6FC9EE418}"/>
              </a:ext>
            </a:extLst>
          </p:cNvPr>
          <p:cNvSpPr txBox="1"/>
          <p:nvPr/>
        </p:nvSpPr>
        <p:spPr>
          <a:xfrm>
            <a:off x="914050" y="249704"/>
            <a:ext cx="109333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বলোতো এই বর্ণের নাম কি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010CC3-D9BB-4B2C-82E9-9E492FDD8779}"/>
              </a:ext>
            </a:extLst>
          </p:cNvPr>
          <p:cNvSpPr txBox="1"/>
          <p:nvPr/>
        </p:nvSpPr>
        <p:spPr>
          <a:xfrm>
            <a:off x="4459007" y="1459684"/>
            <a:ext cx="22793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20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10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39F663-C2C7-497D-87F3-726C20F8F5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8" t="21822" r="44457" b="30231"/>
          <a:stretch/>
        </p:blipFill>
        <p:spPr>
          <a:xfrm>
            <a:off x="106016" y="1091146"/>
            <a:ext cx="5049079" cy="4899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EDBCC7-E8A4-4FD9-82E2-01DD4FFC1D89}"/>
              </a:ext>
            </a:extLst>
          </p:cNvPr>
          <p:cNvSpPr txBox="1"/>
          <p:nvPr/>
        </p:nvSpPr>
        <p:spPr>
          <a:xfrm>
            <a:off x="5645426" y="1612949"/>
            <a:ext cx="5274365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5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ঝ</a:t>
            </a:r>
            <a:r>
              <a:rPr kumimoji="0" lang="bn-IN" sz="1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ড়র্ণা</a:t>
            </a:r>
            <a:endParaRPr kumimoji="0" lang="en-US" sz="1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B46312-15DA-492E-B8A5-AB266BE7A64D}"/>
              </a:ext>
            </a:extLst>
          </p:cNvPr>
          <p:cNvSpPr txBox="1"/>
          <p:nvPr/>
        </p:nvSpPr>
        <p:spPr>
          <a:xfrm>
            <a:off x="5784574" y="3541141"/>
            <a:ext cx="1742662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5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ঝ</a:t>
            </a:r>
            <a:endParaRPr kumimoji="0" lang="en-US" sz="1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07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B17AFC-DAC3-4038-83BE-65A6D0E55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3" y="1500187"/>
            <a:ext cx="5129420" cy="3668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4146D5-ED54-40AF-83CF-1C30207E5327}"/>
              </a:ext>
            </a:extLst>
          </p:cNvPr>
          <p:cNvSpPr txBox="1"/>
          <p:nvPr/>
        </p:nvSpPr>
        <p:spPr>
          <a:xfrm>
            <a:off x="7091942" y="1500187"/>
            <a:ext cx="266165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ঝ</a:t>
            </a:r>
            <a:r>
              <a:rPr kumimoji="0" lang="bn-IN" sz="1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ড়</a:t>
            </a:r>
            <a:endParaRPr kumimoji="0" lang="en-US" sz="1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444A3B-0144-4362-8C94-42DD457428C0}"/>
              </a:ext>
            </a:extLst>
          </p:cNvPr>
          <p:cNvSpPr txBox="1"/>
          <p:nvPr/>
        </p:nvSpPr>
        <p:spPr>
          <a:xfrm>
            <a:off x="7330481" y="3570453"/>
            <a:ext cx="266165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ঝ</a:t>
            </a:r>
            <a:endParaRPr kumimoji="0" lang="en-US" sz="1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27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7D0847E-6756-4ABB-8094-BB7CCD01C7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4" t="54739" r="28949" b="22560"/>
          <a:stretch/>
        </p:blipFill>
        <p:spPr>
          <a:xfrm>
            <a:off x="0" y="4235116"/>
            <a:ext cx="12192000" cy="26228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231878-3CCC-488D-82AE-A2E403B57801}"/>
              </a:ext>
            </a:extLst>
          </p:cNvPr>
          <p:cNvSpPr txBox="1"/>
          <p:nvPr/>
        </p:nvSpPr>
        <p:spPr>
          <a:xfrm>
            <a:off x="2919663" y="6396335"/>
            <a:ext cx="5358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হেমা মণি ৯নং সালথা মডেল সপ্রাবি ,সালথা ,ফরিদপুর 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65B60E-6895-4495-B850-188815A826A9}"/>
              </a:ext>
            </a:extLst>
          </p:cNvPr>
          <p:cNvSpPr txBox="1"/>
          <p:nvPr/>
        </p:nvSpPr>
        <p:spPr>
          <a:xfrm>
            <a:off x="278296" y="0"/>
            <a:ext cx="112245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বলোতো এই বর্ণের নাম কি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B3AEA9-B2C9-4BD1-AA54-C894EAB6F599}"/>
              </a:ext>
            </a:extLst>
          </p:cNvPr>
          <p:cNvSpPr txBox="1"/>
          <p:nvPr/>
        </p:nvSpPr>
        <p:spPr>
          <a:xfrm>
            <a:off x="4532243" y="1484243"/>
            <a:ext cx="25311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endParaRPr lang="en-US" sz="200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ঝ">
            <a:hlinkClick r:id="" action="ppaction://media"/>
            <a:extLst>
              <a:ext uri="{FF2B5EF4-FFF2-40B4-BE49-F238E27FC236}">
                <a16:creationId xmlns:a16="http://schemas.microsoft.com/office/drawing/2014/main" id="{5328B802-CEF3-46C2-919F-43838F7E6F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7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7D0847E-6756-4ABB-8094-BB7CCD01C7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8" t="62570" r="29505" b="21985"/>
          <a:stretch/>
        </p:blipFill>
        <p:spPr>
          <a:xfrm>
            <a:off x="0" y="4028661"/>
            <a:ext cx="12192000" cy="32799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231878-3CCC-488D-82AE-A2E403B57801}"/>
              </a:ext>
            </a:extLst>
          </p:cNvPr>
          <p:cNvSpPr txBox="1"/>
          <p:nvPr/>
        </p:nvSpPr>
        <p:spPr>
          <a:xfrm>
            <a:off x="2919663" y="6396335"/>
            <a:ext cx="5358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হেমা মণি ৯নং সালথা মডেল সপ্রাবি ,সালথা ,ফরিদপুর 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DFE9FA-C507-472B-B9FE-784A61A0E017}"/>
              </a:ext>
            </a:extLst>
          </p:cNvPr>
          <p:cNvSpPr txBox="1"/>
          <p:nvPr/>
        </p:nvSpPr>
        <p:spPr>
          <a:xfrm>
            <a:off x="481898" y="919015"/>
            <a:ext cx="116101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5000" b="1" i="1" u="sng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150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5000" b="1" i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150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bn-IN" sz="15000" b="1" i="1" u="sng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5000" b="1" i="1" u="sng" dirty="0">
                <a:solidFill>
                  <a:srgbClr val="66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50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15000" b="1" i="1" u="sng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180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8000" b="1" i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669114-F6FF-4B9F-867C-CE85506F5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598"/>
            <a:ext cx="1676545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80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BE7B0B-D3A0-40ED-8501-0D5970AC4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4907" l="5556" r="94872">
                        <a14:foregroundMark x1="94872" y1="50926" x2="94872" y2="50926"/>
                        <a14:foregroundMark x1="75214" y1="4167" x2="75214" y2="4167"/>
                        <a14:foregroundMark x1="68803" y1="95370" x2="68803" y2="95370"/>
                        <a14:foregroundMark x1="5556" y1="93981" x2="5556" y2="93981"/>
                        <a14:foregroundMark x1="5556" y1="93981" x2="5556" y2="93981"/>
                        <a14:foregroundMark x1="5556" y1="93981" x2="5556" y2="93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45" y="1855227"/>
            <a:ext cx="4427468" cy="34874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EDA313-8021-4A92-AAC7-BFA59BF1EF3A}"/>
              </a:ext>
            </a:extLst>
          </p:cNvPr>
          <p:cNvSpPr txBox="1"/>
          <p:nvPr/>
        </p:nvSpPr>
        <p:spPr>
          <a:xfrm>
            <a:off x="6308035" y="2398643"/>
            <a:ext cx="44274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5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IN" sz="15000" b="1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15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94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7D0847E-6756-4ABB-8094-BB7CCD01C75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4" t="54739" r="28949" b="22560"/>
          <a:stretch/>
        </p:blipFill>
        <p:spPr>
          <a:xfrm>
            <a:off x="0" y="4235116"/>
            <a:ext cx="12192000" cy="26228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231878-3CCC-488D-82AE-A2E403B57801}"/>
              </a:ext>
            </a:extLst>
          </p:cNvPr>
          <p:cNvSpPr txBox="1"/>
          <p:nvPr/>
        </p:nvSpPr>
        <p:spPr>
          <a:xfrm>
            <a:off x="2919663" y="6396335"/>
            <a:ext cx="5358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হেমা মণি ৯নং সালথা মডেল সপ্রাবি ,সালথা ,ফরিদপুর 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0BA481-0658-47D9-A68B-1B5DC70AC5E5}"/>
              </a:ext>
            </a:extLst>
          </p:cNvPr>
          <p:cNvSpPr txBox="1"/>
          <p:nvPr/>
        </p:nvSpPr>
        <p:spPr>
          <a:xfrm>
            <a:off x="2265772" y="196696"/>
            <a:ext cx="71164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এসো বর্ণগুলো এক সাথে পড়ি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3F96A0-8686-4747-ACB5-8917EA3EA9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646" b="89974" l="1391" r="98170">
                        <a14:foregroundMark x1="32064" y1="33854" x2="32064" y2="33854"/>
                        <a14:foregroundMark x1="32064" y1="33594" x2="32064" y2="33594"/>
                        <a14:foregroundMark x1="12225" y1="28125" x2="12225" y2="28125"/>
                        <a14:foregroundMark x1="12225" y1="28125" x2="12225" y2="28125"/>
                        <a14:foregroundMark x1="12225" y1="28125" x2="12225" y2="28125"/>
                        <a14:foregroundMark x1="12225" y1="28125" x2="12225" y2="28125"/>
                        <a14:foregroundMark x1="11127" y1="17969" x2="11127" y2="17969"/>
                        <a14:foregroundMark x1="11127" y1="17969" x2="11127" y2="17969"/>
                        <a14:foregroundMark x1="11127" y1="17969" x2="11127" y2="17969"/>
                        <a14:foregroundMark x1="11127" y1="17969" x2="11127" y2="17969"/>
                        <a14:foregroundMark x1="86969" y1="29818" x2="86969" y2="29818"/>
                        <a14:foregroundMark x1="92094" y1="25391" x2="92094" y2="25391"/>
                        <a14:foregroundMark x1="92094" y1="27344" x2="92094" y2="27344"/>
                        <a14:foregroundMark x1="92753" y1="27344" x2="92753" y2="27344"/>
                        <a14:foregroundMark x1="93338" y1="13281" x2="93338" y2="13281"/>
                        <a14:foregroundMark x1="93338" y1="13281" x2="93338" y2="13281"/>
                        <a14:foregroundMark x1="71816" y1="21224" x2="71816" y2="21224"/>
                        <a14:foregroundMark x1="71816" y1="21224" x2="71816" y2="21224"/>
                        <a14:foregroundMark x1="73865" y1="15234" x2="73865" y2="15234"/>
                        <a14:foregroundMark x1="73865" y1="15234" x2="73865" y2="15234"/>
                        <a14:foregroundMark x1="73865" y1="15234" x2="73865" y2="15234"/>
                        <a14:foregroundMark x1="66911" y1="14844" x2="66911" y2="14844"/>
                        <a14:foregroundMark x1="66911" y1="14844" x2="66911" y2="14844"/>
                        <a14:foregroundMark x1="66911" y1="14844" x2="66911" y2="14844"/>
                        <a14:foregroundMark x1="66911" y1="14844" x2="66911" y2="14844"/>
                        <a14:foregroundMark x1="34041" y1="25651" x2="34041" y2="25651"/>
                        <a14:foregroundMark x1="34041" y1="25651" x2="34041" y2="25651"/>
                        <a14:foregroundMark x1="34041" y1="25651" x2="34041" y2="25651"/>
                        <a14:foregroundMark x1="8199" y1="12109" x2="8199" y2="12109"/>
                        <a14:foregroundMark x1="8199" y1="12109" x2="8199" y2="12109"/>
                        <a14:foregroundMark x1="8199" y1="12109" x2="8199" y2="12109"/>
                        <a14:foregroundMark x1="32796" y1="17578" x2="32796" y2="17578"/>
                        <a14:foregroundMark x1="52343" y1="6120" x2="52343" y2="6120"/>
                        <a14:foregroundMark x1="11786" y1="31901" x2="11786" y2="31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0" y="1426198"/>
            <a:ext cx="9992139" cy="5617835"/>
          </a:xfrm>
          <a:prstGeom prst="rect">
            <a:avLst/>
          </a:prstGeom>
        </p:spPr>
      </p:pic>
      <p:pic>
        <p:nvPicPr>
          <p:cNvPr id="2" name="চ">
            <a:hlinkClick r:id="" action="ppaction://media"/>
            <a:extLst>
              <a:ext uri="{FF2B5EF4-FFF2-40B4-BE49-F238E27FC236}">
                <a16:creationId xmlns:a16="http://schemas.microsoft.com/office/drawing/2014/main" id="{50DAD7E6-7FA9-4540-B6D7-0711F4B4BA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38551" y="2956516"/>
            <a:ext cx="487363" cy="487363"/>
          </a:xfrm>
          <a:prstGeom prst="rect">
            <a:avLst/>
          </a:prstGeom>
        </p:spPr>
      </p:pic>
      <p:pic>
        <p:nvPicPr>
          <p:cNvPr id="3" name="ছ">
            <a:hlinkClick r:id="" action="ppaction://media"/>
            <a:extLst>
              <a:ext uri="{FF2B5EF4-FFF2-40B4-BE49-F238E27FC236}">
                <a16:creationId xmlns:a16="http://schemas.microsoft.com/office/drawing/2014/main" id="{1868E9F0-E082-4859-BE40-B7AAE873CD6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57682" y="3185318"/>
            <a:ext cx="487363" cy="487363"/>
          </a:xfrm>
          <a:prstGeom prst="rect">
            <a:avLst/>
          </a:prstGeom>
        </p:spPr>
      </p:pic>
      <p:pic>
        <p:nvPicPr>
          <p:cNvPr id="4" name="ঝ">
            <a:hlinkClick r:id="" action="ppaction://media"/>
            <a:extLst>
              <a:ext uri="{FF2B5EF4-FFF2-40B4-BE49-F238E27FC236}">
                <a16:creationId xmlns:a16="http://schemas.microsoft.com/office/drawing/2014/main" id="{DB7EC441-DF7F-4C54-A155-6C0DF6169B7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703275" y="3153470"/>
            <a:ext cx="487363" cy="487363"/>
          </a:xfrm>
          <a:prstGeom prst="rect">
            <a:avLst/>
          </a:prstGeom>
        </p:spPr>
      </p:pic>
      <p:pic>
        <p:nvPicPr>
          <p:cNvPr id="6" name="ঞ">
            <a:hlinkClick r:id="" action="ppaction://media"/>
            <a:extLst>
              <a:ext uri="{FF2B5EF4-FFF2-40B4-BE49-F238E27FC236}">
                <a16:creationId xmlns:a16="http://schemas.microsoft.com/office/drawing/2014/main" id="{C8F768EA-14B0-4AC4-A950-E5C1926DDC9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866934" y="31534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5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4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58023E-89A3-4102-A440-9C17E8BE79FF}"/>
              </a:ext>
            </a:extLst>
          </p:cNvPr>
          <p:cNvSpPr txBox="1"/>
          <p:nvPr/>
        </p:nvSpPr>
        <p:spPr>
          <a:xfrm>
            <a:off x="1060174" y="171872"/>
            <a:ext cx="1062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খালি ঘরে সঠিক বর্ণ লিখি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CCBCCFD-4E60-48A1-B281-626185C38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195027"/>
              </p:ext>
            </p:extLst>
          </p:nvPr>
        </p:nvGraphicFramePr>
        <p:xfrm>
          <a:off x="311426" y="1433412"/>
          <a:ext cx="11370365" cy="3313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4073">
                  <a:extLst>
                    <a:ext uri="{9D8B030D-6E8A-4147-A177-3AD203B41FA5}">
                      <a16:colId xmlns:a16="http://schemas.microsoft.com/office/drawing/2014/main" val="1137917025"/>
                    </a:ext>
                  </a:extLst>
                </a:gridCol>
                <a:gridCol w="2274073">
                  <a:extLst>
                    <a:ext uri="{9D8B030D-6E8A-4147-A177-3AD203B41FA5}">
                      <a16:colId xmlns:a16="http://schemas.microsoft.com/office/drawing/2014/main" val="3945987110"/>
                    </a:ext>
                  </a:extLst>
                </a:gridCol>
                <a:gridCol w="2274073">
                  <a:extLst>
                    <a:ext uri="{9D8B030D-6E8A-4147-A177-3AD203B41FA5}">
                      <a16:colId xmlns:a16="http://schemas.microsoft.com/office/drawing/2014/main" val="2833478050"/>
                    </a:ext>
                  </a:extLst>
                </a:gridCol>
                <a:gridCol w="2274073">
                  <a:extLst>
                    <a:ext uri="{9D8B030D-6E8A-4147-A177-3AD203B41FA5}">
                      <a16:colId xmlns:a16="http://schemas.microsoft.com/office/drawing/2014/main" val="484782160"/>
                    </a:ext>
                  </a:extLst>
                </a:gridCol>
                <a:gridCol w="2274073">
                  <a:extLst>
                    <a:ext uri="{9D8B030D-6E8A-4147-A177-3AD203B41FA5}">
                      <a16:colId xmlns:a16="http://schemas.microsoft.com/office/drawing/2014/main" val="4183649331"/>
                    </a:ext>
                  </a:extLst>
                </a:gridCol>
              </a:tblGrid>
              <a:tr h="33130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8151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282B7F9-66AD-4545-808C-5591E4D268A7}"/>
              </a:ext>
            </a:extLst>
          </p:cNvPr>
          <p:cNvSpPr txBox="1"/>
          <p:nvPr/>
        </p:nvSpPr>
        <p:spPr>
          <a:xfrm>
            <a:off x="702365" y="2173357"/>
            <a:ext cx="1683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9600" b="1" dirty="0"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76075B-9D87-4983-AA7A-20494E4D7E39}"/>
              </a:ext>
            </a:extLst>
          </p:cNvPr>
          <p:cNvSpPr txBox="1"/>
          <p:nvPr/>
        </p:nvSpPr>
        <p:spPr>
          <a:xfrm>
            <a:off x="2849218" y="6858000"/>
            <a:ext cx="1417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9600" b="1" dirty="0"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F83553-8AC2-4023-9C43-0F283265FCF9}"/>
              </a:ext>
            </a:extLst>
          </p:cNvPr>
          <p:cNvSpPr txBox="1"/>
          <p:nvPr/>
        </p:nvSpPr>
        <p:spPr>
          <a:xfrm>
            <a:off x="5393635" y="2173357"/>
            <a:ext cx="1205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9600" b="1" dirty="0"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8B80A0-6BF1-45B0-BBB5-C43EA056A21B}"/>
              </a:ext>
            </a:extLst>
          </p:cNvPr>
          <p:cNvSpPr txBox="1"/>
          <p:nvPr/>
        </p:nvSpPr>
        <p:spPr>
          <a:xfrm>
            <a:off x="5996608" y="7043937"/>
            <a:ext cx="17360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endParaRPr lang="en-US" sz="9600" b="1" dirty="0"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93B7F2-5047-4D38-AA89-B2B6E970F266}"/>
              </a:ext>
            </a:extLst>
          </p:cNvPr>
          <p:cNvSpPr txBox="1"/>
          <p:nvPr/>
        </p:nvSpPr>
        <p:spPr>
          <a:xfrm>
            <a:off x="10243930" y="7043937"/>
            <a:ext cx="17095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9600" b="1" dirty="0"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4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00494 -0.6738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3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13802 -0.7104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1" y="-3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01576 -0.7009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3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042C97-F31A-4559-B4BA-3792875A598E}"/>
              </a:ext>
            </a:extLst>
          </p:cNvPr>
          <p:cNvSpPr txBox="1"/>
          <p:nvPr/>
        </p:nvSpPr>
        <p:spPr>
          <a:xfrm>
            <a:off x="2040835" y="239021"/>
            <a:ext cx="7315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itchFamily="2" charset="0"/>
              </a:rPr>
              <a:t>বর্ণ দিয়ে শব্দ বলি/ চর্চা করি 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6753757-6198-4142-A4B8-0D93909B7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605851"/>
              </p:ext>
            </p:extLst>
          </p:nvPr>
        </p:nvGraphicFramePr>
        <p:xfrm>
          <a:off x="192156" y="1370916"/>
          <a:ext cx="11807688" cy="5162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5896">
                  <a:extLst>
                    <a:ext uri="{9D8B030D-6E8A-4147-A177-3AD203B41FA5}">
                      <a16:colId xmlns:a16="http://schemas.microsoft.com/office/drawing/2014/main" val="4152436006"/>
                    </a:ext>
                  </a:extLst>
                </a:gridCol>
                <a:gridCol w="3935896">
                  <a:extLst>
                    <a:ext uri="{9D8B030D-6E8A-4147-A177-3AD203B41FA5}">
                      <a16:colId xmlns:a16="http://schemas.microsoft.com/office/drawing/2014/main" val="2388276276"/>
                    </a:ext>
                  </a:extLst>
                </a:gridCol>
                <a:gridCol w="3935896">
                  <a:extLst>
                    <a:ext uri="{9D8B030D-6E8A-4147-A177-3AD203B41FA5}">
                      <a16:colId xmlns:a16="http://schemas.microsoft.com/office/drawing/2014/main" val="609214236"/>
                    </a:ext>
                  </a:extLst>
                </a:gridCol>
              </a:tblGrid>
              <a:tr h="1381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748184"/>
                  </a:ext>
                </a:extLst>
              </a:tr>
              <a:tr h="1381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178812"/>
                  </a:ext>
                </a:extLst>
              </a:tr>
              <a:tr h="1381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982818"/>
                  </a:ext>
                </a:extLst>
              </a:tr>
              <a:tr h="10176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87486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1409833-CE67-4705-8304-7288350F72C2}"/>
              </a:ext>
            </a:extLst>
          </p:cNvPr>
          <p:cNvSpPr txBox="1"/>
          <p:nvPr/>
        </p:nvSpPr>
        <p:spPr>
          <a:xfrm>
            <a:off x="-708991" y="1401273"/>
            <a:ext cx="1673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72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4FB899-AB49-4BBE-A3A2-1DFD7047A0DB}"/>
              </a:ext>
            </a:extLst>
          </p:cNvPr>
          <p:cNvSpPr txBox="1"/>
          <p:nvPr/>
        </p:nvSpPr>
        <p:spPr>
          <a:xfrm>
            <a:off x="-1039337" y="2828835"/>
            <a:ext cx="1192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72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B25FD9-F3C2-4B0C-9DD7-B97697D04E4F}"/>
              </a:ext>
            </a:extLst>
          </p:cNvPr>
          <p:cNvSpPr txBox="1"/>
          <p:nvPr/>
        </p:nvSpPr>
        <p:spPr>
          <a:xfrm>
            <a:off x="-994786" y="4264488"/>
            <a:ext cx="1404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72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6A84F3-F902-4AEB-A2B6-F52A65E7072B}"/>
              </a:ext>
            </a:extLst>
          </p:cNvPr>
          <p:cNvSpPr txBox="1"/>
          <p:nvPr/>
        </p:nvSpPr>
        <p:spPr>
          <a:xfrm>
            <a:off x="-942997" y="5464817"/>
            <a:ext cx="1885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endParaRPr lang="en-US" sz="72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695476-3876-4AEB-BAA6-19F575D0D6AB}"/>
              </a:ext>
            </a:extLst>
          </p:cNvPr>
          <p:cNvSpPr txBox="1"/>
          <p:nvPr/>
        </p:nvSpPr>
        <p:spPr>
          <a:xfrm>
            <a:off x="-2596204" y="1393183"/>
            <a:ext cx="1961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শমা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A1B3EA-3F80-42B5-9C2B-77A8CCC86F0A}"/>
              </a:ext>
            </a:extLst>
          </p:cNvPr>
          <p:cNvSpPr txBox="1"/>
          <p:nvPr/>
        </p:nvSpPr>
        <p:spPr>
          <a:xfrm>
            <a:off x="-4264495" y="1339544"/>
            <a:ext cx="1668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ড়ুই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FD6D0C-AC46-4625-8B6F-40450FFE77C3}"/>
              </a:ext>
            </a:extLst>
          </p:cNvPr>
          <p:cNvSpPr txBox="1"/>
          <p:nvPr/>
        </p:nvSpPr>
        <p:spPr>
          <a:xfrm>
            <a:off x="-2670312" y="2801603"/>
            <a:ext cx="1961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9A28EA-BF17-413B-AC3F-070CFC3A48FC}"/>
              </a:ext>
            </a:extLst>
          </p:cNvPr>
          <p:cNvSpPr txBox="1"/>
          <p:nvPr/>
        </p:nvSpPr>
        <p:spPr>
          <a:xfrm>
            <a:off x="-4966340" y="2696118"/>
            <a:ext cx="2509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গল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410BA6-4D41-4F68-9525-DF161902EE90}"/>
              </a:ext>
            </a:extLst>
          </p:cNvPr>
          <p:cNvSpPr txBox="1"/>
          <p:nvPr/>
        </p:nvSpPr>
        <p:spPr>
          <a:xfrm>
            <a:off x="-3027774" y="4188537"/>
            <a:ext cx="1551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8E4DBF-D90B-4A5D-BD95-5E18AB3CBE9E}"/>
              </a:ext>
            </a:extLst>
          </p:cNvPr>
          <p:cNvSpPr txBox="1"/>
          <p:nvPr/>
        </p:nvSpPr>
        <p:spPr>
          <a:xfrm>
            <a:off x="-5922424" y="4052692"/>
            <a:ext cx="2509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803A70-922E-44FF-BB9D-B391DB272420}"/>
              </a:ext>
            </a:extLst>
          </p:cNvPr>
          <p:cNvSpPr txBox="1"/>
          <p:nvPr/>
        </p:nvSpPr>
        <p:spPr>
          <a:xfrm>
            <a:off x="-2973544" y="5375063"/>
            <a:ext cx="1885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9A8B93-61E1-41C0-BB2A-64E5D825F031}"/>
              </a:ext>
            </a:extLst>
          </p:cNvPr>
          <p:cNvSpPr txBox="1"/>
          <p:nvPr/>
        </p:nvSpPr>
        <p:spPr>
          <a:xfrm>
            <a:off x="-5157886" y="5450222"/>
            <a:ext cx="2509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ড়র্ণা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85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14271 -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56992 -0.019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90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1.05846 -0.00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1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0.19544 0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6 0.005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1.09076 0.019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31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19141 -0.0164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64935 0.000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1.15026 0.030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513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6 7.40741E-7 L 0.18411 -0.0013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1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0.65065 0.0155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26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1.12122 -0.0094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55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40C25E-4ECB-4F0B-8D3C-D701C5D2003D}"/>
              </a:ext>
            </a:extLst>
          </p:cNvPr>
          <p:cNvSpPr txBox="1"/>
          <p:nvPr/>
        </p:nvSpPr>
        <p:spPr>
          <a:xfrm>
            <a:off x="2339009" y="2021318"/>
            <a:ext cx="80970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</a:t>
            </a:r>
            <a:r>
              <a:rPr kumimoji="0" lang="en-US" sz="9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9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বই</a:t>
            </a:r>
            <a:r>
              <a:rPr kumimoji="0" lang="en-US" sz="9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সংযোগ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45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221896-39A7-42B0-B8C4-BD685D61F2C8}"/>
              </a:ext>
            </a:extLst>
          </p:cNvPr>
          <p:cNvSpPr txBox="1"/>
          <p:nvPr/>
        </p:nvSpPr>
        <p:spPr>
          <a:xfrm>
            <a:off x="3048000" y="-122583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 কাজ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AA0ABE-36D9-41E5-8656-26B75263A104}"/>
              </a:ext>
            </a:extLst>
          </p:cNvPr>
          <p:cNvSpPr txBox="1"/>
          <p:nvPr/>
        </p:nvSpPr>
        <p:spPr>
          <a:xfrm>
            <a:off x="1669774" y="760344"/>
            <a:ext cx="885245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শব্দের সাথে বর্ন দাগ টেনে মিলাই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633FC9-A79B-4D50-ABA8-A267A6DA7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455" y="1868340"/>
            <a:ext cx="2133785" cy="19265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BD45BC-E28E-412B-B792-177A1F0D79C3}"/>
              </a:ext>
            </a:extLst>
          </p:cNvPr>
          <p:cNvSpPr txBox="1"/>
          <p:nvPr/>
        </p:nvSpPr>
        <p:spPr>
          <a:xfrm>
            <a:off x="2630556" y="3011366"/>
            <a:ext cx="8348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758A13-7DA3-48B3-B1F1-77D5DFA43FF7}"/>
              </a:ext>
            </a:extLst>
          </p:cNvPr>
          <p:cNvSpPr txBox="1"/>
          <p:nvPr/>
        </p:nvSpPr>
        <p:spPr>
          <a:xfrm>
            <a:off x="2620662" y="3944285"/>
            <a:ext cx="8348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816473-EFA1-465F-98C7-EBF733C24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693" y="4763503"/>
            <a:ext cx="2465604" cy="20289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0AD7DC-3940-4F87-B567-C3E65D49B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802" y="3847703"/>
            <a:ext cx="2621507" cy="192650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C03C45C-F92F-4BFC-BA61-8E8C642306E6}"/>
              </a:ext>
            </a:extLst>
          </p:cNvPr>
          <p:cNvSpPr txBox="1"/>
          <p:nvPr/>
        </p:nvSpPr>
        <p:spPr>
          <a:xfrm>
            <a:off x="5749843" y="5163492"/>
            <a:ext cx="15644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ছাতা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B4E3A6-FA46-4E2C-917E-31F3B6D13D60}"/>
              </a:ext>
            </a:extLst>
          </p:cNvPr>
          <p:cNvSpPr txBox="1"/>
          <p:nvPr/>
        </p:nvSpPr>
        <p:spPr>
          <a:xfrm>
            <a:off x="5749843" y="2083783"/>
            <a:ext cx="13914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জবা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5AED4E-5A58-4B41-A76E-447E7EABEF1D}"/>
              </a:ext>
            </a:extLst>
          </p:cNvPr>
          <p:cNvSpPr txBox="1"/>
          <p:nvPr/>
        </p:nvSpPr>
        <p:spPr>
          <a:xfrm>
            <a:off x="5701470" y="3067232"/>
            <a:ext cx="13914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ঝড়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7" name="Minus Sign 26">
            <a:extLst>
              <a:ext uri="{FF2B5EF4-FFF2-40B4-BE49-F238E27FC236}">
                <a16:creationId xmlns:a16="http://schemas.microsoft.com/office/drawing/2014/main" id="{E9A635DF-D9BD-4E86-A98B-4431756CEA1D}"/>
              </a:ext>
            </a:extLst>
          </p:cNvPr>
          <p:cNvSpPr/>
          <p:nvPr/>
        </p:nvSpPr>
        <p:spPr>
          <a:xfrm rot="19659842">
            <a:off x="2355408" y="4367007"/>
            <a:ext cx="4532907" cy="630934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inus Sign 27">
            <a:extLst>
              <a:ext uri="{FF2B5EF4-FFF2-40B4-BE49-F238E27FC236}">
                <a16:creationId xmlns:a16="http://schemas.microsoft.com/office/drawing/2014/main" id="{409A3A72-D1FC-4DC5-92D9-DFF9255C90BD}"/>
              </a:ext>
            </a:extLst>
          </p:cNvPr>
          <p:cNvSpPr/>
          <p:nvPr/>
        </p:nvSpPr>
        <p:spPr>
          <a:xfrm rot="8527480">
            <a:off x="2221054" y="3330215"/>
            <a:ext cx="4613767" cy="626443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Sign 28">
            <a:extLst>
              <a:ext uri="{FF2B5EF4-FFF2-40B4-BE49-F238E27FC236}">
                <a16:creationId xmlns:a16="http://schemas.microsoft.com/office/drawing/2014/main" id="{435849B0-FBAC-4C06-AD0A-2DB07F8C81F3}"/>
              </a:ext>
            </a:extLst>
          </p:cNvPr>
          <p:cNvSpPr/>
          <p:nvPr/>
        </p:nvSpPr>
        <p:spPr>
          <a:xfrm rot="1951024">
            <a:off x="2301761" y="4421580"/>
            <a:ext cx="4329489" cy="598780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Sign 29">
            <a:extLst>
              <a:ext uri="{FF2B5EF4-FFF2-40B4-BE49-F238E27FC236}">
                <a16:creationId xmlns:a16="http://schemas.microsoft.com/office/drawing/2014/main" id="{935A47BE-5C28-40E1-B44E-ABBE5C336CA5}"/>
              </a:ext>
            </a:extLst>
          </p:cNvPr>
          <p:cNvSpPr/>
          <p:nvPr/>
        </p:nvSpPr>
        <p:spPr>
          <a:xfrm rot="2125090">
            <a:off x="2178627" y="3424448"/>
            <a:ext cx="4833526" cy="527232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7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7" grpId="0" animBg="1"/>
      <p:bldP spid="28" grpId="0" animBg="1"/>
      <p:bldP spid="29" grpId="0" animBg="1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BF9EC2-9992-4CFA-9FE0-C50BDD0EE432}"/>
              </a:ext>
            </a:extLst>
          </p:cNvPr>
          <p:cNvSpPr txBox="1"/>
          <p:nvPr/>
        </p:nvSpPr>
        <p:spPr>
          <a:xfrm>
            <a:off x="2623931" y="318558"/>
            <a:ext cx="74477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মৌখিক মূল্যায়ন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408EF9-EF14-41FE-900B-82615A423958}"/>
              </a:ext>
            </a:extLst>
          </p:cNvPr>
          <p:cNvSpPr txBox="1"/>
          <p:nvPr/>
        </p:nvSpPr>
        <p:spPr>
          <a:xfrm>
            <a:off x="4134678" y="2336393"/>
            <a:ext cx="3445565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একক ভাবে   </a:t>
            </a:r>
            <a:endParaRPr kumimoji="0" lang="en-US" sz="6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0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CC0619-4564-48DB-8EF6-73A3B34B6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3774"/>
            <a:ext cx="12192000" cy="35204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1D73F1-FEFF-411E-A62D-5D1EE8E07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520" y="735280"/>
            <a:ext cx="7157324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7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7D0847E-6756-4ABB-8094-BB7CCD01C7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4" t="54739" r="28949" b="22560"/>
          <a:stretch/>
        </p:blipFill>
        <p:spPr>
          <a:xfrm>
            <a:off x="0" y="4235116"/>
            <a:ext cx="12192000" cy="26228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231878-3CCC-488D-82AE-A2E403B57801}"/>
              </a:ext>
            </a:extLst>
          </p:cNvPr>
          <p:cNvSpPr txBox="1"/>
          <p:nvPr/>
        </p:nvSpPr>
        <p:spPr>
          <a:xfrm>
            <a:off x="2919663" y="6396335"/>
            <a:ext cx="5358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হেমা মণি ৯নং সালথা মডেল সপ্রাবি ,সালথা ,ফরিদপুর 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E65DC7-9513-4490-90A2-351C60FECB9D}"/>
              </a:ext>
            </a:extLst>
          </p:cNvPr>
          <p:cNvSpPr txBox="1"/>
          <p:nvPr/>
        </p:nvSpPr>
        <p:spPr>
          <a:xfrm>
            <a:off x="2478157" y="0"/>
            <a:ext cx="68778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9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FD9D6C-5AFE-4A6E-97EF-213E38EFABC8}"/>
              </a:ext>
            </a:extLst>
          </p:cNvPr>
          <p:cNvSpPr txBox="1"/>
          <p:nvPr/>
        </p:nvSpPr>
        <p:spPr>
          <a:xfrm>
            <a:off x="3048000" y="1975080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হেমা মনি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সহকারি শিক্ষক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৯নং সালথা মডেল সপ্রাবি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সালথা, ফরিদপুর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2168C8-84C7-42D8-8B1C-ABAADF3ED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76545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0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7D0847E-6756-4ABB-8094-BB7CCD01C7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4" t="54739" r="28949" b="22560"/>
          <a:stretch/>
        </p:blipFill>
        <p:spPr>
          <a:xfrm>
            <a:off x="0" y="4235116"/>
            <a:ext cx="12192000" cy="26228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231878-3CCC-488D-82AE-A2E403B57801}"/>
              </a:ext>
            </a:extLst>
          </p:cNvPr>
          <p:cNvSpPr txBox="1"/>
          <p:nvPr/>
        </p:nvSpPr>
        <p:spPr>
          <a:xfrm>
            <a:off x="2919663" y="6396335"/>
            <a:ext cx="5358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হেমা মণি ৯নং সালথা মডেল সপ্রাবি ,সালথা ,ফরিদপুর 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2CBE27-9554-42B1-AA3B-252EEEE8AA89}"/>
              </a:ext>
            </a:extLst>
          </p:cNvPr>
          <p:cNvSpPr txBox="1"/>
          <p:nvPr/>
        </p:nvSpPr>
        <p:spPr>
          <a:xfrm>
            <a:off x="2181726" y="169327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 পরিচিতি 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F5F934-4843-4269-B173-89BFEEEE8CCC}"/>
              </a:ext>
            </a:extLst>
          </p:cNvPr>
          <p:cNvSpPr txBox="1"/>
          <p:nvPr/>
        </p:nvSpPr>
        <p:spPr>
          <a:xfrm>
            <a:off x="3048000" y="1882315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শ্রেণি: প্রাক-প্রাথমিক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বিষয়: ভাষার কাজ (বাংলা)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</a:t>
            </a:r>
            <a:r>
              <a:rPr kumimoji="0" lang="bn-I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</a:t>
            </a: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পাঠ:</a:t>
            </a:r>
            <a:r>
              <a:rPr kumimoji="0" lang="bn-I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বর্ণ </a:t>
            </a: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পঠণ</a:t>
            </a:r>
            <a:r>
              <a:rPr kumimoji="0" lang="bn-I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পাঠ্যংশ: </a:t>
            </a:r>
            <a:r>
              <a:rPr lang="bn-IN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-ঞ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AA28A1-6BDA-4563-B71C-6506BBF5BC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1" t="40489" r="42639" b="47159"/>
          <a:stretch/>
        </p:blipFill>
        <p:spPr>
          <a:xfrm>
            <a:off x="0" y="25400"/>
            <a:ext cx="1676400" cy="84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8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7D0847E-6756-4ABB-8094-BB7CCD01C7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4" t="54739" r="28949" b="22560"/>
          <a:stretch/>
        </p:blipFill>
        <p:spPr>
          <a:xfrm>
            <a:off x="0" y="4235116"/>
            <a:ext cx="12192000" cy="26228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231878-3CCC-488D-82AE-A2E403B57801}"/>
              </a:ext>
            </a:extLst>
          </p:cNvPr>
          <p:cNvSpPr txBox="1"/>
          <p:nvPr/>
        </p:nvSpPr>
        <p:spPr>
          <a:xfrm>
            <a:off x="2919663" y="6396335"/>
            <a:ext cx="5358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হেমা মণি ৯নং সালথা মডেল সপ্রাবি ,সালথা ,ফরিদপুর 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BC7992-8F8B-4106-8905-E581FD72DFB8}"/>
              </a:ext>
            </a:extLst>
          </p:cNvPr>
          <p:cNvSpPr txBox="1"/>
          <p:nvPr/>
        </p:nvSpPr>
        <p:spPr>
          <a:xfrm>
            <a:off x="1849918" y="80472"/>
            <a:ext cx="95241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 শেষে শিক্ষার্থীরা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BDAFE6-38FC-4616-AFD6-B36E3EA0433B}"/>
              </a:ext>
            </a:extLst>
          </p:cNvPr>
          <p:cNvSpPr txBox="1"/>
          <p:nvPr/>
        </p:nvSpPr>
        <p:spPr>
          <a:xfrm>
            <a:off x="1994335" y="2157794"/>
            <a:ext cx="95241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৩.২.৮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ধ্বনির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প্রতীক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শণাক্ত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৩.২.৯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শনাক্ত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AA28A1-6BDA-4563-B71C-6506BBF5BC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1" t="40489" r="42639" b="47159"/>
          <a:stretch/>
        </p:blipFill>
        <p:spPr>
          <a:xfrm>
            <a:off x="173518" y="35819"/>
            <a:ext cx="1676400" cy="84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6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0231878-3CCC-488D-82AE-A2E403B57801}"/>
              </a:ext>
            </a:extLst>
          </p:cNvPr>
          <p:cNvSpPr txBox="1"/>
          <p:nvPr/>
        </p:nvSpPr>
        <p:spPr>
          <a:xfrm>
            <a:off x="2919663" y="6396335"/>
            <a:ext cx="5358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হেমা মণি ৯নং সালথা মডেল সপ্রাবি ,সালথা ,ফরিদপুর 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E59697-6A00-4F4F-816C-A24B79D99452}"/>
              </a:ext>
            </a:extLst>
          </p:cNvPr>
          <p:cNvSpPr txBox="1"/>
          <p:nvPr/>
        </p:nvSpPr>
        <p:spPr>
          <a:xfrm>
            <a:off x="954156" y="259980"/>
            <a:ext cx="105752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চলো আমরা একটা ভিডিও দেখি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D298E1-8D1A-4F5A-A493-7BF222FB917A}"/>
              </a:ext>
            </a:extLst>
          </p:cNvPr>
          <p:cNvSpPr txBox="1"/>
          <p:nvPr/>
        </p:nvSpPr>
        <p:spPr>
          <a:xfrm>
            <a:off x="1981198" y="3845318"/>
            <a:ext cx="10065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ভিডিওতে তোমরা কি দে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লে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D0847E-6756-4ABB-8094-BB7CCD01C7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4" t="54739" r="28949" b="22560"/>
          <a:stretch/>
        </p:blipFill>
        <p:spPr>
          <a:xfrm>
            <a:off x="1" y="5045646"/>
            <a:ext cx="12192000" cy="1812353"/>
          </a:xfrm>
          <a:prstGeom prst="rect">
            <a:avLst/>
          </a:prstGeom>
        </p:spPr>
      </p:pic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48A0FD50-F8F5-4CF9-A874-7323C2F83A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220977"/>
              </p:ext>
            </p:extLst>
          </p:nvPr>
        </p:nvGraphicFramePr>
        <p:xfrm>
          <a:off x="2817813" y="3151188"/>
          <a:ext cx="6556375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Packager Shell Object" showAsIcon="1" r:id="rId4" imgW="6555600" imgH="554760" progId="Package">
                  <p:embed/>
                </p:oleObj>
              </mc:Choice>
              <mc:Fallback>
                <p:oleObj name="Packager Shell Object" showAsIcon="1" r:id="rId4" imgW="6555600" imgH="554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7813" y="3151188"/>
                        <a:ext cx="6556375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033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7D0847E-6756-4ABB-8094-BB7CCD01C75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4" t="54739" r="28949" b="22560"/>
          <a:stretch/>
        </p:blipFill>
        <p:spPr>
          <a:xfrm>
            <a:off x="0" y="4235116"/>
            <a:ext cx="12192000" cy="26228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231878-3CCC-488D-82AE-A2E403B57801}"/>
              </a:ext>
            </a:extLst>
          </p:cNvPr>
          <p:cNvSpPr txBox="1"/>
          <p:nvPr/>
        </p:nvSpPr>
        <p:spPr>
          <a:xfrm>
            <a:off x="2919663" y="6396335"/>
            <a:ext cx="5358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হেমা মণি ৯নং সালথা মডেল সপ্রাবি ,সালথা ,ফরিদপুর 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F597BF-5BA1-4D78-872D-3F5B4F0DC619}"/>
              </a:ext>
            </a:extLst>
          </p:cNvPr>
          <p:cNvSpPr txBox="1"/>
          <p:nvPr/>
        </p:nvSpPr>
        <p:spPr>
          <a:xfrm>
            <a:off x="698751" y="160428"/>
            <a:ext cx="100053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তাহলে </a:t>
            </a:r>
            <a:r>
              <a:rPr kumimoji="0" lang="bn-BD" sz="9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bn-BD" sz="9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পড়ব</a:t>
            </a:r>
            <a:endParaRPr kumimoji="0" lang="en-US" sz="72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DDD783-22F6-44A8-B304-740C5DB106F8}"/>
              </a:ext>
            </a:extLst>
          </p:cNvPr>
          <p:cNvSpPr txBox="1"/>
          <p:nvPr/>
        </p:nvSpPr>
        <p:spPr>
          <a:xfrm>
            <a:off x="298174" y="1713660"/>
            <a:ext cx="16830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200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9DDA69-4886-4CE4-9A5E-FE18DB11FEB5}"/>
              </a:ext>
            </a:extLst>
          </p:cNvPr>
          <p:cNvSpPr txBox="1"/>
          <p:nvPr/>
        </p:nvSpPr>
        <p:spPr>
          <a:xfrm>
            <a:off x="2423029" y="1641186"/>
            <a:ext cx="20143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IN" dirty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AACC15-0C3F-44D8-981B-7DB292558612}"/>
              </a:ext>
            </a:extLst>
          </p:cNvPr>
          <p:cNvSpPr txBox="1"/>
          <p:nvPr/>
        </p:nvSpPr>
        <p:spPr>
          <a:xfrm>
            <a:off x="4817157" y="1689436"/>
            <a:ext cx="22396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20000" dirty="0"/>
              <a:t> </a:t>
            </a:r>
            <a:endParaRPr lang="en-US" sz="20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3FB12-699D-4671-9A1F-C7F62A28D273}"/>
              </a:ext>
            </a:extLst>
          </p:cNvPr>
          <p:cNvSpPr txBox="1"/>
          <p:nvPr/>
        </p:nvSpPr>
        <p:spPr>
          <a:xfrm>
            <a:off x="7434465" y="1713658"/>
            <a:ext cx="22396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bn-IN" dirty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140B2E-79D9-477D-B629-F62232506C0A}"/>
              </a:ext>
            </a:extLst>
          </p:cNvPr>
          <p:cNvSpPr txBox="1"/>
          <p:nvPr/>
        </p:nvSpPr>
        <p:spPr>
          <a:xfrm>
            <a:off x="10018640" y="1641185"/>
            <a:ext cx="18420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bn-IN" sz="20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চ">
            <a:hlinkClick r:id="" action="ppaction://media"/>
            <a:extLst>
              <a:ext uri="{FF2B5EF4-FFF2-40B4-BE49-F238E27FC236}">
                <a16:creationId xmlns:a16="http://schemas.microsoft.com/office/drawing/2014/main" id="{97E70365-79DE-4BF3-A3A3-594C6E0845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1878" y="3185318"/>
            <a:ext cx="487363" cy="487363"/>
          </a:xfrm>
          <a:prstGeom prst="rect">
            <a:avLst/>
          </a:prstGeom>
        </p:spPr>
      </p:pic>
      <p:pic>
        <p:nvPicPr>
          <p:cNvPr id="9" name="ছ">
            <a:hlinkClick r:id="" action="ppaction://media"/>
            <a:extLst>
              <a:ext uri="{FF2B5EF4-FFF2-40B4-BE49-F238E27FC236}">
                <a16:creationId xmlns:a16="http://schemas.microsoft.com/office/drawing/2014/main" id="{C4EA3C77-9F3F-480D-BC85-2A5A3FF4FD1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155497" y="2967164"/>
            <a:ext cx="487363" cy="487363"/>
          </a:xfrm>
          <a:prstGeom prst="rect">
            <a:avLst/>
          </a:prstGeom>
        </p:spPr>
      </p:pic>
      <p:pic>
        <p:nvPicPr>
          <p:cNvPr id="10" name="ঝ">
            <a:hlinkClick r:id="" action="ppaction://media"/>
            <a:extLst>
              <a:ext uri="{FF2B5EF4-FFF2-40B4-BE49-F238E27FC236}">
                <a16:creationId xmlns:a16="http://schemas.microsoft.com/office/drawing/2014/main" id="{9A300230-0DDC-4BD4-A7C5-7C5EC11714A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0591" y="3297665"/>
            <a:ext cx="487363" cy="487363"/>
          </a:xfrm>
          <a:prstGeom prst="rect">
            <a:avLst/>
          </a:prstGeom>
        </p:spPr>
      </p:pic>
      <p:pic>
        <p:nvPicPr>
          <p:cNvPr id="13" name="ঞ">
            <a:hlinkClick r:id="" action="ppaction://media"/>
            <a:extLst>
              <a:ext uri="{FF2B5EF4-FFF2-40B4-BE49-F238E27FC236}">
                <a16:creationId xmlns:a16="http://schemas.microsoft.com/office/drawing/2014/main" id="{6254F49B-A4F6-4316-9DE1-9E690AB854C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704142" y="30308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8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3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48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94A92E-3C26-4851-856D-3539676D24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27815" r="32608" b="30232"/>
          <a:stretch/>
        </p:blipFill>
        <p:spPr>
          <a:xfrm>
            <a:off x="344556" y="1007166"/>
            <a:ext cx="4850296" cy="40949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B50CD3-DDC9-4C3E-B871-0CE6FD560566}"/>
              </a:ext>
            </a:extLst>
          </p:cNvPr>
          <p:cNvSpPr txBox="1"/>
          <p:nvPr/>
        </p:nvSpPr>
        <p:spPr>
          <a:xfrm>
            <a:off x="6493565" y="1205948"/>
            <a:ext cx="45985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5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15000" b="1" dirty="0">
                <a:latin typeface="NikoshBAN" panose="02000000000000000000" pitchFamily="2" charset="0"/>
                <a:cs typeface="NikoshBAN" panose="02000000000000000000" pitchFamily="2" charset="0"/>
              </a:rPr>
              <a:t>ড়ুই</a:t>
            </a:r>
            <a:r>
              <a:rPr lang="bn-IN" sz="15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47E9FB-0E26-4250-9B15-33BBFC84213C}"/>
              </a:ext>
            </a:extLst>
          </p:cNvPr>
          <p:cNvSpPr txBox="1"/>
          <p:nvPr/>
        </p:nvSpPr>
        <p:spPr>
          <a:xfrm>
            <a:off x="6778488" y="3606605"/>
            <a:ext cx="18354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5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15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4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09B92-CAF3-4ECA-B9BE-B5EF058B5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2667" r="98222">
                        <a14:foregroundMark x1="3111" y1="53333" x2="3111" y2="53333"/>
                        <a14:foregroundMark x1="4889" y1="42667" x2="4889" y2="42667"/>
                        <a14:foregroundMark x1="7111" y1="37778" x2="7111" y2="37778"/>
                        <a14:foregroundMark x1="8889" y1="32000" x2="8889" y2="32000"/>
                        <a14:foregroundMark x1="14222" y1="30667" x2="14222" y2="30667"/>
                        <a14:foregroundMark x1="16444" y1="34667" x2="16444" y2="34667"/>
                        <a14:foregroundMark x1="94222" y1="61333" x2="94222" y2="61333"/>
                        <a14:foregroundMark x1="98222" y1="52444" x2="98222" y2="52444"/>
                        <a14:foregroundMark x1="94222" y1="43111" x2="94222" y2="43111"/>
                        <a14:foregroundMark x1="90667" y1="37778" x2="90667" y2="37778"/>
                        <a14:foregroundMark x1="88000" y1="34222" x2="88000" y2="3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7" y="523057"/>
            <a:ext cx="4601191" cy="46055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65C3AF-472B-48F7-AF98-E6E8D1505AF9}"/>
              </a:ext>
            </a:extLst>
          </p:cNvPr>
          <p:cNvSpPr txBox="1"/>
          <p:nvPr/>
        </p:nvSpPr>
        <p:spPr>
          <a:xfrm>
            <a:off x="6281530" y="1364974"/>
            <a:ext cx="507558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5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15000" b="1" dirty="0">
                <a:latin typeface="NikoshBAN" panose="02000000000000000000" pitchFamily="2" charset="0"/>
                <a:cs typeface="NikoshBAN" panose="02000000000000000000" pitchFamily="2" charset="0"/>
              </a:rPr>
              <a:t>শমা </a:t>
            </a:r>
            <a:endParaRPr lang="en-US" sz="15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06A430-314C-409C-98AE-750F9A35CC02}"/>
              </a:ext>
            </a:extLst>
          </p:cNvPr>
          <p:cNvSpPr txBox="1"/>
          <p:nvPr/>
        </p:nvSpPr>
        <p:spPr>
          <a:xfrm>
            <a:off x="6264339" y="3226904"/>
            <a:ext cx="15146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5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15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8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283</Words>
  <Application>Microsoft Office PowerPoint</Application>
  <PresentationFormat>Widescreen</PresentationFormat>
  <Paragraphs>86</Paragraphs>
  <Slides>27</Slides>
  <Notes>0</Notes>
  <HiddenSlides>0</HiddenSlides>
  <MMClips>11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43</cp:revision>
  <dcterms:created xsi:type="dcterms:W3CDTF">2020-06-23T12:31:37Z</dcterms:created>
  <dcterms:modified xsi:type="dcterms:W3CDTF">2020-06-24T04:12:20Z</dcterms:modified>
</cp:coreProperties>
</file>