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71" r:id="rId15"/>
    <p:sldId id="267" r:id="rId16"/>
    <p:sldId id="268" r:id="rId17"/>
    <p:sldId id="269" r:id="rId18"/>
    <p:sldId id="272" r:id="rId19"/>
    <p:sldId id="27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4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2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3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7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2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7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3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512D-998A-4EC4-93B8-1CE88B7EDD6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20AE0-1E6F-49B4-B5F6-FEADCC42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3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100C10-4202-47B4-BD1F-EAF2551BFD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59" b="12908"/>
          <a:stretch/>
        </p:blipFill>
        <p:spPr>
          <a:xfrm>
            <a:off x="8686800" y="927463"/>
            <a:ext cx="3505200" cy="59305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7666"/>
            <a:ext cx="8752114" cy="594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010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34594"/>
            <a:ext cx="12192000" cy="1123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ঝাঁকে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ঝাঁকে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মুশকিল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হর্নের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14399"/>
            <a:ext cx="7119257" cy="47418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89" y="888273"/>
            <a:ext cx="5160111" cy="48332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"/>
            <a:ext cx="12192000" cy="9013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2141233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56217"/>
            <a:ext cx="12318274" cy="12017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চলে,টিভি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চলে,বাজে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টেলিফোন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5211"/>
            <a:ext cx="4898571" cy="46634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632" y="796834"/>
            <a:ext cx="4986202" cy="47026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5" y="2949347"/>
            <a:ext cx="2619375" cy="17430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1"/>
            <a:ext cx="12192000" cy="692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356011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03966"/>
            <a:ext cx="12192000" cy="12540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দরজায়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8457"/>
            <a:ext cx="6635931" cy="4836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238" y="679269"/>
            <a:ext cx="5219837" cy="49900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-1"/>
            <a:ext cx="12192000" cy="692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59604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48103"/>
            <a:ext cx="12192000" cy="8098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গলিপথে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ফেরিঅলা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হাঁটে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5393"/>
            <a:ext cx="6021977" cy="53688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977" y="666206"/>
            <a:ext cx="6170023" cy="53688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"/>
            <a:ext cx="12192000" cy="692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3214752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ছোটদের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হইচই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ইশকুল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6220"/>
            <a:ext cx="5577840" cy="52094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74" y="836023"/>
            <a:ext cx="6731726" cy="50995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-1"/>
            <a:ext cx="12192000" cy="692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165099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99908"/>
            <a:ext cx="12192000" cy="10580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পল্লির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শহুরে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জ্বালা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শব্দদূষণ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611" y="783770"/>
            <a:ext cx="3827418" cy="49769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966" y="783771"/>
            <a:ext cx="4302034" cy="49377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6834"/>
            <a:ext cx="4088674" cy="49638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1"/>
            <a:ext cx="12192000" cy="692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258056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08514"/>
            <a:ext cx="6505303" cy="38143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ঝাঁকে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ঝাঁকে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মুশকিল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চলে,টিভি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চলে,বাজে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দরজায়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,------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17" y="898342"/>
            <a:ext cx="5621384" cy="59596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888274"/>
            <a:ext cx="6439989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1580606"/>
            <a:ext cx="1541418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489165" y="1589315"/>
            <a:ext cx="1998617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টেলিফোন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474720" y="1598023"/>
            <a:ext cx="1515291" cy="8969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63886" y="1567543"/>
            <a:ext cx="143691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হর্নের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50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576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দলীও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794" y="810714"/>
            <a:ext cx="6000206" cy="60472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" y="770708"/>
            <a:ext cx="6230983" cy="6792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637786"/>
              </p:ext>
            </p:extLst>
          </p:nvPr>
        </p:nvGraphicFramePr>
        <p:xfrm>
          <a:off x="0" y="1954831"/>
          <a:ext cx="6139542" cy="2068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6514">
                  <a:extLst>
                    <a:ext uri="{9D8B030D-6E8A-4147-A177-3AD203B41FA5}">
                      <a16:colId xmlns:a16="http://schemas.microsoft.com/office/drawing/2014/main" val="1631295220"/>
                    </a:ext>
                  </a:extLst>
                </a:gridCol>
                <a:gridCol w="2046514">
                  <a:extLst>
                    <a:ext uri="{9D8B030D-6E8A-4147-A177-3AD203B41FA5}">
                      <a16:colId xmlns:a16="http://schemas.microsoft.com/office/drawing/2014/main" val="716129067"/>
                    </a:ext>
                  </a:extLst>
                </a:gridCol>
                <a:gridCol w="2046514">
                  <a:extLst>
                    <a:ext uri="{9D8B030D-6E8A-4147-A177-3AD203B41FA5}">
                      <a16:colId xmlns:a16="http://schemas.microsoft.com/office/drawing/2014/main" val="3679250679"/>
                    </a:ext>
                  </a:extLst>
                </a:gridCol>
              </a:tblGrid>
              <a:tr h="75250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বিষয়বস্তু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শহরের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জীবন</a:t>
                      </a:r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গ্রামের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জীবন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681820"/>
                  </a:ext>
                </a:extLst>
              </a:tr>
              <a:tr h="3624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শব্দ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408839"/>
                  </a:ext>
                </a:extLst>
              </a:tr>
              <a:tr h="47506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রাস্তাঘাট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98462"/>
                  </a:ext>
                </a:extLst>
              </a:tr>
              <a:tr h="47506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ঠাটবাজার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334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মুল্যায়ণ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" y="3479073"/>
            <a:ext cx="8307977" cy="8186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৩, </a:t>
            </a:r>
            <a:r>
              <a:rPr lang="en-US" sz="2800" dirty="0" err="1" smtClean="0"/>
              <a:t>ছোটদের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হইচই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কোথাই</a:t>
            </a:r>
            <a:r>
              <a:rPr lang="en-US" sz="2800" dirty="0" smtClean="0"/>
              <a:t> ? 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-1" y="2377439"/>
            <a:ext cx="8177349" cy="7837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২,দরজায়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বাজে</a:t>
            </a:r>
            <a:r>
              <a:rPr lang="en-US" sz="2800" dirty="0" smtClean="0"/>
              <a:t> ?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1314994"/>
            <a:ext cx="8164286" cy="6966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১,শহরের </a:t>
            </a:r>
            <a:r>
              <a:rPr lang="en-US" sz="2800" dirty="0" err="1" smtClean="0"/>
              <a:t>পাতি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</a:t>
            </a:r>
            <a:r>
              <a:rPr lang="en-US" sz="2800" dirty="0" smtClean="0"/>
              <a:t> </a:t>
            </a:r>
            <a:r>
              <a:rPr lang="en-US" sz="2800" dirty="0" err="1" smtClean="0"/>
              <a:t>ডাকে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ভাবে</a:t>
            </a:r>
            <a:r>
              <a:rPr lang="en-US" sz="2800" dirty="0" smtClean="0"/>
              <a:t> ?   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281851" y="3466010"/>
            <a:ext cx="3910149" cy="8577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৩,ইশকুল </a:t>
            </a:r>
            <a:r>
              <a:rPr lang="en-US" sz="2400" dirty="0" err="1" smtClean="0"/>
              <a:t>মাঠে</a:t>
            </a:r>
            <a:r>
              <a:rPr lang="en-US" sz="2400" dirty="0" smtClean="0"/>
              <a:t> ।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8255726" y="2403565"/>
            <a:ext cx="3936274" cy="7576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২, </a:t>
            </a:r>
            <a:r>
              <a:rPr lang="en-US" sz="2400" dirty="0" err="1" smtClean="0"/>
              <a:t>বেল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বাজে</a:t>
            </a:r>
            <a:r>
              <a:rPr lang="en-US" sz="2400" dirty="0" smtClean="0"/>
              <a:t>। 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8216537" y="1293223"/>
            <a:ext cx="3975463" cy="766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১, </a:t>
            </a:r>
            <a:r>
              <a:rPr lang="en-US" sz="2800" dirty="0" err="1" smtClean="0"/>
              <a:t>ঝাঁকে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ঝাঁকে</a:t>
            </a:r>
            <a:r>
              <a:rPr lang="en-US" sz="2800" dirty="0" smtClean="0"/>
              <a:t>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11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</a:rPr>
              <a:t>বাড়ির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কাজ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777" y="950594"/>
            <a:ext cx="6627224" cy="59074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168434"/>
            <a:ext cx="5512526" cy="42323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১, </a:t>
            </a:r>
            <a:r>
              <a:rPr lang="en-US" sz="3600" dirty="0" err="1" smtClean="0"/>
              <a:t>শহরে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শব্দদূষণ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?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981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0331" y="613954"/>
            <a:ext cx="464166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063" y="2011681"/>
            <a:ext cx="3762103" cy="2717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২৫-৬-২০২০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3144"/>
            <a:ext cx="373597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640079"/>
            <a:ext cx="3827418" cy="41275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89521" y="1528355"/>
            <a:ext cx="4602479" cy="3265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566"/>
            <a:ext cx="12192000" cy="7968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সবাইকে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ধন্যবাদ</a:t>
            </a:r>
            <a:r>
              <a:rPr lang="en-US" sz="4000" dirty="0" smtClean="0"/>
              <a:t>   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854"/>
            <a:ext cx="6191794" cy="59011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606" y="930728"/>
            <a:ext cx="5944144" cy="592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48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পূর্বজ্ঞান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" y="3479073"/>
            <a:ext cx="8307977" cy="8186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৩, </a:t>
            </a:r>
            <a:r>
              <a:rPr lang="en-US" sz="2800" dirty="0" err="1" smtClean="0"/>
              <a:t>নিশিরাতে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কুকুরের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দল</a:t>
            </a:r>
            <a:r>
              <a:rPr lang="en-US" sz="2800" dirty="0" smtClean="0"/>
              <a:t> </a:t>
            </a:r>
            <a:r>
              <a:rPr lang="en-US" sz="2800" dirty="0" err="1" smtClean="0"/>
              <a:t>কেমন</a:t>
            </a:r>
            <a:r>
              <a:rPr lang="en-US" sz="2800" dirty="0" smtClean="0"/>
              <a:t> </a:t>
            </a:r>
            <a:r>
              <a:rPr lang="en-US" sz="2800" dirty="0" err="1" smtClean="0"/>
              <a:t>ডাকে</a:t>
            </a:r>
            <a:r>
              <a:rPr lang="en-US" sz="2800" dirty="0" smtClean="0"/>
              <a:t> ? 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-1" y="2377439"/>
            <a:ext cx="8177349" cy="7837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২, </a:t>
            </a:r>
            <a:r>
              <a:rPr lang="en-US" sz="2800" dirty="0" err="1" smtClean="0"/>
              <a:t>গাছে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দিনভর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পাখি</a:t>
            </a:r>
            <a:r>
              <a:rPr lang="en-US" sz="2800" dirty="0" smtClean="0"/>
              <a:t> </a:t>
            </a:r>
            <a:r>
              <a:rPr lang="en-US" sz="2800" dirty="0" err="1" smtClean="0"/>
              <a:t>ডাকে</a:t>
            </a:r>
            <a:r>
              <a:rPr lang="en-US" sz="2800" dirty="0" smtClean="0"/>
              <a:t> ?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1314994"/>
            <a:ext cx="8164286" cy="6966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১,শব্দদূষণ </a:t>
            </a:r>
            <a:r>
              <a:rPr lang="en-US" sz="2800" dirty="0" err="1" smtClean="0"/>
              <a:t>কবিতার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কে</a:t>
            </a:r>
            <a:r>
              <a:rPr lang="en-US" sz="2800" dirty="0" smtClean="0"/>
              <a:t> ?   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281851" y="3466010"/>
            <a:ext cx="3910149" cy="8577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৩,জোরে </a:t>
            </a:r>
            <a:r>
              <a:rPr lang="en-US" sz="2400" dirty="0" err="1" smtClean="0"/>
              <a:t>ডাকে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8255726" y="2403565"/>
            <a:ext cx="3936274" cy="7576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২, </a:t>
            </a:r>
            <a:r>
              <a:rPr lang="en-US" sz="2400" dirty="0" err="1" smtClean="0"/>
              <a:t>শত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পাখি</a:t>
            </a:r>
            <a:r>
              <a:rPr lang="en-US" sz="2400" dirty="0" smtClean="0"/>
              <a:t>। 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8216537" y="1293223"/>
            <a:ext cx="3975463" cy="766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১, </a:t>
            </a:r>
            <a:r>
              <a:rPr lang="en-US" sz="2800" dirty="0" err="1" smtClean="0"/>
              <a:t>সুকুমার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বডুয়া</a:t>
            </a:r>
            <a:r>
              <a:rPr lang="en-US" sz="2800" dirty="0" smtClean="0"/>
              <a:t>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849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1240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5669281" y="1672045"/>
            <a:ext cx="6257108" cy="11430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শব্দদূষণ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5904413" y="3252652"/>
            <a:ext cx="5865222" cy="125403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সুকুমার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বডুয়া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88675" y="4480560"/>
            <a:ext cx="7942216" cy="17634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জ্বালা-শব্দদূষণ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9793"/>
            <a:ext cx="4075612" cy="51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5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07008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শিখনফল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54034" y="1045027"/>
            <a:ext cx="9104812" cy="54994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২.২.১।কবিতা সম্পর্কিত প্রশ্নের উত্তর দিতে পারবে।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১.৫.২।বিরামচিহ্ন দেখে অর্থযতি ও শ্বাসযতি বজায় রেখে সাবলীলভাবে অনুচ্ছেদ পড়তে পারবে।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২.১.২।পাঠ্যবইয়ের কবিতা পড়ে মূলভাব বুঝতে পারবে।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১.৫.১।পাঠে ব্যবহ্রত শব্দ দিয়ে নতুন নতুন বাক্য গঠন করতে পারবে।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5794" y="1737359"/>
            <a:ext cx="5486399" cy="50292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শব্দদূষণ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সুকুমার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বডুয়া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ঝাঁকে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ঝাঁকে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মুশকিল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চলে,টিভি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চলে,বাজে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টেলিফোন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গলিপথে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ফেরিঅলা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হাঁটে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হইচই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ইশকুল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পল্লির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শহুরে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জ্বালা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শব্দদূষণ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228" y="0"/>
            <a:ext cx="6975567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795" y="-1"/>
            <a:ext cx="5538651" cy="169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5794" y="1737359"/>
            <a:ext cx="5647508" cy="50292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শব্দদূষণ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সুকুমার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বডুয়া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ঝাঁকে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ঝাঁকে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মুশকিল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চলে,টিভি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চলে,বাজে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টেলিফোন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গলিপথে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ফেরিঅলা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হাঁটে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হইচই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ইশকুল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পল্লির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শহুরে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জ্বালা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শব্দদূষণ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188" y="-104503"/>
            <a:ext cx="6818812" cy="69625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38651" cy="169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6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নতুন</a:t>
            </a:r>
            <a:r>
              <a:rPr lang="en-US" sz="3600" dirty="0" smtClean="0"/>
              <a:t> </a:t>
            </a:r>
            <a:r>
              <a:rPr lang="en-US" sz="3600" dirty="0" err="1" smtClean="0"/>
              <a:t>শব্দের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অর্থ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0" y="2947850"/>
            <a:ext cx="4990011" cy="14673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২, </a:t>
            </a:r>
            <a:r>
              <a:rPr lang="en-US" sz="3200" dirty="0" smtClean="0"/>
              <a:t>‘</a:t>
            </a:r>
            <a:r>
              <a:rPr lang="en-US" sz="3200" dirty="0" err="1" smtClean="0"/>
              <a:t>ফেরিঅলা</a:t>
            </a:r>
            <a:r>
              <a:rPr lang="en-US" sz="3200" dirty="0" smtClean="0"/>
              <a:t>’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04503" y="1071154"/>
            <a:ext cx="4728753" cy="13454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১, ‘</a:t>
            </a:r>
            <a:r>
              <a:rPr lang="en-US" sz="3600" dirty="0" err="1" smtClean="0"/>
              <a:t>শব্দদূষণ</a:t>
            </a:r>
            <a:r>
              <a:rPr lang="en-US" sz="3600" dirty="0" smtClean="0"/>
              <a:t>’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63886" y="2965269"/>
            <a:ext cx="7053943" cy="14761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২, </a:t>
            </a:r>
            <a:r>
              <a:rPr lang="en-US" sz="3200" dirty="0" err="1" smtClean="0"/>
              <a:t>রাস্তায়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বাড়িতে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বাড়িতে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ঘুরে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জিনিসপত্র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বিক্রি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 </a:t>
            </a:r>
            <a:r>
              <a:rPr lang="en-US" sz="3200" dirty="0" smtClean="0"/>
              <a:t>।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72447" y="1040675"/>
            <a:ext cx="7184570" cy="13759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১, </a:t>
            </a:r>
            <a:r>
              <a:rPr lang="en-US" sz="3200" dirty="0" err="1" smtClean="0"/>
              <a:t>অত্যান্ত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কোলাহলে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শব্দদূষণ</a:t>
            </a:r>
            <a:r>
              <a:rPr lang="en-US" sz="3200" dirty="0" smtClean="0"/>
              <a:t> </a:t>
            </a:r>
            <a:r>
              <a:rPr lang="en-US" sz="3200" dirty="0" err="1" smtClean="0"/>
              <a:t>ঘটে</a:t>
            </a:r>
            <a:r>
              <a:rPr lang="en-US" sz="3200" dirty="0" smtClean="0"/>
              <a:t>।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415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566"/>
            <a:ext cx="121920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একক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1528356"/>
            <a:ext cx="6923314" cy="7053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১, </a:t>
            </a:r>
            <a:r>
              <a:rPr lang="en-US" sz="2800" dirty="0" err="1" smtClean="0"/>
              <a:t>ফেরিঅলা</a:t>
            </a:r>
            <a:r>
              <a:rPr lang="en-US" sz="2800" dirty="0" smtClean="0"/>
              <a:t>  </a:t>
            </a:r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-1" y="796834"/>
            <a:ext cx="6858001" cy="7053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395" y="1058092"/>
            <a:ext cx="4367348" cy="391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448</Words>
  <Application>Microsoft Office PowerPoint</Application>
  <PresentationFormat>Widescreen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31</cp:revision>
  <dcterms:created xsi:type="dcterms:W3CDTF">2020-06-21T08:39:33Z</dcterms:created>
  <dcterms:modified xsi:type="dcterms:W3CDTF">2020-06-24T05:34:49Z</dcterms:modified>
</cp:coreProperties>
</file>