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6" r:id="rId3"/>
    <p:sldId id="258" r:id="rId4"/>
    <p:sldId id="262" r:id="rId5"/>
    <p:sldId id="312" r:id="rId6"/>
    <p:sldId id="264" r:id="rId7"/>
    <p:sldId id="287" r:id="rId8"/>
    <p:sldId id="288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72" r:id="rId18"/>
    <p:sldId id="376" r:id="rId19"/>
    <p:sldId id="377" r:id="rId20"/>
    <p:sldId id="268" r:id="rId21"/>
    <p:sldId id="272" r:id="rId22"/>
    <p:sldId id="277" r:id="rId23"/>
    <p:sldId id="3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61227"/>
    <a:srgbClr val="3E001F"/>
    <a:srgbClr val="0000CC"/>
    <a:srgbClr val="ED2FB7"/>
    <a:srgbClr val="460C86"/>
    <a:srgbClr val="23120F"/>
    <a:srgbClr val="663300"/>
    <a:srgbClr val="660066"/>
    <a:srgbClr val="3E1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87410-D486-4030-AE6F-F74DC2AE71E2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2D585C-F421-4879-86AE-68AB3EBF64F4}">
      <dgm:prSet phldrT="[Text]"/>
      <dgm:spPr>
        <a:solidFill>
          <a:srgbClr val="23120F"/>
        </a:solidFill>
        <a:ln w="57150">
          <a:solidFill>
            <a:srgbClr val="FFFF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err="1">
              <a:latin typeface="SutonnyMJ" pitchFamily="2" charset="0"/>
            </a:rPr>
            <a:t>Zrmg</a:t>
          </a:r>
          <a:r>
            <a:rPr lang="en-US" b="1" dirty="0">
              <a:latin typeface="SutonnyMJ" pitchFamily="2" charset="0"/>
            </a:rPr>
            <a:t> </a:t>
          </a:r>
          <a:r>
            <a:rPr lang="en-US" b="1" dirty="0" err="1">
              <a:latin typeface="SutonnyMJ" pitchFamily="2" charset="0"/>
            </a:rPr>
            <a:t>mwÜ</a:t>
          </a:r>
          <a:endParaRPr lang="en-US" dirty="0"/>
        </a:p>
      </dgm:t>
    </dgm:pt>
    <dgm:pt modelId="{5C877A3D-D8D5-4138-B8DB-AB3CB5D5EE03}" type="parTrans" cxnId="{4414566D-1CC9-440C-A21A-F12FF08C9376}">
      <dgm:prSet/>
      <dgm:spPr/>
      <dgm:t>
        <a:bodyPr/>
        <a:lstStyle/>
        <a:p>
          <a:endParaRPr lang="en-US"/>
        </a:p>
      </dgm:t>
    </dgm:pt>
    <dgm:pt modelId="{289DED5C-75B1-43F8-A3C5-49302A003D5D}" type="sibTrans" cxnId="{4414566D-1CC9-440C-A21A-F12FF08C9376}">
      <dgm:prSet/>
      <dgm:spPr/>
      <dgm:t>
        <a:bodyPr/>
        <a:lstStyle/>
        <a:p>
          <a:endParaRPr lang="en-US"/>
        </a:p>
      </dgm:t>
    </dgm:pt>
    <dgm:pt modelId="{7874626A-4DC4-4485-9473-1F251EEFCDE5}">
      <dgm:prSet phldrT="[Text]" custT="1"/>
      <dgm:spPr>
        <a:solidFill>
          <a:srgbClr val="66006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>
              <a:latin typeface="SutonnyMJ" pitchFamily="2" charset="0"/>
            </a:rPr>
            <a:t>¯^</a:t>
          </a:r>
          <a:r>
            <a:rPr lang="en-US" sz="2400" b="1" dirty="0" err="1">
              <a:latin typeface="SutonnyMJ" pitchFamily="2" charset="0"/>
            </a:rPr>
            <a:t>imwÜ</a:t>
          </a:r>
          <a:endParaRPr lang="en-US" sz="2400" dirty="0"/>
        </a:p>
      </dgm:t>
    </dgm:pt>
    <dgm:pt modelId="{F159B861-FD37-4884-98EC-47DDEFF03B9E}" type="parTrans" cxnId="{39DDAECC-76C2-452E-AFB2-7FAAA5231202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7A4E6E38-1719-4EDB-90A2-5B4FE38E709E}" type="sibTrans" cxnId="{39DDAECC-76C2-452E-AFB2-7FAAA5231202}">
      <dgm:prSet/>
      <dgm:spPr/>
      <dgm:t>
        <a:bodyPr/>
        <a:lstStyle/>
        <a:p>
          <a:endParaRPr lang="en-US"/>
        </a:p>
      </dgm:t>
    </dgm:pt>
    <dgm:pt modelId="{22EBD85F-625E-4E38-8292-D6CE3E621275}">
      <dgm:prSet phldrT="[Text]" custT="1"/>
      <dgm:spPr>
        <a:solidFill>
          <a:srgbClr val="66006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 err="1">
              <a:latin typeface="SutonnyMJ" pitchFamily="2" charset="0"/>
            </a:rPr>
            <a:t>wemM</a:t>
          </a:r>
          <a:r>
            <a:rPr lang="en-US" sz="2400" b="1" dirty="0">
              <a:latin typeface="SutonnyMJ" pitchFamily="2" charset="0"/>
            </a:rPr>
            <a:t>© </a:t>
          </a:r>
          <a:r>
            <a:rPr lang="en-US" sz="2400" b="1" dirty="0" err="1">
              <a:latin typeface="SutonnyMJ" pitchFamily="2" charset="0"/>
            </a:rPr>
            <a:t>mwÜ</a:t>
          </a:r>
          <a:endParaRPr lang="en-US" sz="2400" dirty="0"/>
        </a:p>
      </dgm:t>
    </dgm:pt>
    <dgm:pt modelId="{AAD2C388-D6DF-47C2-8C27-9A0B939D48D6}" type="parTrans" cxnId="{76B9FA06-6094-4A47-8B70-78FA607DB75B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C738EBE4-462E-4E5E-BDF4-2019B788FAC5}" type="sibTrans" cxnId="{76B9FA06-6094-4A47-8B70-78FA607DB75B}">
      <dgm:prSet/>
      <dgm:spPr/>
      <dgm:t>
        <a:bodyPr/>
        <a:lstStyle/>
        <a:p>
          <a:endParaRPr lang="en-US"/>
        </a:p>
      </dgm:t>
    </dgm:pt>
    <dgm:pt modelId="{9E52988C-4EF9-4CE4-9014-A6D553116B8C}">
      <dgm:prSet phldrT="[Text]" custT="1"/>
      <dgm:spPr>
        <a:solidFill>
          <a:srgbClr val="66006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 err="1">
              <a:latin typeface="SutonnyMJ" pitchFamily="2" charset="0"/>
            </a:rPr>
            <a:t>e¨Äb</a:t>
          </a:r>
          <a:r>
            <a:rPr lang="en-US" sz="2400" b="1" dirty="0">
              <a:latin typeface="SutonnyMJ" pitchFamily="2" charset="0"/>
            </a:rPr>
            <a:t> </a:t>
          </a:r>
          <a:r>
            <a:rPr lang="en-US" sz="2400" b="1" dirty="0" err="1">
              <a:latin typeface="SutonnyMJ" pitchFamily="2" charset="0"/>
            </a:rPr>
            <a:t>mwÜ</a:t>
          </a:r>
          <a:endParaRPr lang="en-US" sz="2400" dirty="0"/>
        </a:p>
      </dgm:t>
    </dgm:pt>
    <dgm:pt modelId="{3B490943-4487-4043-9CBF-3D5C80A443F1}" type="parTrans" cxnId="{6C86CA89-47A4-47D6-85BA-3C7D2A547C3E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121A0AED-D679-48AF-9579-8A720064B7AF}" type="sibTrans" cxnId="{6C86CA89-47A4-47D6-85BA-3C7D2A547C3E}">
      <dgm:prSet/>
      <dgm:spPr/>
      <dgm:t>
        <a:bodyPr/>
        <a:lstStyle/>
        <a:p>
          <a:endParaRPr lang="en-US"/>
        </a:p>
      </dgm:t>
    </dgm:pt>
    <dgm:pt modelId="{48EE1C59-08A2-42B8-BA4D-B090D53E37CA}" type="pres">
      <dgm:prSet presAssocID="{00B87410-D486-4030-AE6F-F74DC2AE71E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ED97B52-DE16-4338-B80B-4CCA9F80D6C4}" type="pres">
      <dgm:prSet presAssocID="{9D2D585C-F421-4879-86AE-68AB3EBF64F4}" presName="singleCycle" presStyleCnt="0"/>
      <dgm:spPr/>
    </dgm:pt>
    <dgm:pt modelId="{2E99CA91-1A08-467D-8EC4-E40FE2BE1158}" type="pres">
      <dgm:prSet presAssocID="{9D2D585C-F421-4879-86AE-68AB3EBF64F4}" presName="singleCenter" presStyleLbl="node1" presStyleIdx="0" presStyleCnt="4" custScaleX="247020" custScaleY="76788" custLinFactNeighborY="-4579">
        <dgm:presLayoutVars>
          <dgm:chMax val="7"/>
          <dgm:chPref val="7"/>
        </dgm:presLayoutVars>
      </dgm:prSet>
      <dgm:spPr/>
    </dgm:pt>
    <dgm:pt modelId="{E2901337-8A96-4FB4-97D6-35EE36BCD875}" type="pres">
      <dgm:prSet presAssocID="{F159B861-FD37-4884-98EC-47DDEFF03B9E}" presName="Name56" presStyleLbl="parChTrans1D2" presStyleIdx="0" presStyleCnt="3"/>
      <dgm:spPr/>
    </dgm:pt>
    <dgm:pt modelId="{420A7094-FB8E-46E6-8D6E-054FE06CE75D}" type="pres">
      <dgm:prSet presAssocID="{7874626A-4DC4-4485-9473-1F251EEFCDE5}" presName="text0" presStyleLbl="node1" presStyleIdx="1" presStyleCnt="4" custScaleX="268830" custScaleY="77979" custRadScaleRad="78793">
        <dgm:presLayoutVars>
          <dgm:bulletEnabled val="1"/>
        </dgm:presLayoutVars>
      </dgm:prSet>
      <dgm:spPr/>
    </dgm:pt>
    <dgm:pt modelId="{EE6F9C2A-811C-454D-B6FF-0A68122BA4AA}" type="pres">
      <dgm:prSet presAssocID="{AAD2C388-D6DF-47C2-8C27-9A0B939D48D6}" presName="Name56" presStyleLbl="parChTrans1D2" presStyleIdx="1" presStyleCnt="3"/>
      <dgm:spPr/>
    </dgm:pt>
    <dgm:pt modelId="{B020E413-1A5E-48E8-BC8F-3D373F06F5A2}" type="pres">
      <dgm:prSet presAssocID="{22EBD85F-625E-4E38-8292-D6CE3E621275}" presName="text0" presStyleLbl="node1" presStyleIdx="2" presStyleCnt="4" custScaleX="283976" custScaleY="76149" custRadScaleRad="104520" custRadScaleInc="6744">
        <dgm:presLayoutVars>
          <dgm:bulletEnabled val="1"/>
        </dgm:presLayoutVars>
      </dgm:prSet>
      <dgm:spPr/>
    </dgm:pt>
    <dgm:pt modelId="{6483EB71-1290-4B60-9D63-2AA4B256014C}" type="pres">
      <dgm:prSet presAssocID="{3B490943-4487-4043-9CBF-3D5C80A443F1}" presName="Name56" presStyleLbl="parChTrans1D2" presStyleIdx="2" presStyleCnt="3"/>
      <dgm:spPr/>
    </dgm:pt>
    <dgm:pt modelId="{9E1399C0-EEB9-4B99-86CF-A85613EA9689}" type="pres">
      <dgm:prSet presAssocID="{9E52988C-4EF9-4CE4-9014-A6D553116B8C}" presName="text0" presStyleLbl="node1" presStyleIdx="3" presStyleCnt="4" custScaleX="263276" custScaleY="71809" custRadScaleRad="103993" custRadScaleInc="-6024">
        <dgm:presLayoutVars>
          <dgm:bulletEnabled val="1"/>
        </dgm:presLayoutVars>
      </dgm:prSet>
      <dgm:spPr/>
    </dgm:pt>
  </dgm:ptLst>
  <dgm:cxnLst>
    <dgm:cxn modelId="{76B9FA06-6094-4A47-8B70-78FA607DB75B}" srcId="{9D2D585C-F421-4879-86AE-68AB3EBF64F4}" destId="{22EBD85F-625E-4E38-8292-D6CE3E621275}" srcOrd="1" destOrd="0" parTransId="{AAD2C388-D6DF-47C2-8C27-9A0B939D48D6}" sibTransId="{C738EBE4-462E-4E5E-BDF4-2019B788FAC5}"/>
    <dgm:cxn modelId="{C02A4427-8E4F-4F2C-A51A-100E34E1AA31}" type="presOf" srcId="{9D2D585C-F421-4879-86AE-68AB3EBF64F4}" destId="{2E99CA91-1A08-467D-8EC4-E40FE2BE1158}" srcOrd="0" destOrd="0" presId="urn:microsoft.com/office/officeart/2008/layout/RadialCluster"/>
    <dgm:cxn modelId="{F1532B69-8732-4B8A-8785-AA6A3EB64883}" type="presOf" srcId="{F159B861-FD37-4884-98EC-47DDEFF03B9E}" destId="{E2901337-8A96-4FB4-97D6-35EE36BCD875}" srcOrd="0" destOrd="0" presId="urn:microsoft.com/office/officeart/2008/layout/RadialCluster"/>
    <dgm:cxn modelId="{4414566D-1CC9-440C-A21A-F12FF08C9376}" srcId="{00B87410-D486-4030-AE6F-F74DC2AE71E2}" destId="{9D2D585C-F421-4879-86AE-68AB3EBF64F4}" srcOrd="0" destOrd="0" parTransId="{5C877A3D-D8D5-4138-B8DB-AB3CB5D5EE03}" sibTransId="{289DED5C-75B1-43F8-A3C5-49302A003D5D}"/>
    <dgm:cxn modelId="{2813B389-928A-4A6D-8F8A-1ECD738015CB}" type="presOf" srcId="{00B87410-D486-4030-AE6F-F74DC2AE71E2}" destId="{48EE1C59-08A2-42B8-BA4D-B090D53E37CA}" srcOrd="0" destOrd="0" presId="urn:microsoft.com/office/officeart/2008/layout/RadialCluster"/>
    <dgm:cxn modelId="{6C86CA89-47A4-47D6-85BA-3C7D2A547C3E}" srcId="{9D2D585C-F421-4879-86AE-68AB3EBF64F4}" destId="{9E52988C-4EF9-4CE4-9014-A6D553116B8C}" srcOrd="2" destOrd="0" parTransId="{3B490943-4487-4043-9CBF-3D5C80A443F1}" sibTransId="{121A0AED-D679-48AF-9579-8A720064B7AF}"/>
    <dgm:cxn modelId="{F8C4B9A6-4710-4813-B6B4-BE052B37CB99}" type="presOf" srcId="{22EBD85F-625E-4E38-8292-D6CE3E621275}" destId="{B020E413-1A5E-48E8-BC8F-3D373F06F5A2}" srcOrd="0" destOrd="0" presId="urn:microsoft.com/office/officeart/2008/layout/RadialCluster"/>
    <dgm:cxn modelId="{79BFCDA9-F731-4958-A1D0-0F605680A5B1}" type="presOf" srcId="{AAD2C388-D6DF-47C2-8C27-9A0B939D48D6}" destId="{EE6F9C2A-811C-454D-B6FF-0A68122BA4AA}" srcOrd="0" destOrd="0" presId="urn:microsoft.com/office/officeart/2008/layout/RadialCluster"/>
    <dgm:cxn modelId="{39DDAECC-76C2-452E-AFB2-7FAAA5231202}" srcId="{9D2D585C-F421-4879-86AE-68AB3EBF64F4}" destId="{7874626A-4DC4-4485-9473-1F251EEFCDE5}" srcOrd="0" destOrd="0" parTransId="{F159B861-FD37-4884-98EC-47DDEFF03B9E}" sibTransId="{7A4E6E38-1719-4EDB-90A2-5B4FE38E709E}"/>
    <dgm:cxn modelId="{03C78DD0-0BE8-4003-A8A6-7E3D1DC7F937}" type="presOf" srcId="{9E52988C-4EF9-4CE4-9014-A6D553116B8C}" destId="{9E1399C0-EEB9-4B99-86CF-A85613EA9689}" srcOrd="0" destOrd="0" presId="urn:microsoft.com/office/officeart/2008/layout/RadialCluster"/>
    <dgm:cxn modelId="{983BE1D6-63C5-481F-9D83-324588B30EC5}" type="presOf" srcId="{3B490943-4487-4043-9CBF-3D5C80A443F1}" destId="{6483EB71-1290-4B60-9D63-2AA4B256014C}" srcOrd="0" destOrd="0" presId="urn:microsoft.com/office/officeart/2008/layout/RadialCluster"/>
    <dgm:cxn modelId="{3BBDBCD9-5317-499D-9DFC-7EEEAB4FCE37}" type="presOf" srcId="{7874626A-4DC4-4485-9473-1F251EEFCDE5}" destId="{420A7094-FB8E-46E6-8D6E-054FE06CE75D}" srcOrd="0" destOrd="0" presId="urn:microsoft.com/office/officeart/2008/layout/RadialCluster"/>
    <dgm:cxn modelId="{FD53031A-1982-49D7-94D3-67344D72E597}" type="presParOf" srcId="{48EE1C59-08A2-42B8-BA4D-B090D53E37CA}" destId="{AED97B52-DE16-4338-B80B-4CCA9F80D6C4}" srcOrd="0" destOrd="0" presId="urn:microsoft.com/office/officeart/2008/layout/RadialCluster"/>
    <dgm:cxn modelId="{1D6AFB3C-252D-4DDE-BD78-AB681DE5FF98}" type="presParOf" srcId="{AED97B52-DE16-4338-B80B-4CCA9F80D6C4}" destId="{2E99CA91-1A08-467D-8EC4-E40FE2BE1158}" srcOrd="0" destOrd="0" presId="urn:microsoft.com/office/officeart/2008/layout/RadialCluster"/>
    <dgm:cxn modelId="{FB4A9249-CD3C-44F8-9EE3-EA9F20FCEB58}" type="presParOf" srcId="{AED97B52-DE16-4338-B80B-4CCA9F80D6C4}" destId="{E2901337-8A96-4FB4-97D6-35EE36BCD875}" srcOrd="1" destOrd="0" presId="urn:microsoft.com/office/officeart/2008/layout/RadialCluster"/>
    <dgm:cxn modelId="{B9271515-CFC5-4521-BA1A-0E5E5688AE51}" type="presParOf" srcId="{AED97B52-DE16-4338-B80B-4CCA9F80D6C4}" destId="{420A7094-FB8E-46E6-8D6E-054FE06CE75D}" srcOrd="2" destOrd="0" presId="urn:microsoft.com/office/officeart/2008/layout/RadialCluster"/>
    <dgm:cxn modelId="{079AA81F-6FFC-4879-847D-CCB7B3156D61}" type="presParOf" srcId="{AED97B52-DE16-4338-B80B-4CCA9F80D6C4}" destId="{EE6F9C2A-811C-454D-B6FF-0A68122BA4AA}" srcOrd="3" destOrd="0" presId="urn:microsoft.com/office/officeart/2008/layout/RadialCluster"/>
    <dgm:cxn modelId="{B1A76C7E-3617-48B7-B1FC-02EB62CDB1DC}" type="presParOf" srcId="{AED97B52-DE16-4338-B80B-4CCA9F80D6C4}" destId="{B020E413-1A5E-48E8-BC8F-3D373F06F5A2}" srcOrd="4" destOrd="0" presId="urn:microsoft.com/office/officeart/2008/layout/RadialCluster"/>
    <dgm:cxn modelId="{B6DC9192-CF68-4C92-985A-BFC82B18610F}" type="presParOf" srcId="{AED97B52-DE16-4338-B80B-4CCA9F80D6C4}" destId="{6483EB71-1290-4B60-9D63-2AA4B256014C}" srcOrd="5" destOrd="0" presId="urn:microsoft.com/office/officeart/2008/layout/RadialCluster"/>
    <dgm:cxn modelId="{EA88C99C-2585-4CDA-A905-57699BE624CB}" type="presParOf" srcId="{AED97B52-DE16-4338-B80B-4CCA9F80D6C4}" destId="{9E1399C0-EEB9-4B99-86CF-A85613EA968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9CA91-1A08-467D-8EC4-E40FE2BE1158}">
      <dsp:nvSpPr>
        <dsp:cNvPr id="0" name=""/>
        <dsp:cNvSpPr/>
      </dsp:nvSpPr>
      <dsp:spPr>
        <a:xfrm>
          <a:off x="1833459" y="1265426"/>
          <a:ext cx="2044116" cy="635428"/>
        </a:xfrm>
        <a:prstGeom prst="roundRect">
          <a:avLst/>
        </a:prstGeom>
        <a:solidFill>
          <a:srgbClr val="23120F"/>
        </a:solidFill>
        <a:ln w="57150" cap="flat" cmpd="sng" algn="ctr">
          <a:solidFill>
            <a:srgbClr val="FFFF00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SutonnyMJ" pitchFamily="2" charset="0"/>
            </a:rPr>
            <a:t>Zrmg</a:t>
          </a:r>
          <a:r>
            <a:rPr lang="en-US" sz="2800" b="1" kern="1200" dirty="0">
              <a:latin typeface="SutonnyMJ" pitchFamily="2" charset="0"/>
            </a:rPr>
            <a:t> </a:t>
          </a:r>
          <a:r>
            <a:rPr lang="en-US" sz="2800" b="1" kern="1200" dirty="0" err="1">
              <a:latin typeface="SutonnyMJ" pitchFamily="2" charset="0"/>
            </a:rPr>
            <a:t>mwÜ</a:t>
          </a:r>
          <a:endParaRPr lang="en-US" sz="2800" kern="1200" dirty="0"/>
        </a:p>
      </dsp:txBody>
      <dsp:txXfrm>
        <a:off x="1864478" y="1296445"/>
        <a:ext cx="1982078" cy="573390"/>
      </dsp:txXfrm>
    </dsp:sp>
    <dsp:sp modelId="{E2901337-8A96-4FB4-97D6-35EE36BCD875}">
      <dsp:nvSpPr>
        <dsp:cNvPr id="0" name=""/>
        <dsp:cNvSpPr/>
      </dsp:nvSpPr>
      <dsp:spPr>
        <a:xfrm rot="16200000">
          <a:off x="2679777" y="1089687"/>
          <a:ext cx="3514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1479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A7094-FB8E-46E6-8D6E-054FE06CE75D}">
      <dsp:nvSpPr>
        <dsp:cNvPr id="0" name=""/>
        <dsp:cNvSpPr/>
      </dsp:nvSpPr>
      <dsp:spPr>
        <a:xfrm>
          <a:off x="2110277" y="481607"/>
          <a:ext cx="1490479" cy="432340"/>
        </a:xfrm>
        <a:prstGeom prst="roundRect">
          <a:avLst/>
        </a:prstGeom>
        <a:solidFill>
          <a:srgbClr val="660066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SutonnyMJ" pitchFamily="2" charset="0"/>
            </a:rPr>
            <a:t>¯^</a:t>
          </a:r>
          <a:r>
            <a:rPr lang="en-US" sz="2400" b="1" kern="1200" dirty="0" err="1">
              <a:latin typeface="SutonnyMJ" pitchFamily="2" charset="0"/>
            </a:rPr>
            <a:t>imwÜ</a:t>
          </a:r>
          <a:endParaRPr lang="en-US" sz="2400" kern="1200" dirty="0"/>
        </a:p>
      </dsp:txBody>
      <dsp:txXfrm>
        <a:off x="2131382" y="502712"/>
        <a:ext cx="1448269" cy="390130"/>
      </dsp:txXfrm>
    </dsp:sp>
    <dsp:sp modelId="{EE6F9C2A-811C-454D-B6FF-0A68122BA4AA}">
      <dsp:nvSpPr>
        <dsp:cNvPr id="0" name=""/>
        <dsp:cNvSpPr/>
      </dsp:nvSpPr>
      <dsp:spPr>
        <a:xfrm rot="2280316">
          <a:off x="3204992" y="2066671"/>
          <a:ext cx="538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8596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0E413-1A5E-48E8-BC8F-3D373F06F5A2}">
      <dsp:nvSpPr>
        <dsp:cNvPr id="0" name=""/>
        <dsp:cNvSpPr/>
      </dsp:nvSpPr>
      <dsp:spPr>
        <a:xfrm>
          <a:off x="3169399" y="2232487"/>
          <a:ext cx="1574453" cy="422194"/>
        </a:xfrm>
        <a:prstGeom prst="roundRect">
          <a:avLst/>
        </a:prstGeom>
        <a:solidFill>
          <a:srgbClr val="660066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SutonnyMJ" pitchFamily="2" charset="0"/>
            </a:rPr>
            <a:t>wemM</a:t>
          </a:r>
          <a:r>
            <a:rPr lang="en-US" sz="2400" b="1" kern="1200" dirty="0">
              <a:latin typeface="SutonnyMJ" pitchFamily="2" charset="0"/>
            </a:rPr>
            <a:t>© </a:t>
          </a:r>
          <a:r>
            <a:rPr lang="en-US" sz="2400" b="1" kern="1200" dirty="0" err="1">
              <a:latin typeface="SutonnyMJ" pitchFamily="2" charset="0"/>
            </a:rPr>
            <a:t>mwÜ</a:t>
          </a:r>
          <a:endParaRPr lang="en-US" sz="2400" kern="1200" dirty="0"/>
        </a:p>
      </dsp:txBody>
      <dsp:txXfrm>
        <a:off x="3190009" y="2253097"/>
        <a:ext cx="1533233" cy="380974"/>
      </dsp:txXfrm>
    </dsp:sp>
    <dsp:sp modelId="{6483EB71-1290-4B60-9D63-2AA4B256014C}">
      <dsp:nvSpPr>
        <dsp:cNvPr id="0" name=""/>
        <dsp:cNvSpPr/>
      </dsp:nvSpPr>
      <dsp:spPr>
        <a:xfrm rot="8543130">
          <a:off x="1956295" y="2066671"/>
          <a:ext cx="5433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3349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399C0-EEB9-4B99-86CF-A85613EA9689}">
      <dsp:nvSpPr>
        <dsp:cNvPr id="0" name=""/>
        <dsp:cNvSpPr/>
      </dsp:nvSpPr>
      <dsp:spPr>
        <a:xfrm>
          <a:off x="1024566" y="2232486"/>
          <a:ext cx="1459686" cy="398132"/>
        </a:xfrm>
        <a:prstGeom prst="roundRect">
          <a:avLst/>
        </a:prstGeom>
        <a:solidFill>
          <a:srgbClr val="660066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SutonnyMJ" pitchFamily="2" charset="0"/>
            </a:rPr>
            <a:t>e¨Äb</a:t>
          </a:r>
          <a:r>
            <a:rPr lang="en-US" sz="2400" b="1" kern="1200" dirty="0">
              <a:latin typeface="SutonnyMJ" pitchFamily="2" charset="0"/>
            </a:rPr>
            <a:t> </a:t>
          </a:r>
          <a:r>
            <a:rPr lang="en-US" sz="2400" b="1" kern="1200" dirty="0" err="1">
              <a:latin typeface="SutonnyMJ" pitchFamily="2" charset="0"/>
            </a:rPr>
            <a:t>mwÜ</a:t>
          </a:r>
          <a:endParaRPr lang="en-US" sz="2400" kern="1200" dirty="0"/>
        </a:p>
      </dsp:txBody>
      <dsp:txXfrm>
        <a:off x="1044001" y="2251921"/>
        <a:ext cx="1420816" cy="359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9C6E5-D7CD-4F01-B84A-FEBA921A48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CC762-F024-47DB-8CE5-B690745A9B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658AC-21FC-4F5E-8B43-D91DB36E046F}" type="datetime1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D42470-6AC0-4380-A2A3-7A5AD8E7A1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DFE7F-F968-4C3D-A1BB-270798310C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75599-A47B-4C39-919B-2795A962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1414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CC886-2E41-4899-A4C5-8203D3E1E92B}" type="datetime1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4D53C-2992-4039-9E30-73E95763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637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88E62-2249-4297-B133-5FEF3E095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E34C9-4C0B-490F-ADA6-FF3837A13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A75BC-8E9E-4469-97D1-118DEECBF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88A00-87F7-439A-8FD6-A54B62F7926C}" type="datetime3">
              <a:rPr lang="en-US" smtClean="0"/>
              <a:t>23 June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089B7-D14A-468B-B127-00778F26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84E8D-5988-4FB1-AF21-92D40202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3510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DD39E-AC2A-4B4A-9958-BF274B4A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FA44EF-EA26-4412-B12D-821557832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B0B78-FC7E-4076-AB20-2DAFCD61D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99DF-3DD3-4A56-A14D-5622B929BCE7}" type="datetime3">
              <a:rPr lang="en-US" smtClean="0"/>
              <a:t>23 June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02092-B5C1-4AB3-88D9-FBA0142B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02E73-43E1-4C24-ACBC-E15688DF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7139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F88D25-BACA-4147-AF5B-3CA83332F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5C9BE-37AF-447A-91E3-C33A9C43C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81556-C8DB-48FB-920C-7F5CBDBA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3D0F-A805-4DD2-B10A-067B6EBA1FEF}" type="datetime3">
              <a:rPr lang="en-US" smtClean="0"/>
              <a:t>23 June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C7D58-FC24-431F-BB89-168E4D10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203B1-0C13-4BED-AAB7-F6EC2CD5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95332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4F1F-C98D-46F9-9554-04AC9C75E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2E91F-E024-44BE-AACF-B1EF370C6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A9BD5-FC41-4168-A0A6-7E7C541BE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5AED-FBE1-41EF-B448-B7824073535B}" type="datetime3">
              <a:rPr lang="en-US" smtClean="0"/>
              <a:t>23 June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7BC6C-7C23-4E1B-A689-3F313D5A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B515C-95B8-452C-984D-EEA00ADB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2860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4D14B-6E13-48B6-B73C-FF3F45E6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ACF84-EF6A-4923-9584-4D09D33E2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B3B89-BA1F-438E-811B-A0157389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E056-BC66-48D4-A179-5794DCFE1883}" type="datetime3">
              <a:rPr lang="en-US" smtClean="0"/>
              <a:t>23 June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FFA09-1E35-485F-A186-6481BF26A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474A3-F697-4FE7-AC30-05B86778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63331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02A1-8CA5-4071-84F0-C19853168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D50D7-D1BC-46EA-9C38-8B912E22E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28926-72D9-473B-96D1-2F3F2FBD5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BFDE7-96AC-44C0-9AF6-C924A08C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F15C-D3DE-43FF-8F05-D49A31C04E05}" type="datetime3">
              <a:rPr lang="en-US" smtClean="0"/>
              <a:t>23 June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F1A6F-FD3F-43FF-BCFE-35AD9F2C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67227-14C8-47F9-A28D-761B9415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10094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D160-8D7A-4381-882B-B9ED030B2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E28CD-9C57-4A29-BA61-2E80E66E0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FC62C-1F86-437B-8E44-8EEA7C5CC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333F0-518A-4E56-BD32-A7E0B443F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76495A-62FF-42B6-8544-8A8F3B1FA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7B4267-2742-4ABE-AA54-60A160DE4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BA94-F6E6-44B6-BCC9-99CBF5A1349A}" type="datetime3">
              <a:rPr lang="en-US" smtClean="0"/>
              <a:t>23 June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17E22D-A205-42A1-8CB6-97CD872AD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8E67B7-D04E-43D8-AD64-6004129B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49850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177C4-B091-48E1-9A3D-7B15B7C52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7E1D32-6EF2-4C8F-8493-B81D094B5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9934-FCCC-417F-BB7C-3F3357597795}" type="datetime3">
              <a:rPr lang="en-US" smtClean="0"/>
              <a:t>23 June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99521-97C9-4759-8630-3326AFCBE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22BC2-07C3-4421-BCDC-07B23E32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913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ABED2-4F70-4304-BA9F-FC26E811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2D7D-7412-47C0-9F12-DADA5FAAC54C}" type="datetime3">
              <a:rPr lang="en-US" smtClean="0"/>
              <a:t>23 June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FCE03-B7F6-4EF0-A0AE-09A97DA7F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3700" y="60033"/>
            <a:ext cx="1920246" cy="365125"/>
          </a:xfrm>
        </p:spPr>
        <p:txBody>
          <a:bodyPr/>
          <a:lstStyle>
            <a:lvl1pPr>
              <a:lnSpc>
                <a:spcPct val="150000"/>
              </a:lnSpc>
              <a:defRPr sz="2400">
                <a:latin typeface="SutonnyMJ" pitchFamily="2" charset="0"/>
              </a:defRPr>
            </a:lvl1pPr>
          </a:lstStyle>
          <a:p>
            <a:r>
              <a:rPr lang="as-IN" dirty="0"/>
              <a:t>সন্ধি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8C2CF-070F-419C-890B-DF19B274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81613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399FD-048D-4CF7-81E1-2D66C7499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68A71-68EA-41A7-AAAE-C6E4C3313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A43EC-90AE-4141-B540-963BD8923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A627E-AE19-4497-96A3-E0227A04E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2BFE-4F7D-41BF-B8B4-CA07FF591C52}" type="datetime3">
              <a:rPr lang="en-US" smtClean="0"/>
              <a:t>23 June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56A93-EC01-48AF-A2AE-8C5C705A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7373F-D052-4620-8C97-637B9774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4094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9701-355E-48FE-BD71-CBB599C0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02977B-C4BE-45D8-9C22-443900224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BFC7A-B674-4EBC-BF69-BB3A3F9D7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45D3C-25E3-4AA9-B316-07F5BF39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C8F1-4816-4205-8752-DBB5E5CC9ABC}" type="datetime3">
              <a:rPr lang="en-US" smtClean="0"/>
              <a:t>23 June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715BA-183E-4454-B9CC-A6B43E64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E677F-81BB-4A72-A787-D6BDA834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09234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8000">
              <a:srgbClr val="00B0F0">
                <a:alpha val="49000"/>
              </a:srgbClr>
            </a:gs>
            <a:gs pos="47000">
              <a:srgbClr val="FF0000">
                <a:alpha val="16000"/>
              </a:srgbClr>
            </a:gs>
            <a:gs pos="86726">
              <a:srgbClr val="7030A0">
                <a:alpha val="53000"/>
              </a:srgbClr>
            </a:gs>
            <a:gs pos="66000">
              <a:srgbClr val="92D050">
                <a:alpha val="20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71ED2B-E524-480C-8323-0604154A1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DB1F9-9F8B-4416-8CE3-BD84E477E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0BAE0-4304-4F41-8A74-87AC95799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4243" y="6356350"/>
            <a:ext cx="1865811" cy="365125"/>
          </a:xfrm>
          <a:prstGeom prst="rect">
            <a:avLst/>
          </a:prstGeom>
          <a:ln>
            <a:solidFill>
              <a:srgbClr val="663300"/>
            </a:solidFill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5FBC578-2EB3-4514-B49E-8F01FA80598F}" type="datetime3">
              <a:rPr lang="en-US" smtClean="0"/>
              <a:t>23 June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18C60-DFE4-4AE1-8DE7-E69DF36FB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21082" y="47626"/>
            <a:ext cx="1658987" cy="31750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/>
          <a:lstStyle>
            <a:lvl1pPr algn="ctr">
              <a:lnSpc>
                <a:spcPct val="150000"/>
              </a:lnSpc>
              <a:defRPr sz="2000" b="1">
                <a:solidFill>
                  <a:srgbClr val="660066"/>
                </a:solidFill>
                <a:latin typeface="SutonnyMJ" pitchFamily="2" charset="0"/>
                <a:cs typeface="Times New Roman" panose="02020603050405020304" pitchFamily="18" charset="0"/>
              </a:defRPr>
            </a:lvl1pPr>
          </a:lstStyle>
          <a:p>
            <a:r>
              <a:rPr lang="as-IN"/>
              <a:t>সন্ধি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10F0B-500A-4DE7-94F7-6EFDE2BBA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4609" y="6356350"/>
            <a:ext cx="903513" cy="365125"/>
          </a:xfrm>
          <a:prstGeom prst="rect">
            <a:avLst/>
          </a:prstGeom>
          <a:ln>
            <a:solidFill>
              <a:srgbClr val="663300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AABADB5-E4D6-4083-AC18-6D1B29890F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8A009-9EE1-445A-A2DC-4A42BDB42004}"/>
              </a:ext>
            </a:extLst>
          </p:cNvPr>
          <p:cNvSpPr txBox="1"/>
          <p:nvPr userDrawn="1"/>
        </p:nvSpPr>
        <p:spPr>
          <a:xfrm rot="16200000">
            <a:off x="-1489187" y="2664818"/>
            <a:ext cx="348778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uttam01712310595@gmail.com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877BFF4B-18A8-43F0-A9EE-8A3442C4FB26}"/>
              </a:ext>
            </a:extLst>
          </p:cNvPr>
          <p:cNvSpPr/>
          <p:nvPr userDrawn="1"/>
        </p:nvSpPr>
        <p:spPr>
          <a:xfrm flipH="1">
            <a:off x="11114313" y="65313"/>
            <a:ext cx="903515" cy="365125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utonnyMJ" pitchFamily="2" charset="0"/>
                <a:cs typeface="SutonnyOMJ" panose="01010600010101010101" pitchFamily="2" charset="0"/>
              </a:rPr>
              <a:t>D A</a:t>
            </a:r>
          </a:p>
        </p:txBody>
      </p:sp>
    </p:spTree>
    <p:extLst>
      <p:ext uri="{BB962C8B-B14F-4D97-AF65-F5344CB8AC3E}">
        <p14:creationId xmlns:p14="http://schemas.microsoft.com/office/powerpoint/2010/main" val="331441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uadhikary22@gmail.com/" TargetMode="External"/><Relationship Id="rId4" Type="http://schemas.openxmlformats.org/officeDocument/2006/relationships/hyperlink" Target="mailto:uttam01712310595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381F25-82DA-47C9-A069-6032A980DE5A}"/>
              </a:ext>
            </a:extLst>
          </p:cNvPr>
          <p:cNvSpPr txBox="1"/>
          <p:nvPr/>
        </p:nvSpPr>
        <p:spPr>
          <a:xfrm>
            <a:off x="1684432" y="991279"/>
            <a:ext cx="8879306" cy="334280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prstTxWarp prst="textButtonPour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>
                <a:ln/>
                <a:solidFill>
                  <a:srgbClr val="0000CC"/>
                </a:solidFill>
                <a:latin typeface="SutonnyMJ" pitchFamily="2" charset="0"/>
                <a:cs typeface="Times New Roman" panose="02020603050405020304" pitchFamily="18" charset="0"/>
              </a:rPr>
              <a:t>¯^</a:t>
            </a:r>
            <a:r>
              <a:rPr lang="en-US" sz="11500" b="1" dirty="0" err="1">
                <a:ln/>
                <a:solidFill>
                  <a:srgbClr val="0000CC"/>
                </a:solidFill>
                <a:latin typeface="SutonnyMJ" pitchFamily="2" charset="0"/>
                <a:cs typeface="Times New Roman" panose="02020603050405020304" pitchFamily="18" charset="0"/>
              </a:rPr>
              <a:t>vMZg</a:t>
            </a:r>
            <a:r>
              <a:rPr lang="en-US" sz="11500" b="1" dirty="0">
                <a:ln/>
                <a:solidFill>
                  <a:srgbClr val="0000CC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ln/>
                <a:solidFill>
                  <a:srgbClr val="0000CC"/>
                </a:solidFill>
                <a:latin typeface="SutonnyMJ" pitchFamily="2" charset="0"/>
                <a:cs typeface="Times New Roman" panose="02020603050405020304" pitchFamily="18" charset="0"/>
              </a:rPr>
              <a:t>mKj‡K</a:t>
            </a:r>
            <a:endParaRPr lang="en-US" sz="11500" b="1" dirty="0">
              <a:ln/>
              <a:solidFill>
                <a:srgbClr val="0000CC"/>
              </a:solidFill>
              <a:latin typeface="SutonnyMJ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B6F23141-BDC0-4626-A691-E35AEB773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96770" y="4984746"/>
            <a:ext cx="4088458" cy="501650"/>
          </a:xfrm>
        </p:spPr>
        <p:txBody>
          <a:bodyPr/>
          <a:lstStyle/>
          <a:p>
            <a:pPr algn="ctr"/>
            <a:r>
              <a:rPr lang="en-US" sz="2800" b="1" spc="50" err="1">
                <a:ln w="0"/>
                <a:solidFill>
                  <a:srgbClr val="ED2FB7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ZvwiL</a:t>
            </a:r>
            <a:r>
              <a:rPr lang="en-US" sz="2800" b="1" spc="50">
                <a:ln w="0"/>
                <a:solidFill>
                  <a:srgbClr val="ED2FB7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Times New Roman" panose="02020603050405020304" pitchFamily="18" charset="0"/>
              </a:rPr>
              <a:t>- </a:t>
            </a:r>
            <a:fld id="{735E7F1C-CDBC-43CE-8D2D-13F023B8F898}" type="datetime3">
              <a:rPr lang="en-US" sz="2800" b="1" spc="50" smtClean="0">
                <a:ln w="0"/>
                <a:solidFill>
                  <a:srgbClr val="ED2FB7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Times New Roman" panose="02020603050405020304" pitchFamily="18" charset="0"/>
              </a:rPr>
              <a:t>23 June 2020</a:t>
            </a:fld>
            <a:endParaRPr lang="en-US" sz="2800" b="1" spc="50" dirty="0">
              <a:ln w="0"/>
              <a:solidFill>
                <a:srgbClr val="ED2FB7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EC9E40-66D8-4AF7-8189-0D48D6F53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22" y="1830042"/>
            <a:ext cx="2981325" cy="2981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C7C08D-A3B1-4453-B6BF-3512FFA8E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9" y="0"/>
            <a:ext cx="10407316" cy="669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584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F6DC2C-E382-45BF-8D80-E3BD9AC6F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2D7D-7412-47C0-9F12-DADA5FAAC54C}" type="datetime3">
              <a:rPr lang="en-US" smtClean="0"/>
              <a:t>23 June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031643-7F7F-4044-A5F2-7C41B74A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EA555-F7A2-425F-B693-87C7015EB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C37EE747-5C79-4581-BC86-24892353AA46}"/>
              </a:ext>
            </a:extLst>
          </p:cNvPr>
          <p:cNvSpPr/>
          <p:nvPr/>
        </p:nvSpPr>
        <p:spPr>
          <a:xfrm>
            <a:off x="64296" y="60033"/>
            <a:ext cx="1337904" cy="36512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 w="12700">
            <a:solidFill>
              <a:srgbClr val="ED2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SutonnyMJ" pitchFamily="2" charset="0"/>
              </a:rPr>
              <a:t>bZzb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ms‡hvRb</a:t>
            </a:r>
            <a:endParaRPr lang="en-US" b="1" dirty="0">
              <a:latin typeface="SutonnyMJ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7B988B-7D5F-4F12-BFF6-4FB42A24AA5B}"/>
              </a:ext>
            </a:extLst>
          </p:cNvPr>
          <p:cNvSpPr/>
          <p:nvPr/>
        </p:nvSpPr>
        <p:spPr>
          <a:xfrm>
            <a:off x="3987345" y="589524"/>
            <a:ext cx="4350556" cy="589561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utonnyMJ" pitchFamily="2" charset="0"/>
              </a:rPr>
              <a:t>wemM</a:t>
            </a:r>
            <a:r>
              <a:rPr lang="en-US" sz="3200" b="1" dirty="0">
                <a:latin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</a:rPr>
              <a:t>mwÜ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EAD7DD-823D-44ED-A690-12812AB80532}"/>
              </a:ext>
            </a:extLst>
          </p:cNvPr>
          <p:cNvSpPr txBox="1"/>
          <p:nvPr/>
        </p:nvSpPr>
        <p:spPr>
          <a:xfrm>
            <a:off x="673769" y="1347520"/>
            <a:ext cx="11165306" cy="1261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460C86"/>
                </a:solidFill>
                <a:latin typeface="SutonnyMJ" pitchFamily="2" charset="0"/>
              </a:rPr>
              <a:t>wem‡M©i</a:t>
            </a:r>
            <a:r>
              <a:rPr lang="en-US" sz="2800" b="1" dirty="0">
                <a:solidFill>
                  <a:srgbClr val="460C86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460C86"/>
                </a:solidFill>
                <a:latin typeface="SutonnyMJ" pitchFamily="2" charset="0"/>
              </a:rPr>
              <a:t>cwiwPwZ</a:t>
            </a:r>
            <a:r>
              <a:rPr lang="en-US" sz="2800" b="1" dirty="0">
                <a:solidFill>
                  <a:srgbClr val="460C86"/>
                </a:solidFill>
                <a:latin typeface="SutonnyMJ" pitchFamily="2" charset="0"/>
              </a:rPr>
              <a:t>:</a:t>
            </a:r>
          </a:p>
          <a:p>
            <a:pPr algn="just"/>
            <a:r>
              <a:rPr lang="en-US" sz="2400" b="1" dirty="0" err="1">
                <a:latin typeface="SutonnyMJ" pitchFamily="2" charset="0"/>
              </a:rPr>
              <a:t>ms</a:t>
            </a:r>
            <a:r>
              <a:rPr lang="en-US" sz="2400" b="1" dirty="0">
                <a:latin typeface="SutonnyMJ" pitchFamily="2" charset="0"/>
              </a:rPr>
              <a:t>¯‹…Z </a:t>
            </a:r>
            <a:r>
              <a:rPr lang="en-US" sz="2400" b="1" dirty="0" err="1">
                <a:latin typeface="SutonnyMJ" pitchFamily="2" charset="0"/>
              </a:rPr>
              <a:t>mwÜi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wbq‡g</a:t>
            </a:r>
            <a:r>
              <a:rPr lang="en-US" sz="2400" b="1" dirty="0">
                <a:latin typeface="SutonnyMJ" pitchFamily="2" charset="0"/>
              </a:rPr>
              <a:t> c‡`</a:t>
            </a:r>
            <a:r>
              <a:rPr lang="en-US" sz="2400" b="1" dirty="0" err="1">
                <a:latin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AšÍw</a:t>
            </a:r>
            <a:r>
              <a:rPr lang="en-US" sz="2400" b="1" dirty="0">
                <a:latin typeface="SutonnyMJ" pitchFamily="2" charset="0"/>
              </a:rPr>
              <a:t>¯’Z </a:t>
            </a:r>
            <a:r>
              <a:rPr lang="en-US" sz="2400" b="1" dirty="0" err="1">
                <a:latin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</a:rPr>
              <a:t>&amp; I m&amp; </a:t>
            </a:r>
            <a:r>
              <a:rPr lang="en-US" sz="2400" b="1" dirty="0" err="1">
                <a:latin typeface="SutonnyMJ" pitchFamily="2" charset="0"/>
              </a:rPr>
              <a:t>A‡bK</a:t>
            </a:r>
            <a:r>
              <a:rPr lang="en-US" sz="2400" b="1" dirty="0">
                <a:latin typeface="SutonnyMJ" pitchFamily="2" charset="0"/>
              </a:rPr>
              <a:t> ‡</a:t>
            </a:r>
            <a:r>
              <a:rPr lang="en-US" sz="2400" b="1" dirty="0" err="1">
                <a:latin typeface="SutonnyMJ" pitchFamily="2" charset="0"/>
              </a:rPr>
              <a:t>ÿ‡Î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A‡Nvl</a:t>
            </a:r>
            <a:r>
              <a:rPr lang="en-US" sz="2400" b="1" dirty="0">
                <a:latin typeface="SutonnyMJ" pitchFamily="2" charset="0"/>
              </a:rPr>
              <a:t> E®§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A_©</a:t>
            </a:r>
            <a:r>
              <a:rPr lang="en-US" sz="2400" b="1" dirty="0" err="1">
                <a:latin typeface="SutonnyMJ" pitchFamily="2" charset="0"/>
              </a:rPr>
              <a:t>vr</a:t>
            </a:r>
            <a:r>
              <a:rPr lang="en-US" sz="2400" b="1" dirty="0">
                <a:latin typeface="SutonnyMJ" pitchFamily="2" charset="0"/>
              </a:rPr>
              <a:t> n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iƒ‡c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D”PvwiZ</a:t>
            </a:r>
            <a:r>
              <a:rPr lang="en-US" sz="2400" b="1" dirty="0">
                <a:latin typeface="SutonnyMJ" pitchFamily="2" charset="0"/>
              </a:rPr>
              <a:t> nq </a:t>
            </a:r>
            <a:r>
              <a:rPr lang="en-US" sz="2400" b="1" dirty="0" err="1">
                <a:latin typeface="SutonnyMJ" pitchFamily="2" charset="0"/>
              </a:rPr>
              <a:t>Ges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Zv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 ©(t) </a:t>
            </a:r>
            <a:r>
              <a:rPr lang="en-US" sz="2400" b="1" dirty="0" err="1">
                <a:latin typeface="SutonnyMJ" pitchFamily="2" charset="0"/>
              </a:rPr>
              <a:t>iƒ‡c</a:t>
            </a:r>
            <a:r>
              <a:rPr lang="en-US" sz="2400" b="1" dirty="0">
                <a:latin typeface="SutonnyMJ" pitchFamily="2" charset="0"/>
              </a:rPr>
              <a:t> ‡</a:t>
            </a:r>
            <a:r>
              <a:rPr lang="en-US" sz="2400" b="1" dirty="0" err="1">
                <a:latin typeface="SutonnyMJ" pitchFamily="2" charset="0"/>
              </a:rPr>
              <a:t>jLv</a:t>
            </a:r>
            <a:r>
              <a:rPr lang="en-US" sz="2400" b="1" dirty="0">
                <a:latin typeface="SutonnyMJ" pitchFamily="2" charset="0"/>
              </a:rPr>
              <a:t> nq|  </a:t>
            </a:r>
            <a:endParaRPr lang="en-US" sz="2400" dirty="0">
              <a:latin typeface="SutonnyMJ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740A1-18EC-4563-BA75-8AB01854F55F}"/>
              </a:ext>
            </a:extLst>
          </p:cNvPr>
          <p:cNvSpPr txBox="1"/>
          <p:nvPr/>
        </p:nvSpPr>
        <p:spPr>
          <a:xfrm>
            <a:off x="669753" y="2751206"/>
            <a:ext cx="1116530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3E001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wemM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©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mwÜ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e¨Äb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mwÜi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AšZM©Z</a:t>
            </a:r>
            <a:r>
              <a:rPr lang="en-US" sz="2400" b="1" dirty="0">
                <a:latin typeface="SutonnyMJ" pitchFamily="2" charset="0"/>
              </a:rPr>
              <a:t>| </a:t>
            </a:r>
            <a:r>
              <a:rPr lang="en-US" sz="2400" b="1" dirty="0" err="1">
                <a:latin typeface="SutonnyMJ" pitchFamily="2" charset="0"/>
              </a:rPr>
              <a:t>KviY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</a:rPr>
              <a:t>&amp; I m&amp;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 </a:t>
            </a:r>
            <a:r>
              <a:rPr lang="en-US" sz="2400" b="1" dirty="0" err="1">
                <a:latin typeface="SutonnyMJ" pitchFamily="2" charset="0"/>
              </a:rPr>
              <a:t>e¨ÄbaŸwbgvjvi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AšÍM©Z</a:t>
            </a:r>
            <a:r>
              <a:rPr lang="en-US" sz="2400" b="1" dirty="0">
                <a:latin typeface="SutonnyMJ" pitchFamily="2" charset="0"/>
              </a:rPr>
              <a:t>| </a:t>
            </a:r>
            <a:r>
              <a:rPr lang="en-US" sz="2400" b="1" dirty="0" err="1">
                <a:latin typeface="SutonnyMJ" pitchFamily="2" charset="0"/>
              </a:rPr>
              <a:t>e¯‘Z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 </a:t>
            </a:r>
            <a:r>
              <a:rPr lang="en-US" sz="2400" b="1" dirty="0" err="1">
                <a:latin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</a:rPr>
              <a:t>&amp; I m&amp; Gi </a:t>
            </a:r>
            <a:r>
              <a:rPr lang="en-US" sz="2400" b="1" dirty="0" err="1">
                <a:latin typeface="SutonnyMJ" pitchFamily="2" charset="0"/>
              </a:rPr>
              <a:t>mswÿß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iƒc</a:t>
            </a:r>
            <a:r>
              <a:rPr lang="en-US" sz="2400" b="1" dirty="0">
                <a:latin typeface="SutonnyMJ" pitchFamily="2" charset="0"/>
              </a:rPr>
              <a:t>| </a:t>
            </a:r>
            <a:endParaRPr lang="en-US" sz="2400" dirty="0">
              <a:latin typeface="SutonnyMJ" pitchFamily="2" charset="0"/>
            </a:endParaRP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43EB0230-9B68-4B55-9A89-057AC731658F}"/>
              </a:ext>
            </a:extLst>
          </p:cNvPr>
          <p:cNvSpPr/>
          <p:nvPr/>
        </p:nvSpPr>
        <p:spPr>
          <a:xfrm>
            <a:off x="4399560" y="3298364"/>
            <a:ext cx="3132213" cy="461665"/>
          </a:xfrm>
          <a:prstGeom prst="flowChartTerminator">
            <a:avLst/>
          </a:prstGeom>
          <a:solidFill>
            <a:srgbClr val="23120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</a:rPr>
              <a:t>wem‡M©i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cÖKvi‡f</a:t>
            </a:r>
            <a:r>
              <a:rPr lang="en-US" sz="2400" b="1" dirty="0">
                <a:latin typeface="SutonnyMJ" pitchFamily="2" charset="0"/>
              </a:rPr>
              <a:t>`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2C8450-B490-4173-BF38-35F5C54F1762}"/>
              </a:ext>
            </a:extLst>
          </p:cNvPr>
          <p:cNvSpPr txBox="1"/>
          <p:nvPr/>
        </p:nvSpPr>
        <p:spPr>
          <a:xfrm>
            <a:off x="689801" y="3914262"/>
            <a:ext cx="1116530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©‡K 2 </a:t>
            </a:r>
            <a:r>
              <a:rPr lang="en-US" sz="2400" b="1" dirty="0" err="1">
                <a:latin typeface="SutonnyMJ" pitchFamily="2" charset="0"/>
              </a:rPr>
              <a:t>fv‡M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fvM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Kiv</a:t>
            </a:r>
            <a:r>
              <a:rPr lang="en-US" sz="2400" b="1" dirty="0">
                <a:latin typeface="SutonnyMJ" pitchFamily="2" charset="0"/>
              </a:rPr>
              <a:t> nq|                1. </a:t>
            </a:r>
            <a:r>
              <a:rPr lang="en-US" sz="2400" b="1" dirty="0" err="1">
                <a:latin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</a:rPr>
              <a:t>&amp;-</a:t>
            </a:r>
            <a:r>
              <a:rPr lang="en-US" sz="2400" b="1" dirty="0" err="1">
                <a:latin typeface="SutonnyMJ" pitchFamily="2" charset="0"/>
              </a:rPr>
              <a:t>RvZ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                   2. m&amp;-</a:t>
            </a:r>
            <a:r>
              <a:rPr lang="en-US" sz="2400" b="1" dirty="0" err="1">
                <a:latin typeface="SutonnyMJ" pitchFamily="2" charset="0"/>
              </a:rPr>
              <a:t>RvZ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          </a:t>
            </a:r>
            <a:endParaRPr lang="en-US" sz="2400" dirty="0">
              <a:latin typeface="SutonnyMJ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BF0740-C84C-416B-9177-F12F2F63A08F}"/>
              </a:ext>
            </a:extLst>
          </p:cNvPr>
          <p:cNvSpPr txBox="1"/>
          <p:nvPr/>
        </p:nvSpPr>
        <p:spPr>
          <a:xfrm>
            <a:off x="689801" y="4516943"/>
            <a:ext cx="1116530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highlight>
                  <a:srgbClr val="FFFF00"/>
                </a:highlight>
                <a:latin typeface="SutonnyMJ" pitchFamily="2" charset="0"/>
              </a:rPr>
              <a:t> 1. </a:t>
            </a:r>
            <a:r>
              <a:rPr lang="en-US" sz="2400" b="1" dirty="0" err="1">
                <a:highlight>
                  <a:srgbClr val="FFFF00"/>
                </a:highlight>
                <a:latin typeface="SutonnyMJ" pitchFamily="2" charset="0"/>
              </a:rPr>
              <a:t>i</a:t>
            </a:r>
            <a:r>
              <a:rPr lang="en-US" sz="2400" b="1" dirty="0">
                <a:highlight>
                  <a:srgbClr val="FFFF00"/>
                </a:highlight>
                <a:latin typeface="SutonnyMJ" pitchFamily="2" charset="0"/>
              </a:rPr>
              <a:t>&amp; - </a:t>
            </a:r>
            <a:r>
              <a:rPr lang="en-US" sz="2400" b="1" dirty="0" err="1">
                <a:highlight>
                  <a:srgbClr val="FFFF00"/>
                </a:highlight>
                <a:latin typeface="SutonnyMJ" pitchFamily="2" charset="0"/>
              </a:rPr>
              <a:t>RvZ</a:t>
            </a:r>
            <a:r>
              <a:rPr lang="en-US" sz="2400" b="1" dirty="0">
                <a:highlight>
                  <a:srgbClr val="FFFF00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FFFF00"/>
                </a:highlight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©: </a:t>
            </a:r>
            <a:r>
              <a:rPr lang="en-US" sz="2400" b="1" dirty="0" err="1">
                <a:latin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</a:rPr>
              <a:t>&amp; ¯’</a:t>
            </a:r>
            <a:r>
              <a:rPr lang="en-US" sz="2400" b="1" dirty="0" err="1">
                <a:latin typeface="SutonnyMJ" pitchFamily="2" charset="0"/>
              </a:rPr>
              <a:t>v‡b</a:t>
            </a:r>
            <a:r>
              <a:rPr lang="en-US" sz="2400" b="1" dirty="0">
                <a:latin typeface="SutonnyMJ" pitchFamily="2" charset="0"/>
              </a:rPr>
              <a:t> †h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 nq </a:t>
            </a:r>
            <a:r>
              <a:rPr lang="en-US" sz="2400" b="1" dirty="0" err="1">
                <a:latin typeface="SutonnyMJ" pitchFamily="2" charset="0"/>
              </a:rPr>
              <a:t>Zv‡K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</a:rPr>
              <a:t>&amp;-</a:t>
            </a:r>
            <a:r>
              <a:rPr lang="en-US" sz="2400" b="1" dirty="0" err="1">
                <a:latin typeface="SutonnyMJ" pitchFamily="2" charset="0"/>
              </a:rPr>
              <a:t>RvZ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 </a:t>
            </a:r>
            <a:r>
              <a:rPr lang="en-US" sz="2400" b="1" dirty="0" err="1">
                <a:latin typeface="SutonnyMJ" pitchFamily="2" charset="0"/>
              </a:rPr>
              <a:t>e‡j</a:t>
            </a:r>
            <a:r>
              <a:rPr lang="en-US" sz="2400" b="1" dirty="0">
                <a:latin typeface="SutonnyMJ" pitchFamily="2" charset="0"/>
              </a:rPr>
              <a:t>| †</a:t>
            </a:r>
            <a:r>
              <a:rPr lang="en-US" sz="2400" b="1" dirty="0" err="1">
                <a:latin typeface="SutonnyMJ" pitchFamily="2" charset="0"/>
              </a:rPr>
              <a:t>hgb</a:t>
            </a:r>
            <a:r>
              <a:rPr lang="en-US" sz="2400" b="1" dirty="0">
                <a:latin typeface="SutonnyMJ" pitchFamily="2" charset="0"/>
              </a:rPr>
              <a:t>: </a:t>
            </a:r>
            <a:r>
              <a:rPr lang="en-US" sz="2400" b="1" dirty="0" err="1">
                <a:latin typeface="SutonnyMJ" pitchFamily="2" charset="0"/>
              </a:rPr>
              <a:t>AšÍi-AšÍt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cªvšÍi-cÖvšÍt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cybi-cybt</a:t>
            </a:r>
            <a:r>
              <a:rPr lang="en-US" sz="2400" b="1" dirty="0">
                <a:latin typeface="SutonnyMJ" pitchFamily="2" charset="0"/>
              </a:rPr>
              <a:t>, ...</a:t>
            </a:r>
            <a:endParaRPr lang="en-US" sz="2400" dirty="0">
              <a:latin typeface="SutonnyMJ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B8D61A-9619-4081-ABD6-6B368E83403C}"/>
              </a:ext>
            </a:extLst>
          </p:cNvPr>
          <p:cNvSpPr txBox="1"/>
          <p:nvPr/>
        </p:nvSpPr>
        <p:spPr>
          <a:xfrm>
            <a:off x="669745" y="5097379"/>
            <a:ext cx="1116530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highlight>
                  <a:srgbClr val="FFFF00"/>
                </a:highlight>
                <a:latin typeface="SutonnyMJ" pitchFamily="2" charset="0"/>
              </a:rPr>
              <a:t>2. m&amp; - </a:t>
            </a:r>
            <a:r>
              <a:rPr lang="en-US" sz="2400" b="1" dirty="0" err="1">
                <a:highlight>
                  <a:srgbClr val="FFFF00"/>
                </a:highlight>
                <a:latin typeface="SutonnyMJ" pitchFamily="2" charset="0"/>
              </a:rPr>
              <a:t>RvZ</a:t>
            </a:r>
            <a:r>
              <a:rPr lang="en-US" sz="2400" b="1" dirty="0">
                <a:highlight>
                  <a:srgbClr val="FFFF00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FFFF00"/>
                </a:highlight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: m&amp; ¯’</a:t>
            </a:r>
            <a:r>
              <a:rPr lang="en-US" sz="2400" b="1" dirty="0" err="1">
                <a:latin typeface="SutonnyMJ" pitchFamily="2" charset="0"/>
              </a:rPr>
              <a:t>v‡b</a:t>
            </a:r>
            <a:r>
              <a:rPr lang="en-US" sz="2400" b="1" dirty="0">
                <a:latin typeface="SutonnyMJ" pitchFamily="2" charset="0"/>
              </a:rPr>
              <a:t> †h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 nq </a:t>
            </a:r>
            <a:r>
              <a:rPr lang="en-US" sz="2400" b="1" dirty="0" err="1">
                <a:latin typeface="SutonnyMJ" pitchFamily="2" charset="0"/>
              </a:rPr>
              <a:t>Zv‡K</a:t>
            </a:r>
            <a:r>
              <a:rPr lang="en-US" sz="2400" b="1" dirty="0">
                <a:latin typeface="SutonnyMJ" pitchFamily="2" charset="0"/>
              </a:rPr>
              <a:t> m&amp;-</a:t>
            </a:r>
            <a:r>
              <a:rPr lang="en-US" sz="2400" b="1" dirty="0" err="1">
                <a:latin typeface="SutonnyMJ" pitchFamily="2" charset="0"/>
              </a:rPr>
              <a:t>RvZ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 </a:t>
            </a:r>
            <a:r>
              <a:rPr lang="en-US" sz="2400" b="1" dirty="0" err="1">
                <a:latin typeface="SutonnyMJ" pitchFamily="2" charset="0"/>
              </a:rPr>
              <a:t>e‡j</a:t>
            </a:r>
            <a:r>
              <a:rPr lang="en-US" sz="2400" b="1" dirty="0">
                <a:latin typeface="SutonnyMJ" pitchFamily="2" charset="0"/>
              </a:rPr>
              <a:t>| </a:t>
            </a:r>
            <a:r>
              <a:rPr lang="en-US" sz="2400" b="1" dirty="0" err="1">
                <a:latin typeface="SutonnyMJ" pitchFamily="2" charset="0"/>
              </a:rPr>
              <a:t>bgm</a:t>
            </a:r>
            <a:r>
              <a:rPr lang="en-US" sz="2400" b="1" dirty="0">
                <a:latin typeface="SutonnyMJ" pitchFamily="2" charset="0"/>
              </a:rPr>
              <a:t>&amp;-</a:t>
            </a:r>
            <a:r>
              <a:rPr lang="en-US" sz="2400" b="1" dirty="0" err="1">
                <a:latin typeface="SutonnyMJ" pitchFamily="2" charset="0"/>
              </a:rPr>
              <a:t>bgt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cyim</a:t>
            </a:r>
            <a:r>
              <a:rPr lang="en-US" sz="2400" b="1" dirty="0">
                <a:latin typeface="SutonnyMJ" pitchFamily="2" charset="0"/>
              </a:rPr>
              <a:t>&amp;-</a:t>
            </a:r>
            <a:r>
              <a:rPr lang="en-US" sz="2400" b="1" dirty="0" err="1">
                <a:latin typeface="SutonnyMJ" pitchFamily="2" charset="0"/>
              </a:rPr>
              <a:t>cyit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wkim</a:t>
            </a:r>
            <a:r>
              <a:rPr lang="en-US" sz="2400" b="1" dirty="0">
                <a:latin typeface="SutonnyMJ" pitchFamily="2" charset="0"/>
              </a:rPr>
              <a:t>&amp;-</a:t>
            </a:r>
            <a:r>
              <a:rPr lang="en-US" sz="2400" b="1" dirty="0" err="1">
                <a:latin typeface="SutonnyMJ" pitchFamily="2" charset="0"/>
              </a:rPr>
              <a:t>wkit</a:t>
            </a:r>
            <a:r>
              <a:rPr lang="en-US" sz="2400" b="1" dirty="0">
                <a:latin typeface="SutonnyMJ" pitchFamily="2" charset="0"/>
              </a:rPr>
              <a:t>, ...</a:t>
            </a:r>
            <a:endParaRPr lang="en-US" sz="2400" dirty="0">
              <a:latin typeface="SutonnyMJ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64CB6A-B893-426E-9167-53D9E70DD9E6}"/>
              </a:ext>
            </a:extLst>
          </p:cNvPr>
          <p:cNvSpPr txBox="1"/>
          <p:nvPr/>
        </p:nvSpPr>
        <p:spPr>
          <a:xfrm>
            <a:off x="697817" y="5666863"/>
            <a:ext cx="1116530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highlight>
                  <a:srgbClr val="00FFFF"/>
                </a:highlight>
                <a:latin typeface="SutonnyMJ" pitchFamily="2" charset="0"/>
              </a:rPr>
              <a:t>wemM</a:t>
            </a:r>
            <a:r>
              <a:rPr lang="en-US" sz="2800" b="1" dirty="0">
                <a:highlight>
                  <a:srgbClr val="00FFFF"/>
                </a:highlight>
                <a:latin typeface="SutonnyMJ" pitchFamily="2" charset="0"/>
              </a:rPr>
              <a:t>© </a:t>
            </a:r>
            <a:r>
              <a:rPr lang="en-US" sz="2800" b="1" dirty="0" err="1">
                <a:highlight>
                  <a:srgbClr val="00FFFF"/>
                </a:highlight>
                <a:latin typeface="SutonnyMJ" pitchFamily="2" charset="0"/>
              </a:rPr>
              <a:t>mwÜ</a:t>
            </a:r>
            <a:r>
              <a:rPr lang="en-US" sz="2800" b="1" dirty="0">
                <a:highlight>
                  <a:srgbClr val="00FFFF"/>
                </a:highlight>
                <a:latin typeface="SutonnyMJ" pitchFamily="2" charset="0"/>
              </a:rPr>
              <a:t>: </a:t>
            </a:r>
            <a:r>
              <a:rPr lang="en-US" sz="2400" b="1" dirty="0" err="1">
                <a:latin typeface="SutonnyMJ" pitchFamily="2" charset="0"/>
              </a:rPr>
              <a:t>wem‡M©i</a:t>
            </a:r>
            <a:r>
              <a:rPr lang="en-US" sz="2400" b="1" dirty="0">
                <a:latin typeface="SutonnyMJ" pitchFamily="2" charset="0"/>
              </a:rPr>
              <a:t> mv‡_ A_©</a:t>
            </a:r>
            <a:r>
              <a:rPr lang="en-US" sz="2400" b="1" dirty="0" err="1">
                <a:latin typeface="SutonnyMJ" pitchFamily="2" charset="0"/>
              </a:rPr>
              <a:t>vr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</a:rPr>
              <a:t>&amp; I m&amp; Gi mv‡_ ¯^</a:t>
            </a:r>
            <a:r>
              <a:rPr lang="en-US" sz="2400" b="1" dirty="0" err="1">
                <a:latin typeface="SutonnyMJ" pitchFamily="2" charset="0"/>
              </a:rPr>
              <a:t>iaŸwb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wKsev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e¨ÄbaŸwbi</a:t>
            </a:r>
            <a:r>
              <a:rPr lang="en-US" sz="2400" b="1" dirty="0">
                <a:latin typeface="SutonnyMJ" pitchFamily="2" charset="0"/>
              </a:rPr>
              <a:t> †h </a:t>
            </a:r>
            <a:r>
              <a:rPr lang="en-US" sz="2400" b="1" dirty="0" err="1">
                <a:latin typeface="SutonnyMJ" pitchFamily="2" charset="0"/>
              </a:rPr>
              <a:t>mwÜ</a:t>
            </a:r>
            <a:r>
              <a:rPr lang="en-US" sz="2400" b="1" dirty="0">
                <a:latin typeface="SutonnyMJ" pitchFamily="2" charset="0"/>
              </a:rPr>
              <a:t> nq </a:t>
            </a:r>
            <a:r>
              <a:rPr lang="en-US" sz="2400" b="1" dirty="0" err="1">
                <a:latin typeface="SutonnyMJ" pitchFamily="2" charset="0"/>
              </a:rPr>
              <a:t>Zv‡K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 </a:t>
            </a:r>
            <a:r>
              <a:rPr lang="en-US" sz="2400" b="1" dirty="0" err="1">
                <a:latin typeface="SutonnyMJ" pitchFamily="2" charset="0"/>
              </a:rPr>
              <a:t>mwÜ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e‡j</a:t>
            </a:r>
            <a:r>
              <a:rPr lang="en-US" sz="2400" b="1" dirty="0">
                <a:latin typeface="SutonnyMJ" pitchFamily="2" charset="0"/>
              </a:rPr>
              <a:t>|         </a:t>
            </a:r>
            <a:endParaRPr lang="en-US" sz="2400" dirty="0">
              <a:latin typeface="SutonnyMJ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DFF1B6-C13F-4D72-A203-38678E63609B}"/>
              </a:ext>
            </a:extLst>
          </p:cNvPr>
          <p:cNvSpPr txBox="1"/>
          <p:nvPr/>
        </p:nvSpPr>
        <p:spPr>
          <a:xfrm>
            <a:off x="1564106" y="6240375"/>
            <a:ext cx="94929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 </a:t>
            </a:r>
            <a:r>
              <a:rPr lang="en-US" sz="2400" b="1" dirty="0" err="1">
                <a:latin typeface="SutonnyMJ" pitchFamily="2" charset="0"/>
              </a:rPr>
              <a:t>mwÜ‡K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400" b="1" dirty="0">
                <a:latin typeface="SutonnyMJ" pitchFamily="2" charset="0"/>
              </a:rPr>
              <a:t>2 </a:t>
            </a:r>
            <a:r>
              <a:rPr lang="en-US" sz="2400" b="1" dirty="0" err="1">
                <a:latin typeface="SutonnyMJ" pitchFamily="2" charset="0"/>
              </a:rPr>
              <a:t>fv‡M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fvM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Kiv</a:t>
            </a:r>
            <a:r>
              <a:rPr lang="en-US" sz="2400" b="1" dirty="0">
                <a:latin typeface="SutonnyMJ" pitchFamily="2" charset="0"/>
              </a:rPr>
              <a:t> nq|   1.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 + ¯^</a:t>
            </a:r>
            <a:r>
              <a:rPr lang="en-US" sz="2400" b="1" dirty="0" err="1">
                <a:latin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</a:rPr>
              <a:t>    </a:t>
            </a:r>
            <a:r>
              <a:rPr lang="en-US" sz="2400" b="1" dirty="0" err="1">
                <a:latin typeface="SutonnyMJ" pitchFamily="2" charset="0"/>
              </a:rPr>
              <a:t>Ges</a:t>
            </a:r>
            <a:r>
              <a:rPr lang="en-US" sz="2400" b="1" dirty="0">
                <a:latin typeface="SutonnyMJ" pitchFamily="2" charset="0"/>
              </a:rPr>
              <a:t>   2.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 + </a:t>
            </a:r>
            <a:r>
              <a:rPr lang="en-US" sz="2400" b="1" dirty="0" err="1">
                <a:latin typeface="SutonnyMJ" pitchFamily="2" charset="0"/>
              </a:rPr>
              <a:t>e¨Äb</a:t>
            </a:r>
            <a:endParaRPr lang="en-US" sz="2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102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889F27-1C21-484D-968E-3C5B02AA9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2D7D-7412-47C0-9F12-DADA5FAAC54C}" type="datetime3">
              <a:rPr lang="en-US" smtClean="0"/>
              <a:t>23 June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3A97A-81A6-4B7B-BF3F-E8AD3D295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6824B-0730-470D-A486-2B89A0FF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11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7AEAFBE-895E-4501-AFB8-99A24CF392F5}"/>
              </a:ext>
            </a:extLst>
          </p:cNvPr>
          <p:cNvSpPr/>
          <p:nvPr/>
        </p:nvSpPr>
        <p:spPr>
          <a:xfrm>
            <a:off x="3987345" y="541396"/>
            <a:ext cx="4350556" cy="589561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utonnyMJ" pitchFamily="2" charset="0"/>
              </a:rPr>
              <a:t>wemM</a:t>
            </a:r>
            <a:r>
              <a:rPr lang="en-US" sz="3200" b="1" dirty="0">
                <a:latin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</a:rPr>
              <a:t>mwÜ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EA119E60-3030-4B9E-8919-7E755F0532F9}"/>
              </a:ext>
            </a:extLst>
          </p:cNvPr>
          <p:cNvSpPr/>
          <p:nvPr/>
        </p:nvSpPr>
        <p:spPr>
          <a:xfrm>
            <a:off x="685799" y="1403511"/>
            <a:ext cx="3838075" cy="473415"/>
          </a:xfrm>
          <a:prstGeom prst="parallelogram">
            <a:avLst>
              <a:gd name="adj" fmla="val 67139"/>
            </a:avLst>
          </a:prstGeom>
          <a:solidFill>
            <a:srgbClr val="23120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atin typeface="SutonnyMJ" pitchFamily="2" charset="0"/>
              </a:rPr>
              <a:t>1.  </a:t>
            </a:r>
            <a:r>
              <a:rPr lang="en-US" sz="2800" b="1" i="1" dirty="0" err="1">
                <a:latin typeface="SutonnyMJ" pitchFamily="2" charset="0"/>
              </a:rPr>
              <a:t>wemM</a:t>
            </a:r>
            <a:r>
              <a:rPr lang="en-US" sz="2800" b="1" i="1" dirty="0">
                <a:latin typeface="SutonnyMJ" pitchFamily="2" charset="0"/>
              </a:rPr>
              <a:t>© I ¯^‡ii </a:t>
            </a:r>
            <a:r>
              <a:rPr lang="en-US" sz="2800" b="1" i="1" dirty="0" err="1">
                <a:latin typeface="SutonnyMJ" pitchFamily="2" charset="0"/>
              </a:rPr>
              <a:t>mwÜ</a:t>
            </a:r>
            <a:r>
              <a:rPr lang="en-US" sz="2800" b="1" i="1" dirty="0">
                <a:latin typeface="SutonnyMJ" pitchFamily="2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9F67F-E733-4E20-9B2A-534B558B3297}"/>
              </a:ext>
            </a:extLst>
          </p:cNvPr>
          <p:cNvSpPr txBox="1"/>
          <p:nvPr/>
        </p:nvSpPr>
        <p:spPr>
          <a:xfrm>
            <a:off x="2695075" y="2081441"/>
            <a:ext cx="738738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innerShdw blurRad="114300">
              <a:srgbClr val="ED2FB7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b="1" dirty="0">
                <a:latin typeface="SutonnyMJ" pitchFamily="2" charset="0"/>
              </a:rPr>
              <a:t>A + (</a:t>
            </a:r>
            <a:r>
              <a:rPr lang="en-US" sz="2400" b="1" dirty="0" err="1">
                <a:latin typeface="SutonnyMJ" pitchFamily="2" charset="0"/>
              </a:rPr>
              <a:t>A‡Nvl</a:t>
            </a:r>
            <a:r>
              <a:rPr lang="en-US" sz="2400" b="1" dirty="0">
                <a:latin typeface="SutonnyMJ" pitchFamily="2" charset="0"/>
              </a:rPr>
              <a:t> D®§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) = (A + t + A) = I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07D18C-6EB6-4B43-9410-09DC099C5F09}"/>
              </a:ext>
            </a:extLst>
          </p:cNvPr>
          <p:cNvSpPr txBox="1"/>
          <p:nvPr/>
        </p:nvSpPr>
        <p:spPr>
          <a:xfrm>
            <a:off x="4030572" y="3424958"/>
            <a:ext cx="605188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SutonnyMJ" pitchFamily="2" charset="0"/>
              </a:rPr>
              <a:t>ZZ: + </a:t>
            </a:r>
            <a:r>
              <a:rPr lang="en-US" sz="2400" b="1" dirty="0" err="1">
                <a:latin typeface="SutonnyMJ" pitchFamily="2" charset="0"/>
              </a:rPr>
              <a:t>AwaK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Z‡ZvwaK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F53117E8-46CD-4850-93BF-631A952B24D3}"/>
              </a:ext>
            </a:extLst>
          </p:cNvPr>
          <p:cNvSpPr/>
          <p:nvPr/>
        </p:nvSpPr>
        <p:spPr>
          <a:xfrm>
            <a:off x="543996" y="2831227"/>
            <a:ext cx="3092116" cy="522186"/>
          </a:xfrm>
          <a:prstGeom prst="wedgeEllipseCallout">
            <a:avLst>
              <a:gd name="adj1" fmla="val 50169"/>
              <a:gd name="adj2" fmla="val 68542"/>
            </a:avLst>
          </a:prstGeom>
          <a:solidFill>
            <a:srgbClr val="460C8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</a:rPr>
              <a:t>D`vniY</a:t>
            </a:r>
            <a:endParaRPr lang="en-US" sz="24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182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1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CD65F7-4965-4F37-A7D6-5E3C5EE3B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2D7D-7412-47C0-9F12-DADA5FAAC54C}" type="datetime3">
              <a:rPr lang="en-US" smtClean="0"/>
              <a:t>23 June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EA4E0-4EC1-4B8E-A5C6-50D7F85E7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3FD5F-8DCC-4762-A7B2-BD5955E6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8EB84D-3312-4B2F-9E2F-73B50C3AA6D6}"/>
              </a:ext>
            </a:extLst>
          </p:cNvPr>
          <p:cNvSpPr/>
          <p:nvPr/>
        </p:nvSpPr>
        <p:spPr>
          <a:xfrm>
            <a:off x="3987345" y="541396"/>
            <a:ext cx="4350556" cy="589561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utonnyMJ" pitchFamily="2" charset="0"/>
              </a:rPr>
              <a:t>wemM</a:t>
            </a:r>
            <a:r>
              <a:rPr lang="en-US" sz="3200" b="1" dirty="0">
                <a:latin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</a:rPr>
              <a:t>mwÜ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250A057C-566D-457B-89FE-84079F15A1E3}"/>
              </a:ext>
            </a:extLst>
          </p:cNvPr>
          <p:cNvSpPr/>
          <p:nvPr/>
        </p:nvSpPr>
        <p:spPr>
          <a:xfrm>
            <a:off x="685799" y="1403511"/>
            <a:ext cx="4447901" cy="473415"/>
          </a:xfrm>
          <a:prstGeom prst="parallelogram">
            <a:avLst>
              <a:gd name="adj" fmla="val 67139"/>
            </a:avLst>
          </a:prstGeom>
          <a:solidFill>
            <a:srgbClr val="23120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atin typeface="SutonnyMJ" pitchFamily="2" charset="0"/>
              </a:rPr>
              <a:t>2. 1:  </a:t>
            </a:r>
            <a:r>
              <a:rPr lang="en-US" sz="2800" b="1" i="1" dirty="0" err="1">
                <a:latin typeface="SutonnyMJ" pitchFamily="2" charset="0"/>
              </a:rPr>
              <a:t>wemM</a:t>
            </a:r>
            <a:r>
              <a:rPr lang="en-US" sz="2800" b="1" i="1" dirty="0">
                <a:latin typeface="SutonnyMJ" pitchFamily="2" charset="0"/>
              </a:rPr>
              <a:t>© I </a:t>
            </a:r>
            <a:r>
              <a:rPr lang="en-US" sz="2800" b="1" i="1" dirty="0" err="1">
                <a:latin typeface="SutonnyMJ" pitchFamily="2" charset="0"/>
              </a:rPr>
              <a:t>e¨Ä‡bi</a:t>
            </a:r>
            <a:r>
              <a:rPr lang="en-US" sz="2800" b="1" i="1" dirty="0">
                <a:latin typeface="SutonnyMJ" pitchFamily="2" charset="0"/>
              </a:rPr>
              <a:t> </a:t>
            </a:r>
            <a:r>
              <a:rPr lang="en-US" sz="2800" b="1" i="1" dirty="0" err="1">
                <a:latin typeface="SutonnyMJ" pitchFamily="2" charset="0"/>
              </a:rPr>
              <a:t>mwÜ</a:t>
            </a:r>
            <a:r>
              <a:rPr lang="en-US" sz="2800" b="1" i="1" dirty="0">
                <a:latin typeface="SutonnyMJ" pitchFamily="2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103720-154A-451C-9C60-D42258DB1FB3}"/>
              </a:ext>
            </a:extLst>
          </p:cNvPr>
          <p:cNvSpPr txBox="1"/>
          <p:nvPr/>
        </p:nvSpPr>
        <p:spPr>
          <a:xfrm>
            <a:off x="806117" y="2081441"/>
            <a:ext cx="1082200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innerShdw blurRad="114300">
              <a:srgbClr val="ED2FB7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b="1" dirty="0">
                <a:latin typeface="SutonnyMJ" pitchFamily="2" charset="0"/>
              </a:rPr>
              <a:t>A + (m&amp;-</a:t>
            </a:r>
            <a:r>
              <a:rPr lang="en-US" sz="2400" b="1" dirty="0" err="1">
                <a:latin typeface="SutonnyMJ" pitchFamily="2" charset="0"/>
              </a:rPr>
              <a:t>RvZ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©) + †</a:t>
            </a:r>
            <a:r>
              <a:rPr lang="en-US" sz="2400" b="1" dirty="0" err="1">
                <a:latin typeface="SutonnyMJ" pitchFamily="2" charset="0"/>
              </a:rPr>
              <a:t>Nvl</a:t>
            </a:r>
            <a:r>
              <a:rPr lang="en-US" sz="2400" b="1" dirty="0">
                <a:latin typeface="SutonnyMJ" pitchFamily="2" charset="0"/>
              </a:rPr>
              <a:t>&amp; </a:t>
            </a:r>
            <a:r>
              <a:rPr lang="en-US" sz="2400" b="1" dirty="0" err="1">
                <a:latin typeface="SutonnyMJ" pitchFamily="2" charset="0"/>
              </a:rPr>
              <a:t>AícÖvY</a:t>
            </a:r>
            <a:r>
              <a:rPr lang="en-US" sz="2400" b="1" dirty="0">
                <a:latin typeface="SutonnyMJ" pitchFamily="2" charset="0"/>
              </a:rPr>
              <a:t>/‡</a:t>
            </a:r>
            <a:r>
              <a:rPr lang="en-US" sz="2400" b="1" dirty="0" err="1">
                <a:latin typeface="SutonnyMJ" pitchFamily="2" charset="0"/>
              </a:rPr>
              <a:t>Nvl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gnvcÖvY</a:t>
            </a:r>
            <a:r>
              <a:rPr lang="en-US" sz="2400" b="1" dirty="0">
                <a:latin typeface="SutonnyMJ" pitchFamily="2" charset="0"/>
              </a:rPr>
              <a:t>/</a:t>
            </a:r>
            <a:r>
              <a:rPr lang="en-US" sz="2400" b="1" dirty="0" err="1">
                <a:latin typeface="SutonnyMJ" pitchFamily="2" charset="0"/>
              </a:rPr>
              <a:t>bvwmK</a:t>
            </a:r>
            <a:r>
              <a:rPr lang="en-US" sz="2400" b="1" dirty="0">
                <a:latin typeface="SutonnyMJ" pitchFamily="2" charset="0"/>
              </a:rPr>
              <a:t>¨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/</a:t>
            </a:r>
            <a:r>
              <a:rPr lang="en-US" sz="2400" b="1" dirty="0" err="1">
                <a:latin typeface="SutonnyMJ" pitchFamily="2" charset="0"/>
              </a:rPr>
              <a:t>AšÍ</a:t>
            </a:r>
            <a:r>
              <a:rPr lang="en-US" sz="2400" b="1" dirty="0">
                <a:latin typeface="SutonnyMJ" pitchFamily="2" charset="0"/>
              </a:rPr>
              <a:t>¯’ </a:t>
            </a:r>
            <a:r>
              <a:rPr lang="en-US" sz="2400" b="1" dirty="0" err="1">
                <a:latin typeface="SutonnyMJ" pitchFamily="2" charset="0"/>
              </a:rPr>
              <a:t>h,e,i,j,n</a:t>
            </a:r>
            <a:r>
              <a:rPr lang="en-US" sz="2400" b="1" dirty="0">
                <a:latin typeface="SutonnyMJ" pitchFamily="2" charset="0"/>
              </a:rPr>
              <a:t>  = (A + t) = I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AE8B25-E79A-459A-94F2-1AE4528B4EE7}"/>
              </a:ext>
            </a:extLst>
          </p:cNvPr>
          <p:cNvSpPr txBox="1"/>
          <p:nvPr/>
        </p:nvSpPr>
        <p:spPr>
          <a:xfrm>
            <a:off x="4030572" y="3557310"/>
            <a:ext cx="4307329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wZit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avb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wZiavb</a:t>
            </a:r>
            <a:endParaRPr lang="en-US" sz="2400" b="1" dirty="0">
              <a:latin typeface="SutonnyMJ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gbt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ig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g‡bvig</a:t>
            </a:r>
            <a:endParaRPr lang="en-US" sz="2400" b="1" dirty="0">
              <a:latin typeface="SutonnyMJ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gbt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ni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g‡bvni</a:t>
            </a:r>
            <a:endParaRPr lang="en-US" sz="2400" b="1" dirty="0">
              <a:latin typeface="SutonnyMJ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Zct</a:t>
            </a:r>
            <a:r>
              <a:rPr lang="en-US" sz="2400" b="1" dirty="0">
                <a:latin typeface="SutonnyMJ" pitchFamily="2" charset="0"/>
              </a:rPr>
              <a:t> + eb = </a:t>
            </a:r>
            <a:r>
              <a:rPr lang="en-US" sz="2400" b="1" dirty="0" err="1">
                <a:latin typeface="SutonnyMJ" pitchFamily="2" charset="0"/>
              </a:rPr>
              <a:t>Z‡cveb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999A66A3-4F29-474D-BB37-2629B725762A}"/>
              </a:ext>
            </a:extLst>
          </p:cNvPr>
          <p:cNvSpPr/>
          <p:nvPr/>
        </p:nvSpPr>
        <p:spPr>
          <a:xfrm>
            <a:off x="724473" y="2831227"/>
            <a:ext cx="2812811" cy="522186"/>
          </a:xfrm>
          <a:prstGeom prst="wedgeEllipseCallout">
            <a:avLst>
              <a:gd name="adj1" fmla="val 52504"/>
              <a:gd name="adj2" fmla="val 68542"/>
            </a:avLst>
          </a:prstGeom>
          <a:solidFill>
            <a:srgbClr val="460C8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</a:rPr>
              <a:t>D`vniY</a:t>
            </a:r>
            <a:endParaRPr lang="en-US" sz="24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740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151E9-0388-4D73-B493-0A004B7B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2D7D-7412-47C0-9F12-DADA5FAAC54C}" type="datetime3">
              <a:rPr lang="en-US" smtClean="0"/>
              <a:t>23 June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FFBA04-BA37-46FC-92C5-6AE9922D8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7526F-3A21-4EB1-8B62-4A826103D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13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E875147-E1A7-40BB-9724-FAA852D58AE6}"/>
              </a:ext>
            </a:extLst>
          </p:cNvPr>
          <p:cNvSpPr/>
          <p:nvPr/>
        </p:nvSpPr>
        <p:spPr>
          <a:xfrm>
            <a:off x="3987345" y="541396"/>
            <a:ext cx="4350556" cy="589561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utonnyMJ" pitchFamily="2" charset="0"/>
              </a:rPr>
              <a:t>wemM</a:t>
            </a:r>
            <a:r>
              <a:rPr lang="en-US" sz="3200" b="1" dirty="0">
                <a:latin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</a:rPr>
              <a:t>mwÜ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7777C912-9D86-48AF-96E4-821136A4C8DB}"/>
              </a:ext>
            </a:extLst>
          </p:cNvPr>
          <p:cNvSpPr/>
          <p:nvPr/>
        </p:nvSpPr>
        <p:spPr>
          <a:xfrm>
            <a:off x="685799" y="1403511"/>
            <a:ext cx="4447901" cy="473415"/>
          </a:xfrm>
          <a:prstGeom prst="parallelogram">
            <a:avLst>
              <a:gd name="adj" fmla="val 67139"/>
            </a:avLst>
          </a:prstGeom>
          <a:solidFill>
            <a:srgbClr val="23120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atin typeface="SutonnyMJ" pitchFamily="2" charset="0"/>
              </a:rPr>
              <a:t>2. 2:  </a:t>
            </a:r>
            <a:r>
              <a:rPr lang="en-US" sz="2800" b="1" i="1" dirty="0" err="1">
                <a:latin typeface="SutonnyMJ" pitchFamily="2" charset="0"/>
              </a:rPr>
              <a:t>wemM</a:t>
            </a:r>
            <a:r>
              <a:rPr lang="en-US" sz="2800" b="1" i="1" dirty="0">
                <a:latin typeface="SutonnyMJ" pitchFamily="2" charset="0"/>
              </a:rPr>
              <a:t>© I </a:t>
            </a:r>
            <a:r>
              <a:rPr lang="en-US" sz="2800" b="1" i="1" dirty="0" err="1">
                <a:latin typeface="SutonnyMJ" pitchFamily="2" charset="0"/>
              </a:rPr>
              <a:t>e¨Ä‡bi</a:t>
            </a:r>
            <a:r>
              <a:rPr lang="en-US" sz="2800" b="1" i="1" dirty="0">
                <a:latin typeface="SutonnyMJ" pitchFamily="2" charset="0"/>
              </a:rPr>
              <a:t> </a:t>
            </a:r>
            <a:r>
              <a:rPr lang="en-US" sz="2800" b="1" i="1" dirty="0" err="1">
                <a:latin typeface="SutonnyMJ" pitchFamily="2" charset="0"/>
              </a:rPr>
              <a:t>mwÜ</a:t>
            </a:r>
            <a:r>
              <a:rPr lang="en-US" sz="2800" b="1" i="1" dirty="0">
                <a:latin typeface="SutonnyMJ" pitchFamily="2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1B1473-4D4B-463B-A6EF-86BFFC77BC6D}"/>
              </a:ext>
            </a:extLst>
          </p:cNvPr>
          <p:cNvSpPr txBox="1"/>
          <p:nvPr/>
        </p:nvSpPr>
        <p:spPr>
          <a:xfrm>
            <a:off x="806117" y="2081441"/>
            <a:ext cx="1082200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innerShdw blurRad="114300">
              <a:srgbClr val="ED2FB7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b="1" dirty="0">
                <a:latin typeface="SutonnyMJ" pitchFamily="2" charset="0"/>
              </a:rPr>
              <a:t>A + (</a:t>
            </a:r>
            <a:r>
              <a:rPr lang="en-US" sz="2400" b="1" dirty="0" err="1">
                <a:latin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</a:rPr>
              <a:t>&amp;&amp;-</a:t>
            </a:r>
            <a:r>
              <a:rPr lang="en-US" sz="2400" b="1" dirty="0" err="1">
                <a:latin typeface="SutonnyMJ" pitchFamily="2" charset="0"/>
              </a:rPr>
              <a:t>RvZ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©) + †</a:t>
            </a:r>
            <a:r>
              <a:rPr lang="en-US" sz="2400" b="1" dirty="0" err="1">
                <a:latin typeface="SutonnyMJ" pitchFamily="2" charset="0"/>
              </a:rPr>
              <a:t>Nvl</a:t>
            </a:r>
            <a:r>
              <a:rPr lang="en-US" sz="2400" b="1" dirty="0">
                <a:latin typeface="SutonnyMJ" pitchFamily="2" charset="0"/>
              </a:rPr>
              <a:t>&amp; </a:t>
            </a:r>
            <a:r>
              <a:rPr lang="en-US" sz="2400" b="1" dirty="0" err="1">
                <a:latin typeface="SutonnyMJ" pitchFamily="2" charset="0"/>
              </a:rPr>
              <a:t>AícÖvY</a:t>
            </a:r>
            <a:r>
              <a:rPr lang="en-US" sz="2400" b="1" dirty="0">
                <a:latin typeface="SutonnyMJ" pitchFamily="2" charset="0"/>
              </a:rPr>
              <a:t>/‡</a:t>
            </a:r>
            <a:r>
              <a:rPr lang="en-US" sz="2400" b="1" dirty="0" err="1">
                <a:latin typeface="SutonnyMJ" pitchFamily="2" charset="0"/>
              </a:rPr>
              <a:t>Nvl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gnvcÖvY</a:t>
            </a:r>
            <a:r>
              <a:rPr lang="en-US" sz="2400" b="1" dirty="0">
                <a:latin typeface="SutonnyMJ" pitchFamily="2" charset="0"/>
              </a:rPr>
              <a:t>/</a:t>
            </a:r>
            <a:r>
              <a:rPr lang="en-US" sz="2400" b="1" dirty="0" err="1">
                <a:latin typeface="SutonnyMJ" pitchFamily="2" charset="0"/>
              </a:rPr>
              <a:t>bvwmK</a:t>
            </a:r>
            <a:r>
              <a:rPr lang="en-US" sz="2400" b="1" dirty="0">
                <a:latin typeface="SutonnyMJ" pitchFamily="2" charset="0"/>
              </a:rPr>
              <a:t>¨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/</a:t>
            </a:r>
            <a:r>
              <a:rPr lang="en-US" sz="2400" b="1" dirty="0" err="1">
                <a:latin typeface="SutonnyMJ" pitchFamily="2" charset="0"/>
              </a:rPr>
              <a:t>AšÍ</a:t>
            </a:r>
            <a:r>
              <a:rPr lang="en-US" sz="2400" b="1" dirty="0">
                <a:latin typeface="SutonnyMJ" pitchFamily="2" charset="0"/>
              </a:rPr>
              <a:t>¯’ </a:t>
            </a:r>
            <a:r>
              <a:rPr lang="en-US" sz="2400" b="1" dirty="0" err="1">
                <a:latin typeface="SutonnyMJ" pitchFamily="2" charset="0"/>
              </a:rPr>
              <a:t>h,e,i,j,n</a:t>
            </a:r>
            <a:r>
              <a:rPr lang="en-US" sz="2400" b="1" dirty="0">
                <a:latin typeface="SutonnyMJ" pitchFamily="2" charset="0"/>
              </a:rPr>
              <a:t>  = 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©(t) ¯’‡j  ÔIÕ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8EF630-2658-48C6-8DC2-4186E24D1F05}"/>
              </a:ext>
            </a:extLst>
          </p:cNvPr>
          <p:cNvSpPr txBox="1"/>
          <p:nvPr/>
        </p:nvSpPr>
        <p:spPr>
          <a:xfrm>
            <a:off x="4030572" y="3268543"/>
            <a:ext cx="4307329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AšÍt</a:t>
            </a:r>
            <a:r>
              <a:rPr lang="en-US" sz="2400" b="1" dirty="0">
                <a:latin typeface="SutonnyMJ" pitchFamily="2" charset="0"/>
              </a:rPr>
              <a:t> + MZ = </a:t>
            </a:r>
            <a:r>
              <a:rPr lang="en-US" sz="2400" b="1" dirty="0" err="1">
                <a:latin typeface="SutonnyMJ" pitchFamily="2" charset="0"/>
              </a:rPr>
              <a:t>AšÍM©Z</a:t>
            </a:r>
            <a:endParaRPr lang="en-US" sz="2400" b="1" dirty="0">
              <a:latin typeface="SutonnyMJ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AšÍt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avb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AšÍav©b</a:t>
            </a:r>
            <a:endParaRPr lang="en-US" sz="2400" b="1" dirty="0">
              <a:latin typeface="SutonnyMJ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cybt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Avq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cybivq</a:t>
            </a:r>
            <a:endParaRPr lang="en-US" sz="2400" b="1" dirty="0">
              <a:latin typeface="SutonnyMJ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cybt</a:t>
            </a:r>
            <a:r>
              <a:rPr lang="en-US" sz="2400" b="1" dirty="0">
                <a:latin typeface="SutonnyMJ" pitchFamily="2" charset="0"/>
              </a:rPr>
              <a:t> + D³ = cybiæ³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>
                <a:latin typeface="SutonnyMJ" pitchFamily="2" charset="0"/>
              </a:rPr>
              <a:t>Ant + in = </a:t>
            </a:r>
            <a:r>
              <a:rPr lang="en-US" sz="2400" b="1" dirty="0" err="1">
                <a:latin typeface="SutonnyMJ" pitchFamily="2" charset="0"/>
              </a:rPr>
              <a:t>Anin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96F5F93E-BCB8-42ED-ACF9-8AD1ED1A4962}"/>
              </a:ext>
            </a:extLst>
          </p:cNvPr>
          <p:cNvSpPr/>
          <p:nvPr/>
        </p:nvSpPr>
        <p:spPr>
          <a:xfrm>
            <a:off x="724473" y="2662779"/>
            <a:ext cx="2812811" cy="522186"/>
          </a:xfrm>
          <a:prstGeom prst="wedgeEllipseCallout">
            <a:avLst>
              <a:gd name="adj1" fmla="val 52504"/>
              <a:gd name="adj2" fmla="val 68542"/>
            </a:avLst>
          </a:prstGeom>
          <a:solidFill>
            <a:srgbClr val="460C8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</a:rPr>
              <a:t>D`vniY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288E5572-4E5C-4454-BC09-9C8164A66047}"/>
              </a:ext>
            </a:extLst>
          </p:cNvPr>
          <p:cNvSpPr/>
          <p:nvPr/>
        </p:nvSpPr>
        <p:spPr>
          <a:xfrm flipH="1">
            <a:off x="9324479" y="4752497"/>
            <a:ext cx="2394283" cy="551942"/>
          </a:xfrm>
          <a:prstGeom prst="wedgeEllipseCallout">
            <a:avLst>
              <a:gd name="adj1" fmla="val 53038"/>
              <a:gd name="adj2" fmla="val 63578"/>
            </a:avLst>
          </a:prstGeom>
          <a:solidFill>
            <a:srgbClr val="23120F"/>
          </a:solidFill>
          <a:ln w="38100">
            <a:solidFill>
              <a:srgbClr val="0000CC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</a:rPr>
              <a:t>Abykxj‡bi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Rb</a:t>
            </a:r>
            <a:r>
              <a:rPr lang="en-US" sz="2400" b="1" dirty="0">
                <a:latin typeface="SutonnyMJ" pitchFamily="2" charset="0"/>
              </a:rPr>
              <a:t>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FF7ABD-0463-4862-B232-79493AD21601}"/>
              </a:ext>
            </a:extLst>
          </p:cNvPr>
          <p:cNvSpPr txBox="1"/>
          <p:nvPr/>
        </p:nvSpPr>
        <p:spPr>
          <a:xfrm>
            <a:off x="565507" y="5432210"/>
            <a:ext cx="8313797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numCol="2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cybR©b</a:t>
            </a:r>
            <a:r>
              <a:rPr lang="en-US" sz="2400" b="1" dirty="0">
                <a:latin typeface="SutonnyMJ" pitchFamily="2" charset="0"/>
              </a:rPr>
              <a:t>¥ = </a:t>
            </a:r>
            <a:r>
              <a:rPr lang="en-US" sz="2400" b="1" dirty="0" err="1">
                <a:latin typeface="SutonnyMJ" pitchFamily="2" charset="0"/>
              </a:rPr>
              <a:t>cybt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Rb</a:t>
            </a:r>
            <a:r>
              <a:rPr lang="en-US" sz="2400" b="1" dirty="0">
                <a:latin typeface="SutonnyMJ" pitchFamily="2" charset="0"/>
              </a:rPr>
              <a:t>¥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cybe©vi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cybt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evi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cÖvZiæÌvb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cÖvZt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DÌvb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SutonnyMJ" pitchFamily="2" charset="0"/>
              </a:rPr>
              <a:t>AšÍf©y³ = </a:t>
            </a:r>
            <a:r>
              <a:rPr lang="en-US" sz="2400" b="1" dirty="0" err="1">
                <a:latin typeface="SutonnyMJ" pitchFamily="2" charset="0"/>
              </a:rPr>
              <a:t>AšÍt</a:t>
            </a:r>
            <a:r>
              <a:rPr lang="en-US" sz="2400" b="1" dirty="0">
                <a:latin typeface="SutonnyMJ" pitchFamily="2" charset="0"/>
              </a:rPr>
              <a:t> + f‚³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cybiwc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cybt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Awc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AšÍe©Z©x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AšÍt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eZ©x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455AAE-D2C3-473E-A845-E41BC564F1EA}"/>
              </a:ext>
            </a:extLst>
          </p:cNvPr>
          <p:cNvSpPr/>
          <p:nvPr/>
        </p:nvSpPr>
        <p:spPr>
          <a:xfrm>
            <a:off x="3284617" y="5570626"/>
            <a:ext cx="1287378" cy="36902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DËi</a:t>
            </a:r>
            <a:endParaRPr lang="en-US" sz="2400" b="1" dirty="0">
              <a:latin typeface="SutonnyMJ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44AE4D-E729-4B1F-A686-558AAAA1B306}"/>
              </a:ext>
            </a:extLst>
          </p:cNvPr>
          <p:cNvSpPr txBox="1"/>
          <p:nvPr/>
        </p:nvSpPr>
        <p:spPr>
          <a:xfrm>
            <a:off x="434006" y="5416190"/>
            <a:ext cx="844529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ED2FB7"/>
            </a:solidFill>
          </a:ln>
        </p:spPr>
        <p:txBody>
          <a:bodyPr wrap="square" numCol="2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cybR©b</a:t>
            </a:r>
            <a:r>
              <a:rPr lang="en-US" sz="2400" b="1" dirty="0">
                <a:latin typeface="SutonnyMJ" pitchFamily="2" charset="0"/>
              </a:rPr>
              <a:t>¥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cybe©vi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cÖvZiæÌvb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SutonnyMJ" pitchFamily="2" charset="0"/>
              </a:rPr>
              <a:t>AšÍf©y³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cybiwc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AšÍe©Z©x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F13E5DE8-BBFC-4FE6-963F-A4F2C5C7E21E}"/>
              </a:ext>
            </a:extLst>
          </p:cNvPr>
          <p:cNvSpPr/>
          <p:nvPr/>
        </p:nvSpPr>
        <p:spPr>
          <a:xfrm>
            <a:off x="9589171" y="6087985"/>
            <a:ext cx="1022685" cy="709863"/>
          </a:xfrm>
          <a:prstGeom prst="flowChartConnector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here for Answer</a:t>
            </a:r>
          </a:p>
        </p:txBody>
      </p:sp>
    </p:spTree>
    <p:extLst>
      <p:ext uri="{BB962C8B-B14F-4D97-AF65-F5344CB8AC3E}">
        <p14:creationId xmlns:p14="http://schemas.microsoft.com/office/powerpoint/2010/main" val="21922177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 tmFilter="0,0; .5, 0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8" grpId="0" animBg="1"/>
      <p:bldP spid="20" grpId="0" animBg="1"/>
      <p:bldP spid="21" grpId="0" animBg="1"/>
      <p:bldP spid="21" grpId="1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7AD142-7A2A-4DB9-A40A-91BA5FEB6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2D7D-7412-47C0-9F12-DADA5FAAC54C}" type="datetime3">
              <a:rPr lang="en-US" smtClean="0"/>
              <a:t>23 June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57C4AC-B0CB-41AC-9844-D35783615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38AB7-1059-4838-AA98-1E67A9208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14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EEDFACD-841C-4517-8A6D-A3A04C63A153}"/>
              </a:ext>
            </a:extLst>
          </p:cNvPr>
          <p:cNvSpPr/>
          <p:nvPr/>
        </p:nvSpPr>
        <p:spPr>
          <a:xfrm>
            <a:off x="3987345" y="541396"/>
            <a:ext cx="4350556" cy="589561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utonnyMJ" pitchFamily="2" charset="0"/>
              </a:rPr>
              <a:t>wemM</a:t>
            </a:r>
            <a:r>
              <a:rPr lang="en-US" sz="3200" b="1" dirty="0">
                <a:latin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</a:rPr>
              <a:t>mwÜ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0D8EFA94-8D55-4E81-8728-E49F89091A04}"/>
              </a:ext>
            </a:extLst>
          </p:cNvPr>
          <p:cNvSpPr/>
          <p:nvPr/>
        </p:nvSpPr>
        <p:spPr>
          <a:xfrm>
            <a:off x="685799" y="1211003"/>
            <a:ext cx="4447901" cy="473415"/>
          </a:xfrm>
          <a:prstGeom prst="parallelogram">
            <a:avLst>
              <a:gd name="adj" fmla="val 67139"/>
            </a:avLst>
          </a:prstGeom>
          <a:solidFill>
            <a:srgbClr val="23120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atin typeface="SutonnyMJ" pitchFamily="2" charset="0"/>
              </a:rPr>
              <a:t>2. 3:  </a:t>
            </a:r>
            <a:r>
              <a:rPr lang="en-US" sz="2800" b="1" i="1" dirty="0" err="1">
                <a:latin typeface="SutonnyMJ" pitchFamily="2" charset="0"/>
              </a:rPr>
              <a:t>wemM</a:t>
            </a:r>
            <a:r>
              <a:rPr lang="en-US" sz="2800" b="1" i="1" dirty="0">
                <a:latin typeface="SutonnyMJ" pitchFamily="2" charset="0"/>
              </a:rPr>
              <a:t>© I </a:t>
            </a:r>
            <a:r>
              <a:rPr lang="en-US" sz="2800" b="1" i="1" dirty="0" err="1">
                <a:latin typeface="SutonnyMJ" pitchFamily="2" charset="0"/>
              </a:rPr>
              <a:t>e¨Ä‡bi</a:t>
            </a:r>
            <a:r>
              <a:rPr lang="en-US" sz="2800" b="1" i="1" dirty="0">
                <a:latin typeface="SutonnyMJ" pitchFamily="2" charset="0"/>
              </a:rPr>
              <a:t> </a:t>
            </a:r>
            <a:r>
              <a:rPr lang="en-US" sz="2800" b="1" i="1" dirty="0" err="1">
                <a:latin typeface="SutonnyMJ" pitchFamily="2" charset="0"/>
              </a:rPr>
              <a:t>mwÜ</a:t>
            </a:r>
            <a:r>
              <a:rPr lang="en-US" sz="2800" b="1" i="1" dirty="0">
                <a:latin typeface="SutonnyMJ" pitchFamily="2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FF7F7D-4D4B-40D6-B8EE-1F9F3EB49D50}"/>
              </a:ext>
            </a:extLst>
          </p:cNvPr>
          <p:cNvSpPr txBox="1"/>
          <p:nvPr/>
        </p:nvSpPr>
        <p:spPr>
          <a:xfrm>
            <a:off x="108284" y="1912993"/>
            <a:ext cx="1208371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innerShdw blurRad="114300">
              <a:srgbClr val="ED2FB7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b="1" dirty="0">
                <a:latin typeface="SutonnyMJ" pitchFamily="2" charset="0"/>
              </a:rPr>
              <a:t>(A/Av </a:t>
            </a:r>
            <a:r>
              <a:rPr lang="en-US" sz="2400" b="1" dirty="0" err="1">
                <a:latin typeface="SutonnyMJ" pitchFamily="2" charset="0"/>
              </a:rPr>
              <a:t>wfbœ</a:t>
            </a:r>
            <a:r>
              <a:rPr lang="en-US" sz="2400" b="1" dirty="0">
                <a:latin typeface="SutonnyMJ" pitchFamily="2" charset="0"/>
              </a:rPr>
              <a:t> Ab¨ ¯^</a:t>
            </a:r>
            <a:r>
              <a:rPr lang="en-US" sz="2400" b="1" dirty="0" err="1">
                <a:latin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</a:rPr>
              <a:t> + t )+</a:t>
            </a:r>
            <a:r>
              <a:rPr lang="en-US" sz="2400" b="1" dirty="0" err="1">
                <a:latin typeface="SutonnyMJ" pitchFamily="2" charset="0"/>
              </a:rPr>
              <a:t>A,Av</a:t>
            </a:r>
            <a:r>
              <a:rPr lang="en-US" sz="2400" b="1" dirty="0">
                <a:latin typeface="SutonnyMJ" pitchFamily="2" charset="0"/>
              </a:rPr>
              <a:t>/ </a:t>
            </a:r>
            <a:r>
              <a:rPr lang="en-US" sz="2400" b="1" dirty="0" err="1">
                <a:latin typeface="SutonnyMJ" pitchFamily="2" charset="0"/>
              </a:rPr>
              <a:t>eM©xq</a:t>
            </a:r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Nvl</a:t>
            </a:r>
            <a:r>
              <a:rPr lang="en-US" sz="2400" b="1" dirty="0">
                <a:latin typeface="SutonnyMJ" pitchFamily="2" charset="0"/>
              </a:rPr>
              <a:t>&amp; </a:t>
            </a:r>
            <a:r>
              <a:rPr lang="en-US" sz="2400" b="1" dirty="0" err="1">
                <a:latin typeface="SutonnyMJ" pitchFamily="2" charset="0"/>
              </a:rPr>
              <a:t>AícÖvY</a:t>
            </a:r>
            <a:r>
              <a:rPr lang="en-US" sz="2400" b="1" dirty="0">
                <a:latin typeface="SutonnyMJ" pitchFamily="2" charset="0"/>
              </a:rPr>
              <a:t>/‡</a:t>
            </a:r>
            <a:r>
              <a:rPr lang="en-US" sz="2400" b="1" dirty="0" err="1">
                <a:latin typeface="SutonnyMJ" pitchFamily="2" charset="0"/>
              </a:rPr>
              <a:t>Nvl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gnvcÖvY</a:t>
            </a:r>
            <a:r>
              <a:rPr lang="en-US" sz="2400" b="1" dirty="0">
                <a:latin typeface="SutonnyMJ" pitchFamily="2" charset="0"/>
              </a:rPr>
              <a:t>/</a:t>
            </a:r>
            <a:r>
              <a:rPr lang="en-US" sz="2400" b="1" dirty="0" err="1">
                <a:latin typeface="SutonnyMJ" pitchFamily="2" charset="0"/>
              </a:rPr>
              <a:t>bvwmK</a:t>
            </a:r>
            <a:r>
              <a:rPr lang="en-US" sz="2400" b="1" dirty="0">
                <a:latin typeface="SutonnyMJ" pitchFamily="2" charset="0"/>
              </a:rPr>
              <a:t>¨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/</a:t>
            </a:r>
            <a:r>
              <a:rPr lang="en-US" sz="2400" b="1" dirty="0" err="1">
                <a:latin typeface="SutonnyMJ" pitchFamily="2" charset="0"/>
              </a:rPr>
              <a:t>AšÍ</a:t>
            </a:r>
            <a:r>
              <a:rPr lang="en-US" sz="2400" b="1" dirty="0">
                <a:latin typeface="SutonnyMJ" pitchFamily="2" charset="0"/>
              </a:rPr>
              <a:t>¯’ </a:t>
            </a:r>
            <a:r>
              <a:rPr lang="en-US" sz="2400" b="1" dirty="0" err="1">
                <a:latin typeface="SutonnyMJ" pitchFamily="2" charset="0"/>
              </a:rPr>
              <a:t>h,e,i,j,n</a:t>
            </a:r>
            <a:r>
              <a:rPr lang="en-US" sz="2400" b="1" dirty="0">
                <a:latin typeface="SutonnyMJ" pitchFamily="2" charset="0"/>
              </a:rPr>
              <a:t>  = 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©(t) ¯’‡j  </a:t>
            </a:r>
            <a:r>
              <a:rPr lang="en-US" sz="2400" b="1" dirty="0" err="1">
                <a:latin typeface="SutonnyMJ" pitchFamily="2" charset="0"/>
              </a:rPr>
              <a:t>ÔiÕ</a:t>
            </a:r>
            <a:r>
              <a:rPr lang="en-US" sz="2400" b="1" dirty="0">
                <a:latin typeface="SutonnyMJ" pitchFamily="2" charset="0"/>
              </a:rPr>
              <a:t>( ©)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AD1FB3-2AC9-445B-A11C-49CFF6FC32ED}"/>
              </a:ext>
            </a:extLst>
          </p:cNvPr>
          <p:cNvSpPr txBox="1"/>
          <p:nvPr/>
        </p:nvSpPr>
        <p:spPr>
          <a:xfrm>
            <a:off x="3994476" y="2847430"/>
            <a:ext cx="4307329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wbt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AvKvi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wbivKvi</a:t>
            </a:r>
            <a:endParaRPr lang="en-US" sz="2400" b="1" dirty="0">
              <a:latin typeface="SutonnyMJ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Avkxt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` = </a:t>
            </a:r>
            <a:r>
              <a:rPr lang="en-US" sz="2400" b="1" dirty="0" err="1">
                <a:latin typeface="SutonnyMJ" pitchFamily="2" charset="0"/>
              </a:rPr>
              <a:t>Avkxe©v</a:t>
            </a:r>
            <a:r>
              <a:rPr lang="en-US" sz="2400" b="1" dirty="0">
                <a:latin typeface="SutonnyMJ" pitchFamily="2" charset="0"/>
              </a:rPr>
              <a:t>`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>
                <a:latin typeface="SutonnyMJ" pitchFamily="2" charset="0"/>
              </a:rPr>
              <a:t>`</a:t>
            </a:r>
            <a:r>
              <a:rPr lang="en-US" sz="2400" b="1" dirty="0" err="1">
                <a:latin typeface="SutonnyMJ" pitchFamily="2" charset="0"/>
              </a:rPr>
              <a:t>yt</a:t>
            </a:r>
            <a:r>
              <a:rPr lang="en-US" sz="2400" b="1" dirty="0">
                <a:latin typeface="SutonnyMJ" pitchFamily="2" charset="0"/>
              </a:rPr>
              <a:t> + †</a:t>
            </a:r>
            <a:r>
              <a:rPr lang="en-US" sz="2400" b="1" dirty="0" err="1">
                <a:latin typeface="SutonnyMJ" pitchFamily="2" charset="0"/>
              </a:rPr>
              <a:t>hvM</a:t>
            </a:r>
            <a:r>
              <a:rPr lang="en-US" sz="2400" b="1" dirty="0">
                <a:latin typeface="SutonnyMJ" pitchFamily="2" charset="0"/>
              </a:rPr>
              <a:t> = `</a:t>
            </a:r>
            <a:r>
              <a:rPr lang="en-US" sz="2400" b="1" dirty="0" err="1">
                <a:latin typeface="SutonnyMJ" pitchFamily="2" charset="0"/>
              </a:rPr>
              <a:t>y‡h©vM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159BBDC-687F-472E-9AC4-FA0F091B72EB}"/>
              </a:ext>
            </a:extLst>
          </p:cNvPr>
          <p:cNvSpPr/>
          <p:nvPr/>
        </p:nvSpPr>
        <p:spPr>
          <a:xfrm>
            <a:off x="724473" y="2458237"/>
            <a:ext cx="2812811" cy="522186"/>
          </a:xfrm>
          <a:prstGeom prst="wedgeEllipseCallout">
            <a:avLst>
              <a:gd name="adj1" fmla="val 52504"/>
              <a:gd name="adj2" fmla="val 68542"/>
            </a:avLst>
          </a:prstGeom>
          <a:solidFill>
            <a:srgbClr val="460C8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</a:rPr>
              <a:t>D`vniY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94C08AC-83EB-4280-ACC4-A23A9E543803}"/>
              </a:ext>
            </a:extLst>
          </p:cNvPr>
          <p:cNvSpPr/>
          <p:nvPr/>
        </p:nvSpPr>
        <p:spPr>
          <a:xfrm flipH="1">
            <a:off x="9252287" y="3416978"/>
            <a:ext cx="2394283" cy="551942"/>
          </a:xfrm>
          <a:prstGeom prst="wedgeEllipseCallout">
            <a:avLst>
              <a:gd name="adj1" fmla="val 53038"/>
              <a:gd name="adj2" fmla="val 63578"/>
            </a:avLst>
          </a:prstGeom>
          <a:solidFill>
            <a:srgbClr val="23120F"/>
          </a:solidFill>
          <a:ln w="38100">
            <a:solidFill>
              <a:srgbClr val="0000CC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</a:rPr>
              <a:t>Abykxj‡bi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Rb</a:t>
            </a:r>
            <a:r>
              <a:rPr lang="en-US" sz="2400" b="1" dirty="0">
                <a:latin typeface="SutonnyMJ" pitchFamily="2" charset="0"/>
              </a:rPr>
              <a:t>¨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0BCD48-1297-4D40-AF7B-3B209BE949C9}"/>
              </a:ext>
            </a:extLst>
          </p:cNvPr>
          <p:cNvSpPr txBox="1"/>
          <p:nvPr/>
        </p:nvSpPr>
        <p:spPr>
          <a:xfrm>
            <a:off x="565507" y="4168878"/>
            <a:ext cx="8313797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numCol="2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wbivKiY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wbt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AvKiY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SutonnyMJ" pitchFamily="2" charset="0"/>
              </a:rPr>
              <a:t>‡</a:t>
            </a:r>
            <a:r>
              <a:rPr lang="en-US" sz="2400" b="1" dirty="0" err="1">
                <a:latin typeface="SutonnyMJ" pitchFamily="2" charset="0"/>
              </a:rPr>
              <a:t>R¨vwZg©q</a:t>
            </a:r>
            <a:r>
              <a:rPr lang="en-US" sz="2400" b="1" dirty="0">
                <a:latin typeface="SutonnyMJ" pitchFamily="2" charset="0"/>
              </a:rPr>
              <a:t> = †</a:t>
            </a:r>
            <a:r>
              <a:rPr lang="en-US" sz="2400" b="1" dirty="0" err="1">
                <a:latin typeface="SutonnyMJ" pitchFamily="2" charset="0"/>
              </a:rPr>
              <a:t>R¨wZt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gq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cÖv`yf©ve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cÖv`yt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fve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wbR©b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wbt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Rb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ewnM©Z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ewnt</a:t>
            </a:r>
            <a:r>
              <a:rPr lang="en-US" sz="2400" b="1" dirty="0">
                <a:latin typeface="SutonnyMJ" pitchFamily="2" charset="0"/>
              </a:rPr>
              <a:t> + MZ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SutonnyMJ" pitchFamily="2" charset="0"/>
              </a:rPr>
              <a:t>`</a:t>
            </a:r>
            <a:r>
              <a:rPr lang="en-US" sz="2400" b="1" dirty="0" err="1">
                <a:latin typeface="SutonnyMJ" pitchFamily="2" charset="0"/>
              </a:rPr>
              <a:t>y‡j©vf</a:t>
            </a:r>
            <a:r>
              <a:rPr lang="en-US" sz="2400" b="1" dirty="0">
                <a:latin typeface="SutonnyMJ" pitchFamily="2" charset="0"/>
              </a:rPr>
              <a:t> = `</a:t>
            </a:r>
            <a:r>
              <a:rPr lang="en-US" sz="2400" b="1" dirty="0" err="1">
                <a:latin typeface="SutonnyMJ" pitchFamily="2" charset="0"/>
              </a:rPr>
              <a:t>yt</a:t>
            </a:r>
            <a:r>
              <a:rPr lang="en-US" sz="2400" b="1" dirty="0">
                <a:latin typeface="SutonnyMJ" pitchFamily="2" charset="0"/>
              </a:rPr>
              <a:t>+ †</a:t>
            </a:r>
            <a:r>
              <a:rPr lang="en-US" sz="2400" b="1" dirty="0" err="1">
                <a:latin typeface="SutonnyMJ" pitchFamily="2" charset="0"/>
              </a:rPr>
              <a:t>jvf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35073B-D3FC-490A-9E4A-AA9D047EA136}"/>
              </a:ext>
            </a:extLst>
          </p:cNvPr>
          <p:cNvSpPr/>
          <p:nvPr/>
        </p:nvSpPr>
        <p:spPr>
          <a:xfrm>
            <a:off x="3356809" y="4920912"/>
            <a:ext cx="1287378" cy="36902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DËi</a:t>
            </a:r>
            <a:endParaRPr lang="en-US" sz="2400" b="1" dirty="0">
              <a:latin typeface="SutonnyMJ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50030D-81EA-4E5D-A97A-F19E669533C4}"/>
              </a:ext>
            </a:extLst>
          </p:cNvPr>
          <p:cNvSpPr txBox="1"/>
          <p:nvPr/>
        </p:nvSpPr>
        <p:spPr>
          <a:xfrm>
            <a:off x="494166" y="4164922"/>
            <a:ext cx="844529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ED2FB7"/>
            </a:solidFill>
          </a:ln>
        </p:spPr>
        <p:txBody>
          <a:bodyPr wrap="square" numCol="2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wbivKiY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SutonnyMJ" pitchFamily="2" charset="0"/>
              </a:rPr>
              <a:t>‡</a:t>
            </a:r>
            <a:r>
              <a:rPr lang="en-US" sz="2400" b="1" dirty="0" err="1">
                <a:latin typeface="SutonnyMJ" pitchFamily="2" charset="0"/>
              </a:rPr>
              <a:t>R¨vwZg©q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cÖv`yf©ve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wbR©b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ewnM©Z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SutonnyMJ" pitchFamily="2" charset="0"/>
              </a:rPr>
              <a:t>`</a:t>
            </a:r>
            <a:r>
              <a:rPr lang="en-US" sz="2400" b="1" dirty="0" err="1">
                <a:latin typeface="SutonnyMJ" pitchFamily="2" charset="0"/>
              </a:rPr>
              <a:t>y‡j©vf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BB49EA53-EC2E-41B5-AB4F-CA204C116B86}"/>
              </a:ext>
            </a:extLst>
          </p:cNvPr>
          <p:cNvSpPr/>
          <p:nvPr/>
        </p:nvSpPr>
        <p:spPr>
          <a:xfrm>
            <a:off x="9589171" y="4668258"/>
            <a:ext cx="1022685" cy="709863"/>
          </a:xfrm>
          <a:prstGeom prst="flowChartConnector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here for Answer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B22188-C8AD-4FF9-B6A6-B38D6F9C4989}"/>
              </a:ext>
            </a:extLst>
          </p:cNvPr>
          <p:cNvSpPr txBox="1"/>
          <p:nvPr/>
        </p:nvSpPr>
        <p:spPr>
          <a:xfrm>
            <a:off x="1721388" y="5525353"/>
            <a:ext cx="8445299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</a:rPr>
              <a:t>e¨wZµg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</a:rPr>
              <a:t>:</a:t>
            </a:r>
          </a:p>
          <a:p>
            <a:pPr algn="ctr"/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(B/D + t) +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ÔiÕ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=  Õ t Õ †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jvc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Ges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c~e©eZ©x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n«¯^ ¯^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i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`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xN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© ¯^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i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nq|</a:t>
            </a:r>
          </a:p>
          <a:p>
            <a:pPr algn="just"/>
            <a:r>
              <a:rPr lang="en-US" sz="2400" b="1" dirty="0">
                <a:latin typeface="SutonnyMJ" pitchFamily="2" charset="0"/>
              </a:rPr>
              <a:t>‡</a:t>
            </a:r>
            <a:r>
              <a:rPr lang="en-US" sz="2400" b="1" dirty="0" err="1">
                <a:latin typeface="SutonnyMJ" pitchFamily="2" charset="0"/>
              </a:rPr>
              <a:t>hgb</a:t>
            </a:r>
            <a:r>
              <a:rPr lang="en-US" sz="2400" b="1" dirty="0">
                <a:latin typeface="SutonnyMJ" pitchFamily="2" charset="0"/>
              </a:rPr>
              <a:t>: </a:t>
            </a:r>
            <a:r>
              <a:rPr lang="en-US" sz="2400" b="1" dirty="0" err="1">
                <a:latin typeface="SutonnyMJ" pitchFamily="2" charset="0"/>
              </a:rPr>
              <a:t>wbt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im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bxim</a:t>
            </a:r>
            <a:r>
              <a:rPr lang="en-US" sz="2400" b="1" dirty="0">
                <a:latin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</a:rPr>
              <a:t>wbt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ie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bxie</a:t>
            </a:r>
            <a:endParaRPr lang="en-US" sz="24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828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 tmFilter="0,0; .5, 0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1EE53C-368E-434E-9C14-04F019A1E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2D7D-7412-47C0-9F12-DADA5FAAC54C}" type="datetime3">
              <a:rPr lang="en-US" smtClean="0"/>
              <a:t>23 June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AB3F09-E5AD-48EA-A70A-57C2CB05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1A2A8-3420-4E09-98BE-4410989D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15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A6DF72-2F8B-47C4-B8C5-D4C2B7B1F743}"/>
              </a:ext>
            </a:extLst>
          </p:cNvPr>
          <p:cNvSpPr/>
          <p:nvPr/>
        </p:nvSpPr>
        <p:spPr>
          <a:xfrm>
            <a:off x="3867028" y="517332"/>
            <a:ext cx="4350556" cy="589561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utonnyMJ" pitchFamily="2" charset="0"/>
              </a:rPr>
              <a:t>wemM</a:t>
            </a:r>
            <a:r>
              <a:rPr lang="en-US" sz="3200" b="1" dirty="0">
                <a:latin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</a:rPr>
              <a:t>mwÜ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200F89E8-FDAE-4C10-AF8B-936E74DA535E}"/>
              </a:ext>
            </a:extLst>
          </p:cNvPr>
          <p:cNvSpPr/>
          <p:nvPr/>
        </p:nvSpPr>
        <p:spPr>
          <a:xfrm>
            <a:off x="685799" y="1211003"/>
            <a:ext cx="4447901" cy="473415"/>
          </a:xfrm>
          <a:prstGeom prst="parallelogram">
            <a:avLst>
              <a:gd name="adj" fmla="val 67139"/>
            </a:avLst>
          </a:prstGeom>
          <a:solidFill>
            <a:srgbClr val="23120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atin typeface="SutonnyMJ" pitchFamily="2" charset="0"/>
              </a:rPr>
              <a:t>2. 4:  </a:t>
            </a:r>
            <a:r>
              <a:rPr lang="en-US" sz="2800" b="1" i="1" dirty="0" err="1">
                <a:latin typeface="SutonnyMJ" pitchFamily="2" charset="0"/>
              </a:rPr>
              <a:t>wemM</a:t>
            </a:r>
            <a:r>
              <a:rPr lang="en-US" sz="2800" b="1" i="1" dirty="0">
                <a:latin typeface="SutonnyMJ" pitchFamily="2" charset="0"/>
              </a:rPr>
              <a:t>© I </a:t>
            </a:r>
            <a:r>
              <a:rPr lang="en-US" sz="2800" b="1" i="1" dirty="0" err="1">
                <a:latin typeface="SutonnyMJ" pitchFamily="2" charset="0"/>
              </a:rPr>
              <a:t>e¨Ä‡bi</a:t>
            </a:r>
            <a:r>
              <a:rPr lang="en-US" sz="2800" b="1" i="1" dirty="0">
                <a:latin typeface="SutonnyMJ" pitchFamily="2" charset="0"/>
              </a:rPr>
              <a:t> </a:t>
            </a:r>
            <a:r>
              <a:rPr lang="en-US" sz="2800" b="1" i="1" dirty="0" err="1">
                <a:latin typeface="SutonnyMJ" pitchFamily="2" charset="0"/>
              </a:rPr>
              <a:t>mwÜ</a:t>
            </a:r>
            <a:r>
              <a:rPr lang="en-US" sz="2800" b="1" i="1" dirty="0">
                <a:latin typeface="SutonnyMJ" pitchFamily="2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DCCC27-9614-4EB8-A9C8-970E9041462A}"/>
              </a:ext>
            </a:extLst>
          </p:cNvPr>
          <p:cNvSpPr txBox="1"/>
          <p:nvPr/>
        </p:nvSpPr>
        <p:spPr>
          <a:xfrm>
            <a:off x="228604" y="1912993"/>
            <a:ext cx="1182704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innerShdw blurRad="114300">
              <a:srgbClr val="ED2FB7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 (t) + †</a:t>
            </a:r>
            <a:r>
              <a:rPr lang="en-US" sz="2400" b="1" dirty="0" err="1">
                <a:latin typeface="SutonnyMJ" pitchFamily="2" charset="0"/>
              </a:rPr>
              <a:t>Nvl</a:t>
            </a:r>
            <a:r>
              <a:rPr lang="en-US" sz="2400" b="1" dirty="0">
                <a:latin typeface="SutonnyMJ" pitchFamily="2" charset="0"/>
              </a:rPr>
              <a:t>&amp; </a:t>
            </a:r>
            <a:r>
              <a:rPr lang="en-US" sz="2400" b="1" dirty="0" err="1">
                <a:latin typeface="SutonnyMJ" pitchFamily="2" charset="0"/>
              </a:rPr>
              <a:t>AícÖvY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gnvcÖvY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Zvje</a:t>
            </a:r>
            <a:r>
              <a:rPr lang="en-US" sz="2400" b="1" dirty="0">
                <a:latin typeface="SutonnyMJ" pitchFamily="2" charset="0"/>
              </a:rPr>
              <a:t>¨ </a:t>
            </a:r>
            <a:r>
              <a:rPr lang="en-US" sz="2400" b="1" dirty="0" err="1">
                <a:latin typeface="SutonnyMJ" pitchFamily="2" charset="0"/>
              </a:rPr>
              <a:t>eY</a:t>
            </a:r>
            <a:r>
              <a:rPr lang="en-US" sz="2400" b="1" dirty="0">
                <a:latin typeface="SutonnyMJ" pitchFamily="2" charset="0"/>
              </a:rPr>
              <a:t>© / </a:t>
            </a:r>
            <a:r>
              <a:rPr lang="en-US" sz="2400" b="1" dirty="0" err="1">
                <a:latin typeface="SutonnyMJ" pitchFamily="2" charset="0"/>
              </a:rPr>
              <a:t>A‡Nvl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AícÖvY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gnvcÖvY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g~a©b</a:t>
            </a:r>
            <a:r>
              <a:rPr lang="en-US" sz="2400" b="1" dirty="0">
                <a:latin typeface="SutonnyMJ" pitchFamily="2" charset="0"/>
              </a:rPr>
              <a:t>¨ </a:t>
            </a:r>
            <a:r>
              <a:rPr lang="en-US" sz="2400" b="1" dirty="0" err="1">
                <a:latin typeface="SutonnyMJ" pitchFamily="2" charset="0"/>
              </a:rPr>
              <a:t>e¨Äb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©(t) ¯’‡j  </a:t>
            </a:r>
            <a:r>
              <a:rPr lang="en-US" sz="2400" b="1" dirty="0" err="1">
                <a:latin typeface="SutonnyMJ" pitchFamily="2" charset="0"/>
              </a:rPr>
              <a:t>wkk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, /</a:t>
            </a:r>
          </a:p>
          <a:p>
            <a:pPr algn="ctr"/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 (t) + </a:t>
            </a:r>
            <a:r>
              <a:rPr lang="en-US" sz="2400" b="1" dirty="0" err="1">
                <a:latin typeface="SutonnyMJ" pitchFamily="2" charset="0"/>
              </a:rPr>
              <a:t>A‡Nvl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AícÖvY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gnvcÖvY</a:t>
            </a:r>
            <a:r>
              <a:rPr lang="en-US" sz="2400" b="1" dirty="0">
                <a:latin typeface="SutonnyMJ" pitchFamily="2" charset="0"/>
              </a:rPr>
              <a:t> `</a:t>
            </a:r>
            <a:r>
              <a:rPr lang="en-US" sz="2400" b="1" dirty="0" err="1">
                <a:latin typeface="SutonnyMJ" pitchFamily="2" charset="0"/>
              </a:rPr>
              <a:t>šÍ</a:t>
            </a:r>
            <a:r>
              <a:rPr lang="en-US" sz="2400" b="1" dirty="0">
                <a:latin typeface="SutonnyMJ" pitchFamily="2" charset="0"/>
              </a:rPr>
              <a:t>¨ </a:t>
            </a:r>
            <a:r>
              <a:rPr lang="en-US" sz="2400" b="1" dirty="0" err="1">
                <a:latin typeface="SutonnyMJ" pitchFamily="2" charset="0"/>
              </a:rPr>
              <a:t>e¨Äb</a:t>
            </a:r>
            <a:r>
              <a:rPr lang="en-US" sz="2400" b="1" dirty="0">
                <a:latin typeface="SutonnyMJ" pitchFamily="2" charset="0"/>
              </a:rPr>
              <a:t> = `</a:t>
            </a:r>
            <a:r>
              <a:rPr lang="en-US" sz="2400" b="1" dirty="0" err="1">
                <a:latin typeface="SutonnyMJ" pitchFamily="2" charset="0"/>
              </a:rPr>
              <a:t>šÍ</a:t>
            </a:r>
            <a:r>
              <a:rPr lang="en-US" sz="2400" b="1" dirty="0">
                <a:latin typeface="SutonnyMJ" pitchFamily="2" charset="0"/>
              </a:rPr>
              <a:t>¨ </a:t>
            </a:r>
            <a:r>
              <a:rPr lang="en-US" sz="2400" b="1" dirty="0" err="1">
                <a:latin typeface="SutonnyMJ" pitchFamily="2" charset="0"/>
              </a:rPr>
              <a:t>e¨Äb</a:t>
            </a:r>
            <a:r>
              <a:rPr lang="en-US" sz="2400" b="1" dirty="0">
                <a:latin typeface="SutonnyMJ" pitchFamily="2" charset="0"/>
              </a:rPr>
              <a:t> ¯’‡j `</a:t>
            </a:r>
            <a:r>
              <a:rPr lang="en-US" sz="2400" b="1" dirty="0" err="1">
                <a:latin typeface="SutonnyMJ" pitchFamily="2" charset="0"/>
              </a:rPr>
              <a:t>šÍ</a:t>
            </a:r>
            <a:r>
              <a:rPr lang="en-US" sz="2400" b="1" dirty="0">
                <a:latin typeface="SutonnyMJ" pitchFamily="2" charset="0"/>
              </a:rPr>
              <a:t>¨ </a:t>
            </a:r>
            <a:r>
              <a:rPr lang="en-US" sz="2400" b="1" dirty="0" err="1">
                <a:latin typeface="SutonnyMJ" pitchFamily="2" charset="0"/>
              </a:rPr>
              <a:t>wkk</a:t>
            </a:r>
            <a:r>
              <a:rPr lang="en-US" sz="2400" b="1" dirty="0">
                <a:latin typeface="SutonnyMJ" pitchFamily="2" charset="0"/>
              </a:rPr>
              <a:t>&amp;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A6DBF7D3-BFC1-4074-8B11-90240A5E83D6}"/>
              </a:ext>
            </a:extLst>
          </p:cNvPr>
          <p:cNvSpPr/>
          <p:nvPr/>
        </p:nvSpPr>
        <p:spPr>
          <a:xfrm>
            <a:off x="664313" y="3107934"/>
            <a:ext cx="2812811" cy="522186"/>
          </a:xfrm>
          <a:prstGeom prst="wedgeEllipseCallout">
            <a:avLst>
              <a:gd name="adj1" fmla="val 52504"/>
              <a:gd name="adj2" fmla="val 68542"/>
            </a:avLst>
          </a:prstGeom>
          <a:solidFill>
            <a:srgbClr val="460C8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</a:rPr>
              <a:t>D`vniY</a:t>
            </a:r>
            <a:endParaRPr lang="en-US" sz="2400" b="1" dirty="0">
              <a:latin typeface="SutonnyMJ" pitchFamily="2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B4F5877-720C-408F-8743-DDC7061BB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186749"/>
              </p:ext>
            </p:extLst>
          </p:nvPr>
        </p:nvGraphicFramePr>
        <p:xfrm>
          <a:off x="1203158" y="3956163"/>
          <a:ext cx="1017871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4010">
                  <a:extLst>
                    <a:ext uri="{9D8B030D-6E8A-4147-A177-3AD203B41FA5}">
                      <a16:colId xmlns:a16="http://schemas.microsoft.com/office/drawing/2014/main" val="2240274686"/>
                    </a:ext>
                  </a:extLst>
                </a:gridCol>
                <a:gridCol w="6364706">
                  <a:extLst>
                    <a:ext uri="{9D8B030D-6E8A-4147-A177-3AD203B41FA5}">
                      <a16:colId xmlns:a16="http://schemas.microsoft.com/office/drawing/2014/main" val="2243433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SutonnyMJ" pitchFamily="2" charset="0"/>
                        </a:rPr>
                        <a:t>m~Î</a:t>
                      </a:r>
                      <a:r>
                        <a:rPr lang="en-US" sz="2400" dirty="0">
                          <a:latin typeface="SutonnyMJ" pitchFamily="2" charset="0"/>
                        </a:rPr>
                        <a:t> 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3E00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SutonnyMJ" pitchFamily="2" charset="0"/>
                        </a:rPr>
                        <a:t>D`vniY</a:t>
                      </a:r>
                      <a:endParaRPr lang="en-US" sz="2400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3E00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327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t + P / Q = k + P/Q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t + U/V = l + U/V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t + Z / _ = m + Z/_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1" dirty="0" err="1">
                          <a:latin typeface="SutonnyMJ" pitchFamily="2" charset="0"/>
                        </a:rPr>
                        <a:t>wbt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+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Pq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=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wbðq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wkit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+ †Q` =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wki‡ñ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`, ---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1" dirty="0" err="1">
                          <a:latin typeface="SutonnyMJ" pitchFamily="2" charset="0"/>
                        </a:rPr>
                        <a:t>abyt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+ U¼vi = abyóv¼vi,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wbt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+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Vzi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=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wbôzi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---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`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yt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+ Zi = `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y¯Íi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`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yt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+ _ = `y¯’, ---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11712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6809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3D88D-7EE8-4D1F-BD76-F7A12E35A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2D7D-7412-47C0-9F12-DADA5FAAC54C}" type="datetime3">
              <a:rPr lang="en-US" smtClean="0"/>
              <a:t>23 June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33DF1A-4E3F-4311-A190-ECC418933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AB7C6-99AE-4671-BD73-1B183643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16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54A9D2-6DF8-4867-84C6-BA95575AA956}"/>
              </a:ext>
            </a:extLst>
          </p:cNvPr>
          <p:cNvSpPr/>
          <p:nvPr/>
        </p:nvSpPr>
        <p:spPr>
          <a:xfrm>
            <a:off x="3867028" y="48094"/>
            <a:ext cx="4350556" cy="589561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utonnyMJ" pitchFamily="2" charset="0"/>
              </a:rPr>
              <a:t>wemM</a:t>
            </a:r>
            <a:r>
              <a:rPr lang="en-US" sz="3200" b="1" dirty="0">
                <a:latin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</a:rPr>
              <a:t>mwÜ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C3192290-7D48-48BB-964C-1D7B85BF6783}"/>
              </a:ext>
            </a:extLst>
          </p:cNvPr>
          <p:cNvSpPr/>
          <p:nvPr/>
        </p:nvSpPr>
        <p:spPr>
          <a:xfrm>
            <a:off x="685799" y="669577"/>
            <a:ext cx="4447901" cy="473415"/>
          </a:xfrm>
          <a:prstGeom prst="parallelogram">
            <a:avLst>
              <a:gd name="adj" fmla="val 67139"/>
            </a:avLst>
          </a:prstGeom>
          <a:solidFill>
            <a:srgbClr val="23120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atin typeface="SutonnyMJ" pitchFamily="2" charset="0"/>
              </a:rPr>
              <a:t>2. 5:  </a:t>
            </a:r>
            <a:r>
              <a:rPr lang="en-US" sz="2800" b="1" i="1" dirty="0" err="1">
                <a:latin typeface="SutonnyMJ" pitchFamily="2" charset="0"/>
              </a:rPr>
              <a:t>wemM</a:t>
            </a:r>
            <a:r>
              <a:rPr lang="en-US" sz="2800" b="1" i="1" dirty="0">
                <a:latin typeface="SutonnyMJ" pitchFamily="2" charset="0"/>
              </a:rPr>
              <a:t>© I </a:t>
            </a:r>
            <a:r>
              <a:rPr lang="en-US" sz="2800" b="1" i="1" dirty="0" err="1">
                <a:latin typeface="SutonnyMJ" pitchFamily="2" charset="0"/>
              </a:rPr>
              <a:t>e¨Ä‡bi</a:t>
            </a:r>
            <a:r>
              <a:rPr lang="en-US" sz="2800" b="1" i="1" dirty="0">
                <a:latin typeface="SutonnyMJ" pitchFamily="2" charset="0"/>
              </a:rPr>
              <a:t> </a:t>
            </a:r>
            <a:r>
              <a:rPr lang="en-US" sz="2800" b="1" i="1" dirty="0" err="1">
                <a:latin typeface="SutonnyMJ" pitchFamily="2" charset="0"/>
              </a:rPr>
              <a:t>mwÜ</a:t>
            </a:r>
            <a:r>
              <a:rPr lang="en-US" sz="2800" b="1" i="1" dirty="0">
                <a:latin typeface="SutonnyMJ" pitchFamily="2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50135-F74E-49D1-8995-E0DAEAD547DA}"/>
              </a:ext>
            </a:extLst>
          </p:cNvPr>
          <p:cNvSpPr txBox="1"/>
          <p:nvPr/>
        </p:nvSpPr>
        <p:spPr>
          <a:xfrm>
            <a:off x="228604" y="1203111"/>
            <a:ext cx="1182704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innerShdw blurRad="114300">
              <a:srgbClr val="ED2FB7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b="1" dirty="0">
                <a:latin typeface="SutonnyMJ" pitchFamily="2" charset="0"/>
              </a:rPr>
              <a:t>(A/Av + t) + </a:t>
            </a:r>
            <a:r>
              <a:rPr lang="en-US" sz="2400" b="1" dirty="0" err="1">
                <a:latin typeface="SutonnyMJ" pitchFamily="2" charset="0"/>
              </a:rPr>
              <a:t>A‡Nvl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AícÖvY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gnvcÖvY</a:t>
            </a:r>
            <a:r>
              <a:rPr lang="en-US" sz="2400" b="1" dirty="0">
                <a:latin typeface="SutonnyMJ" pitchFamily="2" charset="0"/>
              </a:rPr>
              <a:t> KÚ/</a:t>
            </a:r>
            <a:r>
              <a:rPr lang="en-US" sz="2400" b="1" dirty="0" err="1">
                <a:latin typeface="SutonnyMJ" pitchFamily="2" charset="0"/>
              </a:rPr>
              <a:t>Iô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e¨Äb</a:t>
            </a:r>
            <a:r>
              <a:rPr lang="en-US" sz="2400" b="1" dirty="0">
                <a:latin typeface="SutonnyMJ" pitchFamily="2" charset="0"/>
              </a:rPr>
              <a:t> (K, L, c, d) = A/Av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©(t) ¯’‡j  </a:t>
            </a:r>
            <a:r>
              <a:rPr lang="en-US" sz="2400" b="1" dirty="0" err="1">
                <a:latin typeface="SutonnyMJ" pitchFamily="2" charset="0"/>
              </a:rPr>
              <a:t>wkk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(m&amp;) nq  </a:t>
            </a:r>
            <a:r>
              <a:rPr lang="en-US" sz="2400" b="1" dirty="0" err="1">
                <a:latin typeface="SutonnyMJ" pitchFamily="2" charset="0"/>
              </a:rPr>
              <a:t>Ges</a:t>
            </a:r>
            <a:endParaRPr lang="en-US" sz="2400" b="1" dirty="0">
              <a:latin typeface="SutonnyMJ" pitchFamily="2" charset="0"/>
            </a:endParaRPr>
          </a:p>
          <a:p>
            <a:pPr algn="ctr"/>
            <a:r>
              <a:rPr lang="en-US" sz="2400" b="1" dirty="0">
                <a:latin typeface="SutonnyMJ" pitchFamily="2" charset="0"/>
              </a:rPr>
              <a:t>A/Av </a:t>
            </a:r>
            <a:r>
              <a:rPr lang="en-US" sz="2400" b="1" dirty="0" err="1">
                <a:latin typeface="SutonnyMJ" pitchFamily="2" charset="0"/>
              </a:rPr>
              <a:t>e¨ZxZ</a:t>
            </a:r>
            <a:r>
              <a:rPr lang="en-US" sz="2400" b="1" dirty="0">
                <a:latin typeface="SutonnyMJ" pitchFamily="2" charset="0"/>
              </a:rPr>
              <a:t> Ab¨ ¯^</a:t>
            </a:r>
            <a:r>
              <a:rPr lang="en-US" sz="2400" b="1" dirty="0" err="1">
                <a:latin typeface="SutonnyMJ" pitchFamily="2" charset="0"/>
              </a:rPr>
              <a:t>iaŸwb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ciw</a:t>
            </a:r>
            <a:r>
              <a:rPr lang="en-US" sz="2400" b="1" dirty="0">
                <a:latin typeface="SutonnyMJ" pitchFamily="2" charset="0"/>
              </a:rPr>
              <a:t>¯’Z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©(t) ¯’‡j </a:t>
            </a:r>
            <a:r>
              <a:rPr lang="en-US" sz="2400" b="1" dirty="0" err="1">
                <a:latin typeface="SutonnyMJ" pitchFamily="2" charset="0"/>
              </a:rPr>
              <a:t>g~a©b</a:t>
            </a:r>
            <a:r>
              <a:rPr lang="en-US" sz="2400" b="1" dirty="0">
                <a:latin typeface="SutonnyMJ" pitchFamily="2" charset="0"/>
              </a:rPr>
              <a:t>¨ </a:t>
            </a:r>
            <a:r>
              <a:rPr lang="en-US" sz="2400" b="1" dirty="0" err="1">
                <a:latin typeface="SutonnyMJ" pitchFamily="2" charset="0"/>
              </a:rPr>
              <a:t>wkk</a:t>
            </a:r>
            <a:r>
              <a:rPr lang="en-US" sz="2400" b="1" dirty="0">
                <a:latin typeface="SutonnyMJ" pitchFamily="2" charset="0"/>
              </a:rPr>
              <a:t>&amp;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(l) nq|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4D26606-428C-4D52-B70A-1B1CBD1C9405}"/>
              </a:ext>
            </a:extLst>
          </p:cNvPr>
          <p:cNvSpPr/>
          <p:nvPr/>
        </p:nvSpPr>
        <p:spPr>
          <a:xfrm>
            <a:off x="231169" y="1868654"/>
            <a:ext cx="2812811" cy="522186"/>
          </a:xfrm>
          <a:prstGeom prst="wedgeEllipseCallout">
            <a:avLst>
              <a:gd name="adj1" fmla="val 58920"/>
              <a:gd name="adj2" fmla="val 45501"/>
            </a:avLst>
          </a:prstGeom>
          <a:solidFill>
            <a:srgbClr val="460C8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</a:rPr>
              <a:t>D`vniY</a:t>
            </a:r>
            <a:endParaRPr lang="en-US" sz="2400" b="1" dirty="0">
              <a:latin typeface="SutonnyMJ" pitchFamily="2" charset="0"/>
            </a:endParaRPr>
          </a:p>
        </p:txBody>
      </p:sp>
      <p:graphicFrame>
        <p:nvGraphicFramePr>
          <p:cNvPr id="9" name="Table 14">
            <a:extLst>
              <a:ext uri="{FF2B5EF4-FFF2-40B4-BE49-F238E27FC236}">
                <a16:creationId xmlns:a16="http://schemas.microsoft.com/office/drawing/2014/main" id="{4D7DFAFC-949C-4575-AE67-10C0D444A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501577"/>
              </p:ext>
            </p:extLst>
          </p:nvPr>
        </p:nvGraphicFramePr>
        <p:xfrm>
          <a:off x="1732547" y="2440152"/>
          <a:ext cx="849429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850">
                  <a:extLst>
                    <a:ext uri="{9D8B030D-6E8A-4147-A177-3AD203B41FA5}">
                      <a16:colId xmlns:a16="http://schemas.microsoft.com/office/drawing/2014/main" val="2240274686"/>
                    </a:ext>
                  </a:extLst>
                </a:gridCol>
                <a:gridCol w="5311444">
                  <a:extLst>
                    <a:ext uri="{9D8B030D-6E8A-4147-A177-3AD203B41FA5}">
                      <a16:colId xmlns:a16="http://schemas.microsoft.com/office/drawing/2014/main" val="2243433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SutonnyMJ" pitchFamily="2" charset="0"/>
                        </a:rPr>
                        <a:t>m~Î</a:t>
                      </a:r>
                      <a:r>
                        <a:rPr lang="en-US" sz="2400" dirty="0">
                          <a:latin typeface="SutonnyMJ" pitchFamily="2" charset="0"/>
                        </a:rPr>
                        <a:t> 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3E00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SutonnyMJ" pitchFamily="2" charset="0"/>
                        </a:rPr>
                        <a:t>D`vniY</a:t>
                      </a:r>
                      <a:endParaRPr lang="en-US" sz="2400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3E00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327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(A + t) + K = m&amp; + K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(A + t) + L = m&amp; + L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(B + t) + K = l + K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(D + t) + K = l + K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1" dirty="0" err="1">
                          <a:latin typeface="SutonnyMJ" pitchFamily="2" charset="0"/>
                        </a:rPr>
                        <a:t>bgt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+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Kvi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=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bg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¯‹vi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1" dirty="0" err="1">
                          <a:latin typeface="SutonnyMJ" pitchFamily="2" charset="0"/>
                        </a:rPr>
                        <a:t>c`t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+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Ljb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=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c`öjb</a:t>
                      </a:r>
                      <a:endParaRPr lang="en-US" sz="2400" b="1" dirty="0">
                        <a:latin typeface="SutonnyMJ" pitchFamily="2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1" dirty="0" err="1">
                          <a:latin typeface="SutonnyMJ" pitchFamily="2" charset="0"/>
                        </a:rPr>
                        <a:t>wbt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+ Ki =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wb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¯‹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i</a:t>
                      </a:r>
                      <a:endParaRPr lang="en-US" sz="2400" b="1" dirty="0">
                        <a:latin typeface="SutonnyMJ" pitchFamily="2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`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yt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+ Ki = `y¯‹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i</a:t>
                      </a:r>
                      <a:endParaRPr lang="en-US" sz="2400" b="1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11712792"/>
                  </a:ext>
                </a:extLst>
              </a:tr>
            </a:tbl>
          </a:graphicData>
        </a:graphic>
      </p:graphicFrame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6E73E2BC-9F39-4E6A-A80D-003F3F548487}"/>
              </a:ext>
            </a:extLst>
          </p:cNvPr>
          <p:cNvSpPr/>
          <p:nvPr/>
        </p:nvSpPr>
        <p:spPr>
          <a:xfrm flipH="1">
            <a:off x="9252287" y="3801987"/>
            <a:ext cx="2394283" cy="551942"/>
          </a:xfrm>
          <a:prstGeom prst="wedgeEllipseCallout">
            <a:avLst>
              <a:gd name="adj1" fmla="val 53038"/>
              <a:gd name="adj2" fmla="val 63578"/>
            </a:avLst>
          </a:prstGeom>
          <a:solidFill>
            <a:srgbClr val="23120F"/>
          </a:solidFill>
          <a:ln w="38100">
            <a:solidFill>
              <a:srgbClr val="0000CC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</a:rPr>
              <a:t>Abykxj‡bi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Rb</a:t>
            </a:r>
            <a:r>
              <a:rPr lang="en-US" sz="2400" b="1" dirty="0">
                <a:latin typeface="SutonnyMJ" pitchFamily="2" charset="0"/>
              </a:rPr>
              <a:t>¨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C513B1-2979-410D-99C2-982B8705D67E}"/>
              </a:ext>
            </a:extLst>
          </p:cNvPr>
          <p:cNvSpPr txBox="1"/>
          <p:nvPr/>
        </p:nvSpPr>
        <p:spPr>
          <a:xfrm>
            <a:off x="645350" y="4517766"/>
            <a:ext cx="9485249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numCol="3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cyi</a:t>
            </a:r>
            <a:r>
              <a:rPr lang="en-US" sz="2400" b="1" dirty="0">
                <a:latin typeface="SutonnyMJ" pitchFamily="2" charset="0"/>
              </a:rPr>
              <a:t>¯‹vi = </a:t>
            </a:r>
            <a:r>
              <a:rPr lang="en-US" sz="2400" b="1" dirty="0" err="1">
                <a:latin typeface="SutonnyMJ" pitchFamily="2" charset="0"/>
              </a:rPr>
              <a:t>cyit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Kvi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gb</a:t>
            </a:r>
            <a:r>
              <a:rPr lang="en-US" sz="2400" b="1" dirty="0">
                <a:latin typeface="SutonnyMJ" pitchFamily="2" charset="0"/>
              </a:rPr>
              <a:t>¯‹</a:t>
            </a:r>
            <a:r>
              <a:rPr lang="en-US" sz="2400" b="1" dirty="0" err="1">
                <a:latin typeface="SutonnyMJ" pitchFamily="2" charset="0"/>
              </a:rPr>
              <a:t>vgbv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gbt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Kvgbv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wZi</a:t>
            </a:r>
            <a:r>
              <a:rPr lang="en-US" sz="2400" b="1" dirty="0">
                <a:latin typeface="SutonnyMJ" pitchFamily="2" charset="0"/>
              </a:rPr>
              <a:t>¯‹vi = </a:t>
            </a:r>
            <a:r>
              <a:rPr lang="en-US" sz="2400" b="1" dirty="0" err="1">
                <a:latin typeface="SutonnyMJ" pitchFamily="2" charset="0"/>
              </a:rPr>
              <a:t>wZit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Kvi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PZz®ú</a:t>
            </a:r>
            <a:r>
              <a:rPr lang="en-US" sz="2400" b="1" dirty="0">
                <a:latin typeface="SutonnyMJ" pitchFamily="2" charset="0"/>
              </a:rPr>
              <a:t>` = </a:t>
            </a:r>
            <a:r>
              <a:rPr lang="en-US" sz="2400" b="1" dirty="0" err="1">
                <a:latin typeface="SutonnyMJ" pitchFamily="2" charset="0"/>
              </a:rPr>
              <a:t>PZzt</a:t>
            </a:r>
            <a:r>
              <a:rPr lang="en-US" sz="2400" b="1" dirty="0">
                <a:latin typeface="SutonnyMJ" pitchFamily="2" charset="0"/>
              </a:rPr>
              <a:t> + c`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wbõj</a:t>
            </a:r>
            <a:r>
              <a:rPr lang="en-US" sz="2400" b="1" dirty="0">
                <a:latin typeface="SutonnyMJ" pitchFamily="2" charset="0"/>
              </a:rPr>
              <a:t>  = </a:t>
            </a:r>
            <a:r>
              <a:rPr lang="en-US" sz="2400" b="1" dirty="0" err="1">
                <a:latin typeface="SutonnyMJ" pitchFamily="2" charset="0"/>
              </a:rPr>
              <a:t>wbt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dj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wb®úvc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wbt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dj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SutonnyMJ" pitchFamily="2" charset="0"/>
              </a:rPr>
              <a:t>`</a:t>
            </a:r>
            <a:r>
              <a:rPr lang="en-US" sz="2400" b="1" dirty="0" err="1">
                <a:latin typeface="SutonnyMJ" pitchFamily="2" charset="0"/>
              </a:rPr>
              <a:t>y®úÖvc</a:t>
            </a:r>
            <a:r>
              <a:rPr lang="en-US" sz="2400" b="1" dirty="0">
                <a:latin typeface="SutonnyMJ" pitchFamily="2" charset="0"/>
              </a:rPr>
              <a:t>¨ = `ty + </a:t>
            </a:r>
            <a:r>
              <a:rPr lang="en-US" sz="2400" b="1" dirty="0" err="1">
                <a:latin typeface="SutonnyMJ" pitchFamily="2" charset="0"/>
              </a:rPr>
              <a:t>cÖvc</a:t>
            </a:r>
            <a:r>
              <a:rPr lang="en-US" sz="2400" b="1" dirty="0">
                <a:latin typeface="SutonnyMJ" pitchFamily="2" charset="0"/>
              </a:rPr>
              <a:t>¨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ewn</a:t>
            </a:r>
            <a:r>
              <a:rPr lang="en-US" sz="2400" b="1" dirty="0">
                <a:latin typeface="SutonnyMJ" pitchFamily="2" charset="0"/>
              </a:rPr>
              <a:t>®‹…Z = </a:t>
            </a:r>
            <a:r>
              <a:rPr lang="en-US" sz="2400" b="1" dirty="0" err="1">
                <a:latin typeface="SutonnyMJ" pitchFamily="2" charset="0"/>
              </a:rPr>
              <a:t>ewnt</a:t>
            </a:r>
            <a:r>
              <a:rPr lang="en-US" sz="2400" b="1" dirty="0">
                <a:latin typeface="SutonnyMJ" pitchFamily="2" charset="0"/>
              </a:rPr>
              <a:t> + K…Z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SutonnyMJ" pitchFamily="2" charset="0"/>
              </a:rPr>
              <a:t>`y®‹…</a:t>
            </a:r>
            <a:r>
              <a:rPr lang="en-US" sz="2400" b="1" dirty="0" err="1">
                <a:latin typeface="SutonnyMJ" pitchFamily="2" charset="0"/>
              </a:rPr>
              <a:t>wZ</a:t>
            </a:r>
            <a:r>
              <a:rPr lang="en-US" sz="2400" b="1" dirty="0">
                <a:latin typeface="SutonnyMJ" pitchFamily="2" charset="0"/>
              </a:rPr>
              <a:t> = `</a:t>
            </a:r>
            <a:r>
              <a:rPr lang="en-US" sz="2400" b="1" dirty="0" err="1">
                <a:latin typeface="SutonnyMJ" pitchFamily="2" charset="0"/>
              </a:rPr>
              <a:t>yt</a:t>
            </a:r>
            <a:r>
              <a:rPr lang="en-US" sz="2400" b="1" dirty="0">
                <a:latin typeface="SutonnyMJ" pitchFamily="2" charset="0"/>
              </a:rPr>
              <a:t> + K…</a:t>
            </a:r>
            <a:r>
              <a:rPr lang="en-US" sz="2400" b="1" dirty="0" err="1">
                <a:latin typeface="SutonnyMJ" pitchFamily="2" charset="0"/>
              </a:rPr>
              <a:t>wZ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Avwe</a:t>
            </a:r>
            <a:r>
              <a:rPr lang="en-US" sz="2400" b="1" dirty="0">
                <a:latin typeface="SutonnyMJ" pitchFamily="2" charset="0"/>
              </a:rPr>
              <a:t>®‹vi = </a:t>
            </a:r>
            <a:r>
              <a:rPr lang="en-US" sz="2400" b="1" dirty="0" err="1">
                <a:latin typeface="SutonnyMJ" pitchFamily="2" charset="0"/>
              </a:rPr>
              <a:t>Avwet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Kvi</a:t>
            </a:r>
            <a:r>
              <a:rPr lang="en-US" sz="2400" b="1" dirty="0">
                <a:latin typeface="SutonnyMJ" pitchFamily="2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PZz</a:t>
            </a:r>
            <a:r>
              <a:rPr lang="en-US" sz="2400" b="1" dirty="0">
                <a:latin typeface="SutonnyMJ" pitchFamily="2" charset="0"/>
              </a:rPr>
              <a:t>‡®‹</a:t>
            </a:r>
            <a:r>
              <a:rPr lang="en-US" sz="2400" b="1" dirty="0" err="1">
                <a:latin typeface="SutonnyMJ" pitchFamily="2" charset="0"/>
              </a:rPr>
              <a:t>vb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PZzt</a:t>
            </a:r>
            <a:r>
              <a:rPr lang="en-US" sz="2400" b="1" dirty="0">
                <a:latin typeface="SutonnyMJ" pitchFamily="2" charset="0"/>
              </a:rPr>
              <a:t> + †</a:t>
            </a:r>
            <a:r>
              <a:rPr lang="en-US" sz="2400" b="1" dirty="0" err="1">
                <a:latin typeface="SutonnyMJ" pitchFamily="2" charset="0"/>
              </a:rPr>
              <a:t>Kvb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evP¯úwZ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evPt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cwZ</a:t>
            </a:r>
            <a:r>
              <a:rPr lang="en-US" sz="2400" b="1" dirty="0">
                <a:latin typeface="SutonnyMJ" pitchFamily="2" charset="0"/>
              </a:rPr>
              <a:t>,       13. </a:t>
            </a:r>
            <a:r>
              <a:rPr lang="en-US" sz="2400" b="1" dirty="0" err="1">
                <a:latin typeface="SutonnyMJ" pitchFamily="2" charset="0"/>
              </a:rPr>
              <a:t>fv</a:t>
            </a:r>
            <a:r>
              <a:rPr lang="en-US" sz="2400" b="1" dirty="0">
                <a:latin typeface="SutonnyMJ" pitchFamily="2" charset="0"/>
              </a:rPr>
              <a:t>¯‹</a:t>
            </a:r>
            <a:r>
              <a:rPr lang="en-US" sz="2400" b="1" dirty="0" err="1">
                <a:latin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fvt</a:t>
            </a:r>
            <a:r>
              <a:rPr lang="en-US" sz="2400" b="1" dirty="0">
                <a:latin typeface="SutonnyMJ" pitchFamily="2" charset="0"/>
              </a:rPr>
              <a:t> + Ki  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FC3210-DC3B-4BE9-BEAA-DC63EDA8BB21}"/>
              </a:ext>
            </a:extLst>
          </p:cNvPr>
          <p:cNvSpPr/>
          <p:nvPr/>
        </p:nvSpPr>
        <p:spPr>
          <a:xfrm>
            <a:off x="6509082" y="5197637"/>
            <a:ext cx="1287378" cy="36902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DËi</a:t>
            </a:r>
            <a:endParaRPr lang="en-US" sz="2400" b="1" dirty="0">
              <a:latin typeface="SutonnyMJ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066DE2-D0C2-48CA-809D-7A9D4704A0D9}"/>
              </a:ext>
            </a:extLst>
          </p:cNvPr>
          <p:cNvSpPr txBox="1"/>
          <p:nvPr/>
        </p:nvSpPr>
        <p:spPr>
          <a:xfrm>
            <a:off x="626510" y="4513868"/>
            <a:ext cx="9600331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ED2FB7"/>
            </a:solidFill>
          </a:ln>
        </p:spPr>
        <p:txBody>
          <a:bodyPr wrap="square" numCol="3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cyi</a:t>
            </a:r>
            <a:r>
              <a:rPr lang="en-US" sz="2400" b="1" dirty="0">
                <a:latin typeface="SutonnyMJ" pitchFamily="2" charset="0"/>
              </a:rPr>
              <a:t>¯‹vi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gb</a:t>
            </a:r>
            <a:r>
              <a:rPr lang="en-US" sz="2400" b="1" dirty="0">
                <a:latin typeface="SutonnyMJ" pitchFamily="2" charset="0"/>
              </a:rPr>
              <a:t>¯‹</a:t>
            </a:r>
            <a:r>
              <a:rPr lang="en-US" sz="2400" b="1" dirty="0" err="1">
                <a:latin typeface="SutonnyMJ" pitchFamily="2" charset="0"/>
              </a:rPr>
              <a:t>vgbv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wZi</a:t>
            </a:r>
            <a:r>
              <a:rPr lang="en-US" sz="2400" b="1" dirty="0">
                <a:latin typeface="SutonnyMJ" pitchFamily="2" charset="0"/>
              </a:rPr>
              <a:t>¯‹vi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PZz®ú</a:t>
            </a:r>
            <a:r>
              <a:rPr lang="en-US" sz="2400" b="1" dirty="0">
                <a:latin typeface="SutonnyMJ" pitchFamily="2" charset="0"/>
              </a:rPr>
              <a:t>`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wbõj</a:t>
            </a:r>
            <a:r>
              <a:rPr lang="en-US" sz="2400" b="1" dirty="0">
                <a:latin typeface="SutonnyMJ" pitchFamily="2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wb®úvc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SutonnyMJ" pitchFamily="2" charset="0"/>
              </a:rPr>
              <a:t>`</a:t>
            </a:r>
            <a:r>
              <a:rPr lang="en-US" sz="2400" b="1" dirty="0" err="1">
                <a:latin typeface="SutonnyMJ" pitchFamily="2" charset="0"/>
              </a:rPr>
              <a:t>y®úÖvc</a:t>
            </a:r>
            <a:r>
              <a:rPr lang="en-US" sz="2400" b="1" dirty="0">
                <a:latin typeface="SutonnyMJ" pitchFamily="2" charset="0"/>
              </a:rPr>
              <a:t>¨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ewn</a:t>
            </a:r>
            <a:r>
              <a:rPr lang="en-US" sz="2400" b="1" dirty="0">
                <a:latin typeface="SutonnyMJ" pitchFamily="2" charset="0"/>
              </a:rPr>
              <a:t>®‹…Z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SutonnyMJ" pitchFamily="2" charset="0"/>
              </a:rPr>
              <a:t>`y®‹…</a:t>
            </a:r>
            <a:r>
              <a:rPr lang="en-US" sz="2400" b="1" dirty="0" err="1">
                <a:latin typeface="SutonnyMJ" pitchFamily="2" charset="0"/>
              </a:rPr>
              <a:t>wZ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Avwe</a:t>
            </a:r>
            <a:r>
              <a:rPr lang="en-US" sz="2400" b="1" dirty="0">
                <a:latin typeface="SutonnyMJ" pitchFamily="2" charset="0"/>
              </a:rPr>
              <a:t>®‹vi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PZz</a:t>
            </a:r>
            <a:r>
              <a:rPr lang="en-US" sz="2400" b="1" dirty="0">
                <a:latin typeface="SutonnyMJ" pitchFamily="2" charset="0"/>
              </a:rPr>
              <a:t>‡®‹</a:t>
            </a:r>
            <a:r>
              <a:rPr lang="en-US" sz="2400" b="1" dirty="0" err="1">
                <a:latin typeface="SutonnyMJ" pitchFamily="2" charset="0"/>
              </a:rPr>
              <a:t>vb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evP¯úwZ</a:t>
            </a:r>
            <a:r>
              <a:rPr lang="en-US" sz="2400" b="1" dirty="0">
                <a:latin typeface="SutonnyMJ" pitchFamily="2" charset="0"/>
              </a:rPr>
              <a:t>                                13. </a:t>
            </a:r>
            <a:r>
              <a:rPr lang="en-US" sz="2400" b="1" dirty="0" err="1">
                <a:latin typeface="SutonnyMJ" pitchFamily="2" charset="0"/>
              </a:rPr>
              <a:t>fv</a:t>
            </a:r>
            <a:r>
              <a:rPr lang="en-US" sz="2400" b="1" dirty="0">
                <a:latin typeface="SutonnyMJ" pitchFamily="2" charset="0"/>
              </a:rPr>
              <a:t>¯‹</a:t>
            </a:r>
            <a:r>
              <a:rPr lang="en-US" sz="2400" b="1" dirty="0" err="1">
                <a:latin typeface="SutonnyMJ" pitchFamily="2" charset="0"/>
              </a:rPr>
              <a:t>i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F9951B3C-E61A-4A89-96F2-13230601F201}"/>
              </a:ext>
            </a:extLst>
          </p:cNvPr>
          <p:cNvSpPr/>
          <p:nvPr/>
        </p:nvSpPr>
        <p:spPr>
          <a:xfrm>
            <a:off x="11105161" y="6087980"/>
            <a:ext cx="1022685" cy="709863"/>
          </a:xfrm>
          <a:prstGeom prst="flowChartConnector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here for Answer</a:t>
            </a:r>
          </a:p>
        </p:txBody>
      </p:sp>
    </p:spTree>
    <p:extLst>
      <p:ext uri="{BB962C8B-B14F-4D97-AF65-F5344CB8AC3E}">
        <p14:creationId xmlns:p14="http://schemas.microsoft.com/office/powerpoint/2010/main" val="147601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 tmFilter="0,0; .5, 0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22E0AD-5808-4E2E-A8CA-6846C543B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2D7D-7412-47C0-9F12-DADA5FAAC54C}" type="datetime3">
              <a:rPr lang="en-US" smtClean="0"/>
              <a:t>23 June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5979C-24DD-4963-B521-AEBC9C86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F4523-A6A8-4C32-9041-0445C020A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17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51B72C-84FA-40D9-B39B-0CED8140E1FC}"/>
              </a:ext>
            </a:extLst>
          </p:cNvPr>
          <p:cNvSpPr/>
          <p:nvPr/>
        </p:nvSpPr>
        <p:spPr>
          <a:xfrm>
            <a:off x="3867028" y="541390"/>
            <a:ext cx="4350556" cy="589561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utonnyMJ" pitchFamily="2" charset="0"/>
              </a:rPr>
              <a:t>wemM</a:t>
            </a:r>
            <a:r>
              <a:rPr lang="en-US" sz="3200" b="1" dirty="0">
                <a:latin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</a:rPr>
              <a:t>mwÜ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FEBBDB5-3545-41BB-AA8F-E0EA1D096776}"/>
              </a:ext>
            </a:extLst>
          </p:cNvPr>
          <p:cNvSpPr/>
          <p:nvPr/>
        </p:nvSpPr>
        <p:spPr>
          <a:xfrm>
            <a:off x="685799" y="1235065"/>
            <a:ext cx="4447901" cy="473415"/>
          </a:xfrm>
          <a:prstGeom prst="parallelogram">
            <a:avLst>
              <a:gd name="adj" fmla="val 67139"/>
            </a:avLst>
          </a:prstGeom>
          <a:solidFill>
            <a:srgbClr val="23120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atin typeface="SutonnyMJ" pitchFamily="2" charset="0"/>
              </a:rPr>
              <a:t>2. 6:  </a:t>
            </a:r>
            <a:r>
              <a:rPr lang="en-US" sz="2800" b="1" i="1" dirty="0" err="1">
                <a:latin typeface="SutonnyMJ" pitchFamily="2" charset="0"/>
              </a:rPr>
              <a:t>wemM</a:t>
            </a:r>
            <a:r>
              <a:rPr lang="en-US" sz="2800" b="1" i="1" dirty="0">
                <a:latin typeface="SutonnyMJ" pitchFamily="2" charset="0"/>
              </a:rPr>
              <a:t>© I </a:t>
            </a:r>
            <a:r>
              <a:rPr lang="en-US" sz="2800" b="1" i="1" dirty="0" err="1">
                <a:latin typeface="SutonnyMJ" pitchFamily="2" charset="0"/>
              </a:rPr>
              <a:t>e¨Ä‡bi</a:t>
            </a:r>
            <a:r>
              <a:rPr lang="en-US" sz="2800" b="1" i="1" dirty="0">
                <a:latin typeface="SutonnyMJ" pitchFamily="2" charset="0"/>
              </a:rPr>
              <a:t> </a:t>
            </a:r>
            <a:r>
              <a:rPr lang="en-US" sz="2800" b="1" i="1" dirty="0" err="1">
                <a:latin typeface="SutonnyMJ" pitchFamily="2" charset="0"/>
              </a:rPr>
              <a:t>mwÜ</a:t>
            </a:r>
            <a:r>
              <a:rPr lang="en-US" sz="2800" b="1" i="1" dirty="0">
                <a:latin typeface="SutonnyMJ" pitchFamily="2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1A590B-840B-4BD7-A156-CE31187D0EB5}"/>
              </a:ext>
            </a:extLst>
          </p:cNvPr>
          <p:cNvSpPr txBox="1"/>
          <p:nvPr/>
        </p:nvSpPr>
        <p:spPr>
          <a:xfrm>
            <a:off x="1588172" y="2141585"/>
            <a:ext cx="878305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innerShdw blurRad="114300">
              <a:srgbClr val="ED2FB7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Kv‡bv</a:t>
            </a:r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Kv‡bv</a:t>
            </a:r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ÿ‡Î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mwÜi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 ( t )  ‡</a:t>
            </a:r>
            <a:r>
              <a:rPr lang="en-US" sz="2400" b="1" dirty="0" err="1">
                <a:latin typeface="SutonnyMJ" pitchFamily="2" charset="0"/>
              </a:rPr>
              <a:t>jvc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nqbv</a:t>
            </a:r>
            <a:r>
              <a:rPr lang="en-US" sz="2400" b="1" dirty="0">
                <a:latin typeface="SutonnyMJ" pitchFamily="2" charset="0"/>
              </a:rPr>
              <a:t>|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97F185-8DD1-4149-9091-BA0173469C1F}"/>
              </a:ext>
            </a:extLst>
          </p:cNvPr>
          <p:cNvSpPr txBox="1"/>
          <p:nvPr/>
        </p:nvSpPr>
        <p:spPr>
          <a:xfrm>
            <a:off x="3994476" y="3352760"/>
            <a:ext cx="4307329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cÖvZt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Kvj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cÖvZtKvj</a:t>
            </a:r>
            <a:endParaRPr lang="en-US" sz="2400" b="1" dirty="0">
              <a:latin typeface="SutonnyMJ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gbt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Kó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gbtKó</a:t>
            </a:r>
            <a:endParaRPr lang="en-US" sz="2400" b="1" dirty="0">
              <a:latin typeface="SutonnyMJ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wkit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cxov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wkitcxov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9691A52E-F52A-4085-A491-3131822F2326}"/>
              </a:ext>
            </a:extLst>
          </p:cNvPr>
          <p:cNvSpPr/>
          <p:nvPr/>
        </p:nvSpPr>
        <p:spPr>
          <a:xfrm>
            <a:off x="724473" y="2891375"/>
            <a:ext cx="2812811" cy="522186"/>
          </a:xfrm>
          <a:prstGeom prst="wedgeEllipseCallout">
            <a:avLst>
              <a:gd name="adj1" fmla="val 52504"/>
              <a:gd name="adj2" fmla="val 68542"/>
            </a:avLst>
          </a:prstGeom>
          <a:solidFill>
            <a:srgbClr val="460C8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</a:rPr>
              <a:t>D`vniY</a:t>
            </a:r>
            <a:endParaRPr lang="en-US" sz="24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8977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8E2439-B728-43C3-A603-4B27609A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2D7D-7412-47C0-9F12-DADA5FAAC54C}" type="datetime3">
              <a:rPr lang="en-US" smtClean="0"/>
              <a:t>23 June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1193E-0E33-4F89-9084-82FD31D4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E2A8B-C63A-427B-BC6B-069FF2D3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18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B2EDD1-4BD9-4803-9A5C-5BA98D1A5945}"/>
              </a:ext>
            </a:extLst>
          </p:cNvPr>
          <p:cNvSpPr/>
          <p:nvPr/>
        </p:nvSpPr>
        <p:spPr>
          <a:xfrm>
            <a:off x="3867028" y="541390"/>
            <a:ext cx="4350556" cy="589561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utonnyMJ" pitchFamily="2" charset="0"/>
              </a:rPr>
              <a:t>wemM</a:t>
            </a:r>
            <a:r>
              <a:rPr lang="en-US" sz="3200" b="1" dirty="0">
                <a:latin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</a:rPr>
              <a:t>mwÜ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B5642F41-0A25-4341-9BD2-67052C4D4DBA}"/>
              </a:ext>
            </a:extLst>
          </p:cNvPr>
          <p:cNvSpPr/>
          <p:nvPr/>
        </p:nvSpPr>
        <p:spPr>
          <a:xfrm>
            <a:off x="685799" y="1235065"/>
            <a:ext cx="4447901" cy="473415"/>
          </a:xfrm>
          <a:prstGeom prst="parallelogram">
            <a:avLst>
              <a:gd name="adj" fmla="val 67139"/>
            </a:avLst>
          </a:prstGeom>
          <a:solidFill>
            <a:srgbClr val="23120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atin typeface="SutonnyMJ" pitchFamily="2" charset="0"/>
              </a:rPr>
              <a:t>2. 7:  </a:t>
            </a:r>
            <a:r>
              <a:rPr lang="en-US" sz="2800" b="1" i="1" dirty="0" err="1">
                <a:latin typeface="SutonnyMJ" pitchFamily="2" charset="0"/>
              </a:rPr>
              <a:t>wemM</a:t>
            </a:r>
            <a:r>
              <a:rPr lang="en-US" sz="2800" b="1" i="1" dirty="0">
                <a:latin typeface="SutonnyMJ" pitchFamily="2" charset="0"/>
              </a:rPr>
              <a:t>© I </a:t>
            </a:r>
            <a:r>
              <a:rPr lang="en-US" sz="2800" b="1" i="1" dirty="0" err="1">
                <a:latin typeface="SutonnyMJ" pitchFamily="2" charset="0"/>
              </a:rPr>
              <a:t>e¨Ä‡bi</a:t>
            </a:r>
            <a:r>
              <a:rPr lang="en-US" sz="2800" b="1" i="1" dirty="0">
                <a:latin typeface="SutonnyMJ" pitchFamily="2" charset="0"/>
              </a:rPr>
              <a:t> </a:t>
            </a:r>
            <a:r>
              <a:rPr lang="en-US" sz="2800" b="1" i="1" dirty="0" err="1">
                <a:latin typeface="SutonnyMJ" pitchFamily="2" charset="0"/>
              </a:rPr>
              <a:t>mwÜ</a:t>
            </a:r>
            <a:r>
              <a:rPr lang="en-US" sz="2800" b="1" i="1" dirty="0">
                <a:latin typeface="SutonnyMJ" pitchFamily="2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57A80B-AD3F-46F1-A5C3-C7B47D2E38F7}"/>
              </a:ext>
            </a:extLst>
          </p:cNvPr>
          <p:cNvSpPr txBox="1"/>
          <p:nvPr/>
        </p:nvSpPr>
        <p:spPr>
          <a:xfrm>
            <a:off x="830179" y="2141585"/>
            <a:ext cx="1079794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innerShdw blurRad="114300">
              <a:srgbClr val="ED2FB7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b="1" dirty="0">
                <a:latin typeface="SutonnyMJ" pitchFamily="2" charset="0"/>
              </a:rPr>
              <a:t> hy³ </a:t>
            </a:r>
            <a:r>
              <a:rPr lang="en-US" sz="2400" b="1" dirty="0" err="1">
                <a:latin typeface="SutonnyMJ" pitchFamily="2" charset="0"/>
              </a:rPr>
              <a:t>e¨ÄbaŸwb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>
                <a:highlight>
                  <a:srgbClr val="FFFF00"/>
                </a:highlight>
                <a:latin typeface="SutonnyMJ" pitchFamily="2" charset="0"/>
              </a:rPr>
              <a:t>¯Í, ¯’, ¯ú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©( t )Õ </a:t>
            </a:r>
            <a:r>
              <a:rPr lang="en-US" sz="2400" b="1" dirty="0" err="1">
                <a:latin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c‡i</a:t>
            </a:r>
            <a:r>
              <a:rPr lang="en-US" sz="2400" b="1" dirty="0">
                <a:latin typeface="SutonnyMJ" pitchFamily="2" charset="0"/>
              </a:rPr>
              <a:t> _</a:t>
            </a:r>
            <a:r>
              <a:rPr lang="en-US" sz="2400" b="1" dirty="0" err="1">
                <a:latin typeface="SutonnyMJ" pitchFamily="2" charset="0"/>
              </a:rPr>
              <a:t>vK‡j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c~e©eZ©x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©( t ) </a:t>
            </a:r>
            <a:r>
              <a:rPr lang="en-US" sz="2400" b="1" dirty="0" err="1">
                <a:latin typeface="SutonnyMJ" pitchFamily="2" charset="0"/>
              </a:rPr>
              <a:t>AweK</a:t>
            </a:r>
            <a:r>
              <a:rPr lang="en-US" sz="2400" b="1" dirty="0">
                <a:latin typeface="SutonnyMJ" pitchFamily="2" charset="0"/>
              </a:rPr>
              <a:t>…Z _</a:t>
            </a:r>
            <a:r>
              <a:rPr lang="en-US" sz="2400" b="1" dirty="0" err="1">
                <a:latin typeface="SutonnyMJ" pitchFamily="2" charset="0"/>
              </a:rPr>
              <a:t>v‡K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jvc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cvq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bv</a:t>
            </a:r>
            <a:r>
              <a:rPr lang="en-US" sz="2400" b="1" dirty="0">
                <a:latin typeface="SutonnyMJ" pitchFamily="2" charset="0"/>
              </a:rPr>
              <a:t>|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99F3DE-74A1-4F8D-AD83-5A9DDF6519A0}"/>
              </a:ext>
            </a:extLst>
          </p:cNvPr>
          <p:cNvSpPr txBox="1"/>
          <p:nvPr/>
        </p:nvSpPr>
        <p:spPr>
          <a:xfrm>
            <a:off x="3994476" y="3352760"/>
            <a:ext cx="4307329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wbt</a:t>
            </a:r>
            <a:r>
              <a:rPr lang="en-US" sz="2400" b="1" dirty="0">
                <a:latin typeface="SutonnyMJ" pitchFamily="2" charset="0"/>
              </a:rPr>
              <a:t> + ¯</a:t>
            </a:r>
            <a:r>
              <a:rPr lang="en-US" sz="2400" b="1" dirty="0" err="1">
                <a:latin typeface="SutonnyMJ" pitchFamily="2" charset="0"/>
              </a:rPr>
              <a:t>Íã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wb¯Íã</a:t>
            </a:r>
            <a:endParaRPr lang="en-US" sz="2400" b="1" dirty="0">
              <a:latin typeface="SutonnyMJ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>
                <a:latin typeface="SutonnyMJ" pitchFamily="2" charset="0"/>
              </a:rPr>
              <a:t>`</a:t>
            </a:r>
            <a:r>
              <a:rPr lang="en-US" sz="2400" b="1" dirty="0" err="1">
                <a:latin typeface="SutonnyMJ" pitchFamily="2" charset="0"/>
              </a:rPr>
              <a:t>yt</a:t>
            </a:r>
            <a:r>
              <a:rPr lang="en-US" sz="2400" b="1" dirty="0">
                <a:latin typeface="SutonnyMJ" pitchFamily="2" charset="0"/>
              </a:rPr>
              <a:t> + ¯’ = `</a:t>
            </a:r>
            <a:r>
              <a:rPr lang="en-US" sz="2400" b="1" dirty="0" err="1">
                <a:latin typeface="SutonnyMJ" pitchFamily="2" charset="0"/>
              </a:rPr>
              <a:t>yt</a:t>
            </a:r>
            <a:r>
              <a:rPr lang="en-US" sz="2400" b="1" dirty="0">
                <a:latin typeface="SutonnyMJ" pitchFamily="2" charset="0"/>
              </a:rPr>
              <a:t>¯’/`y¯’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wbt</a:t>
            </a:r>
            <a:r>
              <a:rPr lang="en-US" sz="2400" b="1" dirty="0">
                <a:latin typeface="SutonnyMJ" pitchFamily="2" charset="0"/>
              </a:rPr>
              <a:t> + ¯ú›` = </a:t>
            </a:r>
            <a:r>
              <a:rPr lang="en-US" sz="2400" b="1" dirty="0" err="1">
                <a:latin typeface="SutonnyMJ" pitchFamily="2" charset="0"/>
              </a:rPr>
              <a:t>wbt¯ú</a:t>
            </a:r>
            <a:r>
              <a:rPr lang="en-US" sz="2400" b="1" dirty="0">
                <a:latin typeface="SutonnyMJ" pitchFamily="2" charset="0"/>
              </a:rPr>
              <a:t>›`/ </a:t>
            </a:r>
            <a:r>
              <a:rPr lang="en-US" sz="2400" b="1" dirty="0" err="1">
                <a:latin typeface="SutonnyMJ" pitchFamily="2" charset="0"/>
              </a:rPr>
              <a:t>wb¯ú</a:t>
            </a:r>
            <a:r>
              <a:rPr lang="en-US" sz="2400" b="1" dirty="0">
                <a:latin typeface="SutonnyMJ" pitchFamily="2" charset="0"/>
              </a:rPr>
              <a:t>›`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7399BBD6-645A-4AA9-84A1-CAFDDD03A3EC}"/>
              </a:ext>
            </a:extLst>
          </p:cNvPr>
          <p:cNvSpPr/>
          <p:nvPr/>
        </p:nvSpPr>
        <p:spPr>
          <a:xfrm>
            <a:off x="724473" y="2891375"/>
            <a:ext cx="2812811" cy="522186"/>
          </a:xfrm>
          <a:prstGeom prst="wedgeEllipseCallout">
            <a:avLst>
              <a:gd name="adj1" fmla="val 52504"/>
              <a:gd name="adj2" fmla="val 68542"/>
            </a:avLst>
          </a:prstGeom>
          <a:solidFill>
            <a:srgbClr val="460C8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</a:rPr>
              <a:t>D`vniY</a:t>
            </a:r>
            <a:endParaRPr lang="en-US" sz="24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4411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55D26-0C96-4218-BBCB-0F4E1CB9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2D7D-7412-47C0-9F12-DADA5FAAC54C}" type="datetime3">
              <a:rPr lang="en-US" smtClean="0"/>
              <a:t>23 June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E3949C-66B8-4BCE-BBC2-5B37084F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3ABF8-8D7C-489B-AB6B-7C192CA6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19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61C8B1-7E44-4563-B6B5-661A17E45620}"/>
              </a:ext>
            </a:extLst>
          </p:cNvPr>
          <p:cNvSpPr/>
          <p:nvPr/>
        </p:nvSpPr>
        <p:spPr>
          <a:xfrm>
            <a:off x="3867028" y="541390"/>
            <a:ext cx="4350556" cy="589561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utonnyMJ" pitchFamily="2" charset="0"/>
              </a:rPr>
              <a:t>wemM</a:t>
            </a:r>
            <a:r>
              <a:rPr lang="en-US" sz="3200" b="1" dirty="0">
                <a:latin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</a:rPr>
              <a:t>mwÜ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EE85D703-1E4B-464F-8B2A-9C7A9B9ED6A4}"/>
              </a:ext>
            </a:extLst>
          </p:cNvPr>
          <p:cNvSpPr/>
          <p:nvPr/>
        </p:nvSpPr>
        <p:spPr>
          <a:xfrm>
            <a:off x="685800" y="1680239"/>
            <a:ext cx="4054642" cy="473415"/>
          </a:xfrm>
          <a:prstGeom prst="parallelogram">
            <a:avLst>
              <a:gd name="adj" fmla="val 67139"/>
            </a:avLst>
          </a:prstGeom>
          <a:solidFill>
            <a:srgbClr val="23120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latin typeface="SutonnyMJ" pitchFamily="2" charset="0"/>
              </a:rPr>
              <a:t>K‡qKwU</a:t>
            </a:r>
            <a:r>
              <a:rPr lang="en-US" sz="2800" b="1" i="1" dirty="0">
                <a:latin typeface="SutonnyMJ" pitchFamily="2" charset="0"/>
              </a:rPr>
              <a:t> </a:t>
            </a:r>
            <a:r>
              <a:rPr lang="en-US" sz="2800" b="1" i="1" dirty="0" err="1">
                <a:latin typeface="SutonnyMJ" pitchFamily="2" charset="0"/>
              </a:rPr>
              <a:t>we‡kl</a:t>
            </a:r>
            <a:r>
              <a:rPr lang="en-US" sz="2800" b="1" i="1" dirty="0">
                <a:latin typeface="SutonnyMJ" pitchFamily="2" charset="0"/>
              </a:rPr>
              <a:t> </a:t>
            </a:r>
            <a:r>
              <a:rPr lang="en-US" sz="2800" b="1" i="1" dirty="0" err="1">
                <a:latin typeface="SutonnyMJ" pitchFamily="2" charset="0"/>
              </a:rPr>
              <a:t>wemM</a:t>
            </a:r>
            <a:r>
              <a:rPr lang="en-US" sz="2800" b="1" i="1" dirty="0">
                <a:latin typeface="SutonnyMJ" pitchFamily="2" charset="0"/>
              </a:rPr>
              <a:t>© </a:t>
            </a:r>
            <a:r>
              <a:rPr lang="en-US" sz="2800" b="1" i="1" dirty="0" err="1">
                <a:latin typeface="SutonnyMJ" pitchFamily="2" charset="0"/>
              </a:rPr>
              <a:t>mwÜ</a:t>
            </a:r>
            <a:r>
              <a:rPr lang="en-US" sz="2800" b="1" i="1" dirty="0">
                <a:latin typeface="SutonnyMJ" pitchFamily="2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03DCE8-7584-4F5C-9A07-41A72B8B159E}"/>
              </a:ext>
            </a:extLst>
          </p:cNvPr>
          <p:cNvSpPr txBox="1"/>
          <p:nvPr/>
        </p:nvSpPr>
        <p:spPr>
          <a:xfrm>
            <a:off x="3994476" y="3352760"/>
            <a:ext cx="4307329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evPt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cwZ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evP¯úwZ</a:t>
            </a:r>
            <a:endParaRPr lang="en-US" sz="2400" b="1" dirty="0">
              <a:latin typeface="SutonnyMJ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fvt</a:t>
            </a:r>
            <a:r>
              <a:rPr lang="en-US" sz="2400" b="1" dirty="0">
                <a:latin typeface="SutonnyMJ" pitchFamily="2" charset="0"/>
              </a:rPr>
              <a:t> + Ki = </a:t>
            </a:r>
            <a:r>
              <a:rPr lang="en-US" sz="2400" b="1" dirty="0" err="1">
                <a:latin typeface="SutonnyMJ" pitchFamily="2" charset="0"/>
              </a:rPr>
              <a:t>fv</a:t>
            </a:r>
            <a:r>
              <a:rPr lang="en-US" sz="2400" b="1" dirty="0">
                <a:latin typeface="SutonnyMJ" pitchFamily="2" charset="0"/>
              </a:rPr>
              <a:t>¯‹</a:t>
            </a:r>
            <a:r>
              <a:rPr lang="en-US" sz="2400" b="1" dirty="0" err="1">
                <a:latin typeface="SutonnyMJ" pitchFamily="2" charset="0"/>
              </a:rPr>
              <a:t>i</a:t>
            </a:r>
            <a:endParaRPr lang="en-US" sz="2400" b="1" dirty="0">
              <a:latin typeface="SutonnyMJ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>
                <a:latin typeface="SutonnyMJ" pitchFamily="2" charset="0"/>
              </a:rPr>
              <a:t>Ant + </a:t>
            </a:r>
            <a:r>
              <a:rPr lang="en-US" sz="2400" b="1" dirty="0" err="1">
                <a:latin typeface="SutonnyMJ" pitchFamily="2" charset="0"/>
              </a:rPr>
              <a:t>wbkv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Anwb©k</a:t>
            </a:r>
            <a:endParaRPr lang="en-US" sz="2400" b="1" dirty="0">
              <a:latin typeface="SutonnyMJ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>
                <a:latin typeface="SutonnyMJ" pitchFamily="2" charset="0"/>
              </a:rPr>
              <a:t>Ant + An = </a:t>
            </a:r>
            <a:r>
              <a:rPr lang="en-US" sz="2400" b="1" dirty="0" err="1">
                <a:latin typeface="SutonnyMJ" pitchFamily="2" charset="0"/>
              </a:rPr>
              <a:t>Anin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C1E8FEB3-9BF0-4EB8-9AB1-018206D839A7}"/>
              </a:ext>
            </a:extLst>
          </p:cNvPr>
          <p:cNvSpPr/>
          <p:nvPr/>
        </p:nvSpPr>
        <p:spPr>
          <a:xfrm>
            <a:off x="724473" y="2891375"/>
            <a:ext cx="2812811" cy="522186"/>
          </a:xfrm>
          <a:prstGeom prst="wedgeEllipseCallout">
            <a:avLst>
              <a:gd name="adj1" fmla="val 52504"/>
              <a:gd name="adj2" fmla="val 68542"/>
            </a:avLst>
          </a:prstGeom>
          <a:solidFill>
            <a:srgbClr val="460C8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</a:rPr>
              <a:t>D`vniY</a:t>
            </a:r>
            <a:endParaRPr lang="en-US" sz="24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080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22EEDB-F0D7-48F0-AEA4-2E77183F4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1E22-F799-4BEA-B7DE-9337B452B649}" type="datetime3">
              <a:rPr lang="en-US" smtClean="0"/>
              <a:t>23 June 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F55F6-2513-460E-AC88-4F7802CD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66BAFF-9EB5-4F3D-AFE7-09C0B7DF4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2" y="352217"/>
            <a:ext cx="1921884" cy="22401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39DFAD-2282-4681-B9D9-539092A67C15}"/>
              </a:ext>
            </a:extLst>
          </p:cNvPr>
          <p:cNvSpPr txBox="1"/>
          <p:nvPr/>
        </p:nvSpPr>
        <p:spPr>
          <a:xfrm>
            <a:off x="6334905" y="3794256"/>
            <a:ext cx="5694218" cy="2646878"/>
          </a:xfrm>
          <a:prstGeom prst="rect">
            <a:avLst/>
          </a:prstGeom>
          <a:solidFill>
            <a:srgbClr val="590F1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6600" b="1" dirty="0" err="1">
                <a:latin typeface="SutonnyMJ" pitchFamily="2" charset="0"/>
              </a:rPr>
              <a:t>evsjv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ভাষার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ব্যাকরণ</a:t>
            </a:r>
            <a:endParaRPr lang="en-US" sz="4800" b="1" dirty="0">
              <a:latin typeface="SutonnyMJ" pitchFamily="2" charset="0"/>
            </a:endParaRPr>
          </a:p>
          <a:p>
            <a:pPr algn="ctr"/>
            <a:r>
              <a:rPr lang="en-US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utonnyMJ" pitchFamily="2" charset="0"/>
              </a:rPr>
              <a:t>‡</a:t>
            </a:r>
            <a:r>
              <a:rPr lang="en-US" sz="4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utonnyMJ" pitchFamily="2" charset="0"/>
              </a:rPr>
              <a:t>kÖwY</a:t>
            </a:r>
            <a:r>
              <a:rPr lang="en-US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utonnyMJ" pitchFamily="2" charset="0"/>
              </a:rPr>
              <a:t>- 9g/10g</a:t>
            </a:r>
          </a:p>
          <a:p>
            <a:pPr algn="ctr"/>
            <a:endParaRPr lang="en-US" sz="2800" dirty="0">
              <a:latin typeface="Wide Latin" panose="020A0A07050505020404" pitchFamily="18" charset="0"/>
            </a:endParaRP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Wide Latin" panose="020A0A07050505020404" pitchFamily="18" charset="0"/>
              </a:rPr>
              <a:t>T B by N C T 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07C736-56AF-484E-A2F3-7A841DCB3113}"/>
              </a:ext>
            </a:extLst>
          </p:cNvPr>
          <p:cNvSpPr/>
          <p:nvPr/>
        </p:nvSpPr>
        <p:spPr>
          <a:xfrm>
            <a:off x="4109047" y="352217"/>
            <a:ext cx="5347764" cy="921553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/>
                <a:solidFill>
                  <a:srgbClr val="FFFF00"/>
                </a:solidFill>
                <a:latin typeface="RuposhreeEMJ" pitchFamily="2" charset="0"/>
              </a:rPr>
              <a:t>cwiwPwZ</a:t>
            </a:r>
            <a:endParaRPr lang="en-US" sz="5400" dirty="0">
              <a:ln/>
              <a:solidFill>
                <a:srgbClr val="FFFF00"/>
              </a:solidFill>
              <a:latin typeface="RuposhreeEMJ" pitchFamily="2" charset="0"/>
            </a:endParaRPr>
          </a:p>
        </p:txBody>
      </p:sp>
      <p:sp>
        <p:nvSpPr>
          <p:cNvPr id="8" name="Ribbon: Tilted Up 7">
            <a:extLst>
              <a:ext uri="{FF2B5EF4-FFF2-40B4-BE49-F238E27FC236}">
                <a16:creationId xmlns:a16="http://schemas.microsoft.com/office/drawing/2014/main" id="{6924503B-C11D-4217-BF61-D5B9B8ACFC9C}"/>
              </a:ext>
            </a:extLst>
          </p:cNvPr>
          <p:cNvSpPr/>
          <p:nvPr/>
        </p:nvSpPr>
        <p:spPr>
          <a:xfrm>
            <a:off x="7431532" y="2634915"/>
            <a:ext cx="3733788" cy="847459"/>
          </a:xfrm>
          <a:prstGeom prst="ribbon2">
            <a:avLst>
              <a:gd name="adj1" fmla="val 11850"/>
              <a:gd name="adj2" fmla="val 63827"/>
            </a:avLst>
          </a:prstGeom>
          <a:solidFill>
            <a:schemeClr val="accent4">
              <a:lumMod val="50000"/>
            </a:schemeClr>
          </a:solidFill>
          <a:ln w="3810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>
                <a:solidFill>
                  <a:srgbClr val="FFFF00"/>
                </a:solidFill>
              </a:ln>
              <a:latin typeface="SutonnyMJ" pitchFamily="2" charset="0"/>
            </a:endParaRPr>
          </a:p>
          <a:p>
            <a:pPr algn="ctr"/>
            <a:r>
              <a:rPr lang="en-US" sz="4800" dirty="0" err="1">
                <a:ln>
                  <a:solidFill>
                    <a:srgbClr val="FFFF00"/>
                  </a:solidFill>
                </a:ln>
                <a:latin typeface="SutonnyMJ" pitchFamily="2" charset="0"/>
              </a:rPr>
              <a:t>welq</a:t>
            </a:r>
            <a:endParaRPr lang="en-US" sz="4800" dirty="0">
              <a:ln>
                <a:solidFill>
                  <a:srgbClr val="FFFF00"/>
                </a:solidFill>
              </a:ln>
              <a:latin typeface="SutonnyMJ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76D2E0-687A-4715-8279-8C11BC97FC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02">
            <a:off x="5595119" y="1733505"/>
            <a:ext cx="1217081" cy="18813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EF4A39-ADA1-4E69-A59E-768C01BE6467}"/>
              </a:ext>
            </a:extLst>
          </p:cNvPr>
          <p:cNvSpPr txBox="1"/>
          <p:nvPr/>
        </p:nvSpPr>
        <p:spPr>
          <a:xfrm>
            <a:off x="553991" y="3768597"/>
            <a:ext cx="5347764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800000"/>
                </a:solidFill>
                <a:latin typeface="ChandrabatiP" pitchFamily="2" charset="0"/>
              </a:rPr>
              <a:t>DËg</a:t>
            </a:r>
            <a:r>
              <a:rPr lang="en-US" sz="2800" b="1" dirty="0">
                <a:solidFill>
                  <a:srgbClr val="800000"/>
                </a:solidFill>
                <a:latin typeface="ChandrabatiP" pitchFamily="2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handrabatiP" pitchFamily="2" charset="0"/>
              </a:rPr>
              <a:t>AwaKvix</a:t>
            </a:r>
            <a:endParaRPr lang="en-US" sz="2800" b="1" dirty="0">
              <a:solidFill>
                <a:srgbClr val="800000"/>
              </a:solidFill>
              <a:latin typeface="ChandrabatiP" pitchFamily="2" charset="0"/>
            </a:endParaRPr>
          </a:p>
          <a:p>
            <a:pPr algn="ctr"/>
            <a:r>
              <a:rPr lang="en-US" sz="16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traiMJ " pitchFamily="2" charset="0"/>
              </a:rPr>
              <a:t>(</a:t>
            </a:r>
            <a:r>
              <a:rPr lang="en-US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traiMJ " pitchFamily="2" charset="0"/>
              </a:rPr>
              <a:t>¯</a:t>
            </a:r>
            <a:r>
              <a:rPr lang="en-US" b="1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traiMJ " pitchFamily="2" charset="0"/>
              </a:rPr>
              <a:t>œvZK</a:t>
            </a:r>
            <a:r>
              <a:rPr lang="en-US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traiMJ " pitchFamily="2" charset="0"/>
              </a:rPr>
              <a:t> m¤§</a:t>
            </a:r>
            <a:r>
              <a:rPr lang="en-US" b="1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traiMJ " pitchFamily="2" charset="0"/>
              </a:rPr>
              <a:t>vb</a:t>
            </a:r>
            <a:r>
              <a:rPr lang="en-US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traiMJ " pitchFamily="2" charset="0"/>
              </a:rPr>
              <a:t>, Gg G, we GW, Gg GW)</a:t>
            </a:r>
          </a:p>
          <a:p>
            <a:pPr algn="ctr"/>
            <a:r>
              <a:rPr lang="en-US" sz="2400" b="1" dirty="0" err="1">
                <a:solidFill>
                  <a:srgbClr val="800000"/>
                </a:solidFill>
                <a:latin typeface="SutonnyMJ" pitchFamily="2" charset="0"/>
              </a:rPr>
              <a:t>mnKvix</a:t>
            </a:r>
            <a:r>
              <a:rPr lang="en-US" sz="2400" b="1" dirty="0">
                <a:solidFill>
                  <a:srgbClr val="80000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SutonnyMJ" pitchFamily="2" charset="0"/>
              </a:rPr>
              <a:t>cÖavbwkÿK</a:t>
            </a:r>
            <a:r>
              <a:rPr lang="en-US" sz="2400" b="1" dirty="0">
                <a:solidFill>
                  <a:srgbClr val="800000"/>
                </a:solidFill>
                <a:latin typeface="SutonnyMJ" pitchFamily="2" charset="0"/>
              </a:rPr>
              <a:t>,</a:t>
            </a:r>
          </a:p>
          <a:p>
            <a:pPr algn="ctr"/>
            <a:r>
              <a:rPr lang="en-US" sz="32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</a:rPr>
              <a:t>gvwnjvov</a:t>
            </a:r>
            <a:r>
              <a:rPr lang="en-US" sz="32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</a:rPr>
              <a:t> G Gb </a:t>
            </a:r>
            <a:r>
              <a:rPr lang="en-US" sz="32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</a:rPr>
              <a:t>gva¨wgK</a:t>
            </a:r>
            <a:r>
              <a:rPr lang="en-US" sz="32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</a:rPr>
              <a:t> we`¨</a:t>
            </a:r>
            <a:r>
              <a:rPr lang="en-US" sz="32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</a:rPr>
              <a:t>vjq</a:t>
            </a:r>
            <a:endParaRPr lang="en-US" sz="28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</a:endParaRPr>
          </a:p>
          <a:p>
            <a:pPr algn="ctr"/>
            <a:r>
              <a:rPr lang="en-US" sz="2800" b="1" dirty="0">
                <a:solidFill>
                  <a:srgbClr val="800000"/>
                </a:solidFill>
                <a:latin typeface="SutonnyMJ" pitchFamily="2" charset="0"/>
              </a:rPr>
              <a:t>‡</a:t>
            </a:r>
            <a:r>
              <a:rPr lang="en-US" sz="2800" b="1" dirty="0" err="1">
                <a:solidFill>
                  <a:srgbClr val="800000"/>
                </a:solidFill>
                <a:latin typeface="SutonnyMJ" pitchFamily="2" charset="0"/>
              </a:rPr>
              <a:t>MŠib`x</a:t>
            </a:r>
            <a:r>
              <a:rPr lang="en-US" sz="2800" b="1" dirty="0">
                <a:solidFill>
                  <a:srgbClr val="800000"/>
                </a:solidFill>
                <a:latin typeface="SutonnyMJ" pitchFamily="2" charset="0"/>
              </a:rPr>
              <a:t>, </a:t>
            </a:r>
            <a:r>
              <a:rPr lang="en-US" sz="2800" b="1" dirty="0" err="1">
                <a:solidFill>
                  <a:srgbClr val="800000"/>
                </a:solidFill>
                <a:latin typeface="SutonnyMJ" pitchFamily="2" charset="0"/>
              </a:rPr>
              <a:t>ewikvj</a:t>
            </a:r>
            <a:endParaRPr lang="en-US" sz="2800" b="1" dirty="0">
              <a:solidFill>
                <a:srgbClr val="800000"/>
              </a:solidFill>
              <a:latin typeface="SutonnyMJ" pitchFamily="2" charset="0"/>
            </a:endParaRPr>
          </a:p>
          <a:p>
            <a:pPr algn="ctr"/>
            <a:r>
              <a:rPr lang="en-US" dirty="0">
                <a:solidFill>
                  <a:srgbClr val="800000"/>
                </a:solidFill>
                <a:latin typeface="Elephant" panose="02020904090505020303" pitchFamily="18" charset="0"/>
              </a:rPr>
              <a:t>E-mail cum Cellphone:</a:t>
            </a:r>
            <a:r>
              <a:rPr lang="en-US" dirty="0">
                <a:solidFill>
                  <a:srgbClr val="7030A0"/>
                </a:solidFill>
                <a:latin typeface="Elephant" panose="02020904090505020303" pitchFamily="18" charset="0"/>
              </a:rPr>
              <a:t> </a:t>
            </a:r>
            <a:r>
              <a:rPr lang="en-US" sz="2000" b="1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uttam01712310595@gmail.com</a:t>
            </a:r>
            <a:r>
              <a:rPr lang="en-US" dirty="0">
                <a:solidFill>
                  <a:srgbClr val="800000"/>
                </a:solidFill>
                <a:latin typeface="Elephant" panose="02020904090505020303" pitchFamily="18" charset="0"/>
                <a:hlinkClick r:id="rId5"/>
              </a:rPr>
              <a:t>               </a:t>
            </a:r>
            <a:endParaRPr lang="en-US" spc="-150" dirty="0">
              <a:solidFill>
                <a:srgbClr val="80000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597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44CF1E-70EB-4EEE-B298-9DEC915E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0A2B-19EB-4821-AB30-CB4E7C3FF26F}" type="datetime3">
              <a:rPr lang="en-US" smtClean="0"/>
              <a:t>23 June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479025-5CE6-497B-B67B-0FF89EF17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10462-75DE-41CE-922E-FAACD8E2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33DFC-28C4-4FF4-983C-E1FE524BE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69"/>
            <a:ext cx="12192000" cy="5202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CFC01C-60A1-4DD5-BC01-15B9E09658ED}"/>
              </a:ext>
            </a:extLst>
          </p:cNvPr>
          <p:cNvSpPr txBox="1"/>
          <p:nvPr/>
        </p:nvSpPr>
        <p:spPr>
          <a:xfrm>
            <a:off x="3629221" y="1016069"/>
            <a:ext cx="53703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rodip_Subarna_Outline" pitchFamily="2" charset="0"/>
              </a:rPr>
              <a:t>cÖ‡kœvËi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rodip_Subarna_Outline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rodip_Subarna_Outline" pitchFamily="2" charset="0"/>
              </a:rPr>
              <a:t>ce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rodip_Subarna_Outline" pitchFamily="2" charset="0"/>
              </a:rPr>
              <a:t>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3872CE-BF95-40C3-9FAB-3195710BA85F}"/>
              </a:ext>
            </a:extLst>
          </p:cNvPr>
          <p:cNvSpPr txBox="1"/>
          <p:nvPr/>
        </p:nvSpPr>
        <p:spPr>
          <a:xfrm>
            <a:off x="1322362" y="3460651"/>
            <a:ext cx="9956572" cy="70788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GB </a:t>
            </a:r>
            <a:r>
              <a:rPr lang="en-US" sz="4000" b="1" spc="50" dirty="0" err="1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cvV</a:t>
            </a:r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m¤ú‡K</a:t>
            </a:r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© </a:t>
            </a:r>
            <a:r>
              <a:rPr lang="en-US" sz="4000" b="1" spc="50" dirty="0" err="1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AviI</a:t>
            </a:r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wKQz</a:t>
            </a:r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Rvbvi</a:t>
            </a:r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 _</a:t>
            </a:r>
            <a:r>
              <a:rPr lang="en-US" sz="4000" b="1" spc="50" dirty="0" err="1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vK‡j</a:t>
            </a:r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cªkœ</a:t>
            </a:r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Ki‡Z</a:t>
            </a:r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cv‡iv</a:t>
            </a:r>
            <a:r>
              <a:rPr lang="en-US" sz="4000" b="1" spc="50" dirty="0">
                <a:ln w="0"/>
                <a:solidFill>
                  <a:srgbClr val="66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1206677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0 L 3.125E-6 -0.07222 " pathEditMode="relative" rAng="0" ptsTypes="AA">
                                      <p:cBhvr>
                                        <p:cTn id="1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2AEE83-447B-4830-90C1-C74EE5BE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3E55-9B65-4308-B58A-747EA056C771}" type="datetime3">
              <a:rPr lang="en-US" smtClean="0"/>
              <a:t>23 June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E4D04-BC45-4EA1-B2C7-62D2B90C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59C37-B80B-416A-A87D-9D5E8205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21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07CDF3-198D-42AD-AE92-28F6BD046429}"/>
              </a:ext>
            </a:extLst>
          </p:cNvPr>
          <p:cNvSpPr/>
          <p:nvPr/>
        </p:nvSpPr>
        <p:spPr>
          <a:xfrm>
            <a:off x="1008362" y="363185"/>
            <a:ext cx="2155948" cy="527143"/>
          </a:xfrm>
          <a:prstGeom prst="ellipse">
            <a:avLst/>
          </a:prstGeom>
          <a:solidFill>
            <a:srgbClr val="56122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`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jxq</a:t>
            </a:r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KvR</a:t>
            </a:r>
            <a:endParaRPr lang="en-US" sz="2400" b="1" dirty="0">
              <a:latin typeface="SutonnyMJ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08D27E-7B4D-4074-95F5-03C242F3E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247" y="144375"/>
            <a:ext cx="1356923" cy="1239253"/>
          </a:xfrm>
          <a:prstGeom prst="rect">
            <a:avLst/>
          </a:prstGeom>
        </p:spPr>
      </p:pic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B13A33B7-9305-4328-9365-DF6A036F12DB}"/>
              </a:ext>
            </a:extLst>
          </p:cNvPr>
          <p:cNvSpPr/>
          <p:nvPr/>
        </p:nvSpPr>
        <p:spPr>
          <a:xfrm>
            <a:off x="9150375" y="1371600"/>
            <a:ext cx="1356924" cy="458234"/>
          </a:xfrm>
          <a:prstGeom prst="flowChartTerminator">
            <a:avLst/>
          </a:prstGeom>
          <a:solidFill>
            <a:srgbClr val="663300"/>
          </a:solidFill>
          <a:ln w="38100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utonnyMJ" pitchFamily="2" charset="0"/>
                <a:cs typeface="Times New Roman" panose="02020603050405020304" pitchFamily="18" charset="0"/>
              </a:rPr>
              <a:t>7 </a:t>
            </a:r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wgwbU</a:t>
            </a:r>
            <a:endParaRPr lang="en-US" sz="2400" b="1" dirty="0">
              <a:latin typeface="SutonnyMJ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B3251-D22B-4A40-92D7-FFDCDDAA04A9}"/>
              </a:ext>
            </a:extLst>
          </p:cNvPr>
          <p:cNvSpPr txBox="1"/>
          <p:nvPr/>
        </p:nvSpPr>
        <p:spPr>
          <a:xfrm>
            <a:off x="3573379" y="1395631"/>
            <a:ext cx="504123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innerShdw blurRad="114300">
              <a:srgbClr val="ED2FB7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wb‡Pi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kã</a:t>
            </a:r>
            <a:r>
              <a:rPr lang="en-US" sz="2400" b="1" dirty="0">
                <a:latin typeface="SutonnyMJ" pitchFamily="2" charset="0"/>
              </a:rPr>
              <a:t>¸‡</a:t>
            </a:r>
            <a:r>
              <a:rPr lang="en-US" sz="2400" b="1" dirty="0" err="1">
                <a:latin typeface="SutonnyMJ" pitchFamily="2" charset="0"/>
              </a:rPr>
              <a:t>jvi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mwÜ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we‡”Q</a:t>
            </a:r>
            <a:r>
              <a:rPr lang="en-US" sz="2400" b="1" dirty="0">
                <a:latin typeface="SutonnyMJ" pitchFamily="2" charset="0"/>
              </a:rPr>
              <a:t>` Ki|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CF6F8A-E3AD-4FC3-B4AA-CB6882FB4AE1}"/>
              </a:ext>
            </a:extLst>
          </p:cNvPr>
          <p:cNvSpPr txBox="1"/>
          <p:nvPr/>
        </p:nvSpPr>
        <p:spPr>
          <a:xfrm>
            <a:off x="2130457" y="3100652"/>
            <a:ext cx="8203812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numCol="2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SutonnyMJ" pitchFamily="2" charset="0"/>
              </a:rPr>
              <a:t>`</a:t>
            </a:r>
            <a:r>
              <a:rPr lang="en-US" sz="2400" b="1" dirty="0" err="1">
                <a:latin typeface="SutonnyMJ" pitchFamily="2" charset="0"/>
              </a:rPr>
              <a:t>y‡h©vM</a:t>
            </a:r>
            <a:r>
              <a:rPr lang="en-US" sz="2400" b="1" dirty="0">
                <a:latin typeface="SutonnyMJ" pitchFamily="2" charset="0"/>
              </a:rPr>
              <a:t> = `</a:t>
            </a:r>
            <a:r>
              <a:rPr lang="en-US" sz="2400" b="1" dirty="0" err="1">
                <a:latin typeface="SutonnyMJ" pitchFamily="2" charset="0"/>
              </a:rPr>
              <a:t>yt</a:t>
            </a:r>
            <a:r>
              <a:rPr lang="en-US" sz="2400" b="1" dirty="0">
                <a:latin typeface="SutonnyMJ" pitchFamily="2" charset="0"/>
              </a:rPr>
              <a:t> + †</a:t>
            </a:r>
            <a:r>
              <a:rPr lang="en-US" sz="2400" b="1" dirty="0" err="1">
                <a:latin typeface="SutonnyMJ" pitchFamily="2" charset="0"/>
              </a:rPr>
              <a:t>hvM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wbôzi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wbt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Vzi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SutonnyMJ" pitchFamily="2" charset="0"/>
              </a:rPr>
              <a:t>`y®‹</a:t>
            </a:r>
            <a:r>
              <a:rPr lang="en-US" sz="2400" b="1" dirty="0" err="1">
                <a:latin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</a:rPr>
              <a:t> = `</a:t>
            </a:r>
            <a:r>
              <a:rPr lang="en-US" sz="2400" b="1" dirty="0" err="1">
                <a:latin typeface="SutonnyMJ" pitchFamily="2" charset="0"/>
              </a:rPr>
              <a:t>yt</a:t>
            </a:r>
            <a:r>
              <a:rPr lang="en-US" sz="2400" b="1" dirty="0">
                <a:latin typeface="SutonnyMJ" pitchFamily="2" charset="0"/>
              </a:rPr>
              <a:t> + Ki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wbt¯Íã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wbt</a:t>
            </a:r>
            <a:r>
              <a:rPr lang="en-US" sz="2400" b="1" dirty="0">
                <a:latin typeface="SutonnyMJ" pitchFamily="2" charset="0"/>
              </a:rPr>
              <a:t> + ¯</a:t>
            </a:r>
            <a:r>
              <a:rPr lang="en-US" sz="2400" b="1" dirty="0" err="1">
                <a:latin typeface="SutonnyMJ" pitchFamily="2" charset="0"/>
              </a:rPr>
              <a:t>Íä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Z‡ZvwaK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ZZt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AwaK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cybivq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cybt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Avq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c`öjb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c`t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Ljb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SutonnyMJ" pitchFamily="2" charset="0"/>
              </a:rPr>
              <a:t>`y¯’ = `</a:t>
            </a:r>
            <a:r>
              <a:rPr lang="en-US" sz="2400" b="1" dirty="0" err="1">
                <a:latin typeface="SutonnyMJ" pitchFamily="2" charset="0"/>
              </a:rPr>
              <a:t>yt</a:t>
            </a:r>
            <a:r>
              <a:rPr lang="en-US" sz="2400" b="1" dirty="0">
                <a:latin typeface="SutonnyMJ" pitchFamily="2" charset="0"/>
              </a:rPr>
              <a:t> + 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Anwb©k</a:t>
            </a:r>
            <a:r>
              <a:rPr lang="en-US" sz="2400" b="1" dirty="0">
                <a:latin typeface="SutonnyMJ" pitchFamily="2" charset="0"/>
              </a:rPr>
              <a:t> = Ant + </a:t>
            </a:r>
            <a:r>
              <a:rPr lang="en-US" sz="2400" b="1" dirty="0" err="1">
                <a:latin typeface="SutonnyMJ" pitchFamily="2" charset="0"/>
              </a:rPr>
              <a:t>wbkv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Avkxe©v</a:t>
            </a:r>
            <a:r>
              <a:rPr lang="en-US" sz="2400" b="1" dirty="0">
                <a:latin typeface="SutonnyMJ" pitchFamily="2" charset="0"/>
              </a:rPr>
              <a:t>` = </a:t>
            </a:r>
            <a:r>
              <a:rPr lang="en-US" sz="2400" b="1" dirty="0" err="1">
                <a:latin typeface="SutonnyMJ" pitchFamily="2" charset="0"/>
              </a:rPr>
              <a:t>Avkxt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`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514375-5400-463E-9883-0DA8C71D18EC}"/>
              </a:ext>
            </a:extLst>
          </p:cNvPr>
          <p:cNvSpPr/>
          <p:nvPr/>
        </p:nvSpPr>
        <p:spPr>
          <a:xfrm>
            <a:off x="4680282" y="3838055"/>
            <a:ext cx="1287378" cy="36902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  <a:cs typeface="Times New Roman" panose="02020603050405020304" pitchFamily="18" charset="0"/>
              </a:rPr>
              <a:t>DËi</a:t>
            </a:r>
            <a:endParaRPr lang="en-US" sz="2400" b="1" dirty="0">
              <a:latin typeface="SutonnyMJ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BDBE61-CD90-42E1-B2F6-0BACE7B4D06D}"/>
              </a:ext>
            </a:extLst>
          </p:cNvPr>
          <p:cNvSpPr txBox="1"/>
          <p:nvPr/>
        </p:nvSpPr>
        <p:spPr>
          <a:xfrm>
            <a:off x="2130457" y="3106137"/>
            <a:ext cx="8240766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ED2FB7"/>
            </a:solidFill>
          </a:ln>
        </p:spPr>
        <p:txBody>
          <a:bodyPr wrap="square" numCol="2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SutonnyMJ" pitchFamily="2" charset="0"/>
              </a:rPr>
              <a:t>`</a:t>
            </a:r>
            <a:r>
              <a:rPr lang="en-US" sz="2400" b="1" dirty="0" err="1">
                <a:latin typeface="SutonnyMJ" pitchFamily="2" charset="0"/>
              </a:rPr>
              <a:t>y‡h©vM</a:t>
            </a:r>
            <a:r>
              <a:rPr lang="en-US" sz="2400" b="1" dirty="0">
                <a:latin typeface="SutonnyMJ" pitchFamily="2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wbôzi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SutonnyMJ" pitchFamily="2" charset="0"/>
              </a:rPr>
              <a:t>`y®‹</a:t>
            </a:r>
            <a:r>
              <a:rPr lang="en-US" sz="2400" b="1" dirty="0" err="1">
                <a:latin typeface="SutonnyMJ" pitchFamily="2" charset="0"/>
              </a:rPr>
              <a:t>i</a:t>
            </a:r>
            <a:endParaRPr lang="en-US" sz="2400" b="1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wbt¯Íã</a:t>
            </a:r>
            <a:r>
              <a:rPr lang="en-US" sz="2400" b="1" dirty="0">
                <a:latin typeface="SutonnyMJ" pitchFamily="2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Z‡ZvwaK</a:t>
            </a:r>
            <a:r>
              <a:rPr lang="en-US" sz="2400" b="1" dirty="0">
                <a:latin typeface="SutonnyMJ" pitchFamily="2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cybivq</a:t>
            </a:r>
            <a:r>
              <a:rPr lang="en-US" sz="2400" b="1" dirty="0">
                <a:latin typeface="SutonnyMJ" pitchFamily="2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c`öjb</a:t>
            </a:r>
            <a:r>
              <a:rPr lang="en-US" sz="2400" b="1" dirty="0">
                <a:latin typeface="SutonnyMJ" pitchFamily="2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SutonnyMJ" pitchFamily="2" charset="0"/>
              </a:rPr>
              <a:t>`y¯’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Anwb©k</a:t>
            </a:r>
            <a:r>
              <a:rPr lang="en-US" sz="2400" b="1" dirty="0">
                <a:latin typeface="SutonnyMJ" pitchFamily="2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Avkxe©v</a:t>
            </a:r>
            <a:r>
              <a:rPr lang="en-US" sz="2400" b="1" dirty="0">
                <a:latin typeface="SutonnyMJ" pitchFamily="2" charset="0"/>
              </a:rPr>
              <a:t>` 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099B0CE3-F4AC-490D-A5B5-C4F5904A2433}"/>
              </a:ext>
            </a:extLst>
          </p:cNvPr>
          <p:cNvSpPr/>
          <p:nvPr/>
        </p:nvSpPr>
        <p:spPr>
          <a:xfrm>
            <a:off x="9721526" y="6087980"/>
            <a:ext cx="1003083" cy="709863"/>
          </a:xfrm>
          <a:prstGeom prst="flowChartConnector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Answer</a:t>
            </a:r>
          </a:p>
        </p:txBody>
      </p:sp>
    </p:spTree>
    <p:extLst>
      <p:ext uri="{BB962C8B-B14F-4D97-AF65-F5344CB8AC3E}">
        <p14:creationId xmlns:p14="http://schemas.microsoft.com/office/powerpoint/2010/main" val="12001811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 tmFilter="0,0; .5, 0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1" animBg="1"/>
      <p:bldP spid="7" grpId="1" animBg="1"/>
      <p:bldP spid="8" grpId="3" animBg="1"/>
      <p:bldP spid="13" grpId="0" animBg="1"/>
      <p:bldP spid="14" grpId="0" animBg="1"/>
      <p:bldP spid="15" grpId="0" animBg="1"/>
      <p:bldP spid="15" grpId="1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226323-CD33-4510-A03A-0DE268F79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FE93-748D-42F0-A325-558F36EE0EFC}" type="datetime3">
              <a:rPr lang="en-US" smtClean="0"/>
              <a:t>23 June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04245-101F-42E5-88DF-823666D6A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81DBC-3CD8-43BA-9E73-CD4A82FD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22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7A0058-0BEF-4B90-8305-F60F4C203541}"/>
              </a:ext>
            </a:extLst>
          </p:cNvPr>
          <p:cNvSpPr/>
          <p:nvPr/>
        </p:nvSpPr>
        <p:spPr>
          <a:xfrm>
            <a:off x="2638068" y="449799"/>
            <a:ext cx="6879100" cy="689317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PadmaEMJ" pitchFamily="2" charset="0"/>
              </a:rPr>
              <a:t>g~j¨vqb</a:t>
            </a:r>
            <a:r>
              <a:rPr lang="en-US" sz="3600" b="1" dirty="0">
                <a:latin typeface="PadmaEMJ" pitchFamily="2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PadmaEMJ" pitchFamily="2" charset="0"/>
              </a:rPr>
              <a:t>(‡</a:t>
            </a:r>
            <a:r>
              <a:rPr lang="en-US" sz="2400" b="1" dirty="0" err="1">
                <a:solidFill>
                  <a:srgbClr val="FFFF00"/>
                </a:solidFill>
                <a:latin typeface="PadmaEMJ" pitchFamily="2" charset="0"/>
              </a:rPr>
              <a:t>gŠwLK</a:t>
            </a:r>
            <a:r>
              <a:rPr lang="en-US" sz="2400" b="1" dirty="0">
                <a:solidFill>
                  <a:srgbClr val="FFFF00"/>
                </a:solidFill>
                <a:latin typeface="PadmaEMJ" pitchFamily="2" charset="0"/>
              </a:rPr>
              <a:t>)</a:t>
            </a:r>
            <a:endParaRPr lang="en-US" sz="3600" b="1" dirty="0">
              <a:solidFill>
                <a:srgbClr val="FFFF00"/>
              </a:solidFill>
              <a:latin typeface="PadmaEMJ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4B11B-895F-4D2C-90A2-B03D61A19CB1}"/>
              </a:ext>
            </a:extLst>
          </p:cNvPr>
          <p:cNvSpPr txBox="1"/>
          <p:nvPr/>
        </p:nvSpPr>
        <p:spPr>
          <a:xfrm>
            <a:off x="822127" y="2470478"/>
            <a:ext cx="3725819" cy="461665"/>
          </a:xfrm>
          <a:prstGeom prst="rect">
            <a:avLst/>
          </a:prstGeom>
          <a:ln w="28575"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2.  </a:t>
            </a:r>
            <a:r>
              <a:rPr lang="en-US" sz="2400" b="1" dirty="0" err="1">
                <a:latin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</a:rPr>
              <a:t>&amp;-</a:t>
            </a:r>
            <a:r>
              <a:rPr lang="en-US" sz="2400" b="1" dirty="0" err="1">
                <a:latin typeface="SutonnyMJ" pitchFamily="2" charset="0"/>
              </a:rPr>
              <a:t>RvZ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 </a:t>
            </a:r>
            <a:r>
              <a:rPr lang="en-US" sz="2400" b="1" dirty="0" err="1">
                <a:latin typeface="SutonnyMJ" pitchFamily="2" charset="0"/>
              </a:rPr>
              <a:t>wK</a:t>
            </a:r>
            <a:r>
              <a:rPr lang="en-US" sz="2400" b="1" dirty="0">
                <a:latin typeface="SutonnyMJ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83B10-C0A3-411D-8426-3569C124EB39}"/>
              </a:ext>
            </a:extLst>
          </p:cNvPr>
          <p:cNvSpPr txBox="1"/>
          <p:nvPr/>
        </p:nvSpPr>
        <p:spPr>
          <a:xfrm>
            <a:off x="818115" y="2995862"/>
            <a:ext cx="3745868" cy="461665"/>
          </a:xfrm>
          <a:prstGeom prst="rect">
            <a:avLst/>
          </a:prstGeom>
          <a:ln w="28575"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3. </a:t>
            </a:r>
            <a:r>
              <a:rPr lang="en-US" sz="2400" b="1" dirty="0" err="1">
                <a:latin typeface="SutonnyMJ" pitchFamily="2" charset="0"/>
              </a:rPr>
              <a:t>ÔwkitÕ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GwU</a:t>
            </a:r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Kvb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RvZ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6498F4-9EBB-423B-BCF9-59699AA63222}"/>
              </a:ext>
            </a:extLst>
          </p:cNvPr>
          <p:cNvSpPr txBox="1"/>
          <p:nvPr/>
        </p:nvSpPr>
        <p:spPr>
          <a:xfrm>
            <a:off x="814105" y="3545306"/>
            <a:ext cx="3729832" cy="461665"/>
          </a:xfrm>
          <a:prstGeom prst="rect">
            <a:avLst/>
          </a:prstGeom>
          <a:ln w="28575"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4.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 </a:t>
            </a:r>
            <a:r>
              <a:rPr lang="en-US" sz="2400" b="1" dirty="0" err="1">
                <a:latin typeface="SutonnyMJ" pitchFamily="2" charset="0"/>
              </a:rPr>
              <a:t>mwÜ</a:t>
            </a:r>
            <a:r>
              <a:rPr lang="en-US" sz="2400" b="1" dirty="0">
                <a:latin typeface="SutonnyMJ" pitchFamily="2" charset="0"/>
              </a:rPr>
              <a:t> KZ </a:t>
            </a:r>
            <a:r>
              <a:rPr lang="en-US" sz="2400" b="1" dirty="0" err="1">
                <a:latin typeface="SutonnyMJ" pitchFamily="2" charset="0"/>
              </a:rPr>
              <a:t>cÖKvi</a:t>
            </a:r>
            <a:r>
              <a:rPr lang="en-US" sz="2400" b="1" dirty="0">
                <a:latin typeface="SutonnyMJ" pitchFamily="2" charset="0"/>
              </a:rPr>
              <a:t> I  </a:t>
            </a:r>
            <a:r>
              <a:rPr lang="en-US" sz="2400" b="1" dirty="0" err="1">
                <a:latin typeface="SutonnyMJ" pitchFamily="2" charset="0"/>
              </a:rPr>
              <a:t>wK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wK</a:t>
            </a:r>
            <a:r>
              <a:rPr lang="en-US" sz="2400" b="1" dirty="0">
                <a:latin typeface="SutonnyMJ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D4637C-F428-42CB-9DC2-250A31BF1624}"/>
              </a:ext>
            </a:extLst>
          </p:cNvPr>
          <p:cNvSpPr txBox="1"/>
          <p:nvPr/>
        </p:nvSpPr>
        <p:spPr>
          <a:xfrm>
            <a:off x="822120" y="4082716"/>
            <a:ext cx="3729832" cy="461665"/>
          </a:xfrm>
          <a:prstGeom prst="rect">
            <a:avLst/>
          </a:prstGeom>
          <a:ln w="28575"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5. </a:t>
            </a:r>
            <a:r>
              <a:rPr lang="en-US" sz="2400" b="1" dirty="0" err="1">
                <a:latin typeface="SutonnyMJ" pitchFamily="2" charset="0"/>
              </a:rPr>
              <a:t>Ôbg</a:t>
            </a:r>
            <a:r>
              <a:rPr lang="en-US" sz="2400" b="1" dirty="0">
                <a:latin typeface="SutonnyMJ" pitchFamily="2" charset="0"/>
              </a:rPr>
              <a:t>¯‹</a:t>
            </a:r>
            <a:r>
              <a:rPr lang="en-US" sz="2400" b="1" dirty="0" err="1">
                <a:latin typeface="SutonnyMJ" pitchFamily="2" charset="0"/>
              </a:rPr>
              <a:t>viÕ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kãwUi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mwÜ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n‡e</a:t>
            </a:r>
            <a:r>
              <a:rPr lang="en-US" sz="2400" b="1" dirty="0">
                <a:latin typeface="SutonnyMJ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15AEFC-DC61-42BC-89AC-96D29EAEA126}"/>
              </a:ext>
            </a:extLst>
          </p:cNvPr>
          <p:cNvSpPr txBox="1"/>
          <p:nvPr/>
        </p:nvSpPr>
        <p:spPr>
          <a:xfrm>
            <a:off x="818106" y="4584034"/>
            <a:ext cx="3745877" cy="461665"/>
          </a:xfrm>
          <a:prstGeom prst="rect">
            <a:avLst/>
          </a:prstGeom>
          <a:ln w="28575"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6. </a:t>
            </a:r>
            <a:r>
              <a:rPr lang="en-US" sz="2400" b="1" dirty="0" err="1">
                <a:latin typeface="SutonnyMJ" pitchFamily="2" charset="0"/>
              </a:rPr>
              <a:t>ÔAšÍM©ZÕ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kãwUi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mwÜ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n‡e</a:t>
            </a:r>
            <a:r>
              <a:rPr lang="en-US" sz="2400" b="1" dirty="0">
                <a:latin typeface="SutonnyMJ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5D250E-5DD4-4E27-A5F5-BDB372316E19}"/>
              </a:ext>
            </a:extLst>
          </p:cNvPr>
          <p:cNvSpPr txBox="1"/>
          <p:nvPr/>
        </p:nvSpPr>
        <p:spPr>
          <a:xfrm>
            <a:off x="5763131" y="1904385"/>
            <a:ext cx="357337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ED2F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SutonnyMJ" pitchFamily="2" charset="0"/>
              </a:rPr>
              <a:t>1. </a:t>
            </a:r>
            <a:r>
              <a:rPr lang="en-US" sz="2000" b="1" dirty="0" err="1">
                <a:latin typeface="SutonnyMJ" pitchFamily="2" charset="0"/>
              </a:rPr>
              <a:t>DËi</a:t>
            </a:r>
            <a:r>
              <a:rPr lang="en-US" sz="2000" b="1" dirty="0">
                <a:latin typeface="SutonnyMJ" pitchFamily="2" charset="0"/>
              </a:rPr>
              <a:t>: 2 </a:t>
            </a:r>
            <a:r>
              <a:rPr lang="en-US" sz="2000" b="1" dirty="0" err="1">
                <a:latin typeface="SutonnyMJ" pitchFamily="2" charset="0"/>
              </a:rPr>
              <a:t>fv‡M</a:t>
            </a:r>
            <a:r>
              <a:rPr lang="en-US" sz="2000" b="1" dirty="0">
                <a:latin typeface="SutonnyMJ" pitchFamily="2" charset="0"/>
              </a:rPr>
              <a:t>, 1. </a:t>
            </a:r>
            <a:r>
              <a:rPr lang="en-US" sz="2000" b="1" dirty="0" err="1">
                <a:latin typeface="SutonnyMJ" pitchFamily="2" charset="0"/>
              </a:rPr>
              <a:t>i</a:t>
            </a:r>
            <a:r>
              <a:rPr lang="en-US" sz="2000" b="1" dirty="0">
                <a:latin typeface="SutonnyMJ" pitchFamily="2" charset="0"/>
              </a:rPr>
              <a:t>&amp;-</a:t>
            </a:r>
            <a:r>
              <a:rPr lang="en-US" sz="2000" b="1" dirty="0" err="1">
                <a:latin typeface="SutonnyMJ" pitchFamily="2" charset="0"/>
              </a:rPr>
              <a:t>RvZ</a:t>
            </a:r>
            <a:r>
              <a:rPr lang="en-US" sz="2000" b="1" dirty="0">
                <a:latin typeface="SutonnyMJ" pitchFamily="2" charset="0"/>
              </a:rPr>
              <a:t> I ২. m&amp;-</a:t>
            </a:r>
            <a:r>
              <a:rPr lang="en-US" sz="2000" b="1" dirty="0" err="1">
                <a:latin typeface="SutonnyMJ" pitchFamily="2" charset="0"/>
              </a:rPr>
              <a:t>RvZ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D029E3-9687-48DF-A6CB-0B5F842C207D}"/>
              </a:ext>
            </a:extLst>
          </p:cNvPr>
          <p:cNvSpPr txBox="1"/>
          <p:nvPr/>
        </p:nvSpPr>
        <p:spPr>
          <a:xfrm>
            <a:off x="5763131" y="2466473"/>
            <a:ext cx="327259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ED2F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SutonnyMJ" pitchFamily="2" charset="0"/>
              </a:rPr>
              <a:t>2. </a:t>
            </a:r>
            <a:r>
              <a:rPr lang="en-US" sz="2000" b="1" dirty="0" err="1">
                <a:latin typeface="SutonnyMJ" pitchFamily="2" charset="0"/>
              </a:rPr>
              <a:t>DËi</a:t>
            </a:r>
            <a:r>
              <a:rPr lang="en-US" sz="2000" b="1" dirty="0">
                <a:latin typeface="SutonnyMJ" pitchFamily="2" charset="0"/>
              </a:rPr>
              <a:t>: </a:t>
            </a:r>
            <a:r>
              <a:rPr lang="en-US" sz="2000" b="1" dirty="0" err="1">
                <a:latin typeface="SutonnyMJ" pitchFamily="2" charset="0"/>
              </a:rPr>
              <a:t>i</a:t>
            </a:r>
            <a:r>
              <a:rPr lang="en-US" sz="2000" b="1" dirty="0">
                <a:latin typeface="SutonnyMJ" pitchFamily="2" charset="0"/>
              </a:rPr>
              <a:t> ¯’</a:t>
            </a:r>
            <a:r>
              <a:rPr lang="en-US" sz="2000" b="1" dirty="0" err="1">
                <a:latin typeface="SutonnyMJ" pitchFamily="2" charset="0"/>
              </a:rPr>
              <a:t>v‡b</a:t>
            </a:r>
            <a:r>
              <a:rPr lang="en-US" sz="2000" b="1" dirty="0">
                <a:latin typeface="SutonnyMJ" pitchFamily="2" charset="0"/>
              </a:rPr>
              <a:t> †h </a:t>
            </a:r>
            <a:r>
              <a:rPr lang="en-US" sz="2000" b="1" dirty="0" err="1">
                <a:latin typeface="SutonnyMJ" pitchFamily="2" charset="0"/>
              </a:rPr>
              <a:t>wemM</a:t>
            </a:r>
            <a:r>
              <a:rPr lang="en-US" sz="2000" b="1" dirty="0">
                <a:latin typeface="SutonnyMJ" pitchFamily="2" charset="0"/>
              </a:rPr>
              <a:t>© nq|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D51F38-D322-4E18-A9EB-B92016469321}"/>
              </a:ext>
            </a:extLst>
          </p:cNvPr>
          <p:cNvSpPr txBox="1"/>
          <p:nvPr/>
        </p:nvSpPr>
        <p:spPr>
          <a:xfrm>
            <a:off x="5787196" y="2977451"/>
            <a:ext cx="327259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ED2F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SutonnyMJ" pitchFamily="2" charset="0"/>
              </a:rPr>
              <a:t>3. </a:t>
            </a:r>
            <a:r>
              <a:rPr lang="en-US" sz="2000" b="1" dirty="0" err="1">
                <a:latin typeface="SutonnyMJ" pitchFamily="2" charset="0"/>
              </a:rPr>
              <a:t>DËi</a:t>
            </a:r>
            <a:r>
              <a:rPr lang="en-US" sz="2000" b="1" dirty="0">
                <a:latin typeface="SutonnyMJ" pitchFamily="2" charset="0"/>
              </a:rPr>
              <a:t>: m&amp;-</a:t>
            </a:r>
            <a:r>
              <a:rPr lang="en-US" sz="2000" b="1" dirty="0" err="1">
                <a:latin typeface="SutonnyMJ" pitchFamily="2" charset="0"/>
              </a:rPr>
              <a:t>RvZ</a:t>
            </a:r>
            <a:r>
              <a:rPr lang="en-US" sz="2000" b="1" dirty="0">
                <a:latin typeface="SutonnyMJ" pitchFamily="2" charset="0"/>
              </a:rPr>
              <a:t>, </a:t>
            </a:r>
            <a:r>
              <a:rPr lang="en-US" sz="2000" b="1" dirty="0" err="1">
                <a:latin typeface="SutonnyMJ" pitchFamily="2" charset="0"/>
              </a:rPr>
              <a:t>wkim</a:t>
            </a:r>
            <a:r>
              <a:rPr lang="en-US" sz="2000" b="1" dirty="0">
                <a:latin typeface="SutonnyMJ" pitchFamily="2" charset="0"/>
              </a:rPr>
              <a:t>&amp;-</a:t>
            </a:r>
            <a:r>
              <a:rPr lang="en-US" sz="2000" b="1" dirty="0" err="1">
                <a:latin typeface="SutonnyMJ" pitchFamily="2" charset="0"/>
              </a:rPr>
              <a:t>wkit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A1BDF2-23EA-4362-8D20-AD0CAA11300F}"/>
              </a:ext>
            </a:extLst>
          </p:cNvPr>
          <p:cNvSpPr txBox="1"/>
          <p:nvPr/>
        </p:nvSpPr>
        <p:spPr>
          <a:xfrm>
            <a:off x="5787196" y="3514872"/>
            <a:ext cx="46201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ED2F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SutonnyMJ" pitchFamily="2" charset="0"/>
              </a:rPr>
              <a:t>4. </a:t>
            </a:r>
            <a:r>
              <a:rPr lang="en-US" b="1" dirty="0" err="1">
                <a:latin typeface="SutonnyMJ" pitchFamily="2" charset="0"/>
              </a:rPr>
              <a:t>DËi</a:t>
            </a:r>
            <a:r>
              <a:rPr lang="en-US" b="1" dirty="0">
                <a:latin typeface="SutonnyMJ" pitchFamily="2" charset="0"/>
              </a:rPr>
              <a:t>: `</a:t>
            </a:r>
            <a:r>
              <a:rPr lang="en-US" b="1" dirty="0" err="1">
                <a:latin typeface="SutonnyMJ" pitchFamily="2" charset="0"/>
              </a:rPr>
              <a:t>yB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cÖKvi</a:t>
            </a:r>
            <a:r>
              <a:rPr lang="en-US" b="1" dirty="0">
                <a:latin typeface="SutonnyMJ" pitchFamily="2" charset="0"/>
              </a:rPr>
              <a:t>, </a:t>
            </a:r>
            <a:r>
              <a:rPr lang="en-US" b="1" dirty="0" err="1">
                <a:latin typeface="SutonnyMJ" pitchFamily="2" charset="0"/>
              </a:rPr>
              <a:t>h_v</a:t>
            </a:r>
            <a:r>
              <a:rPr lang="en-US" b="1" dirty="0">
                <a:latin typeface="SutonnyMJ" pitchFamily="2" charset="0"/>
              </a:rPr>
              <a:t>: 1. </a:t>
            </a:r>
            <a:r>
              <a:rPr lang="en-US" b="1" dirty="0" err="1">
                <a:latin typeface="SutonnyMJ" pitchFamily="2" charset="0"/>
              </a:rPr>
              <a:t>wemM</a:t>
            </a:r>
            <a:r>
              <a:rPr lang="en-US" b="1" dirty="0">
                <a:latin typeface="SutonnyMJ" pitchFamily="2" charset="0"/>
              </a:rPr>
              <a:t>© + ¯^</a:t>
            </a:r>
            <a:r>
              <a:rPr lang="en-US" b="1" dirty="0" err="1">
                <a:latin typeface="SutonnyMJ" pitchFamily="2" charset="0"/>
              </a:rPr>
              <a:t>i</a:t>
            </a:r>
            <a:r>
              <a:rPr lang="en-US" b="1" dirty="0">
                <a:latin typeface="SutonnyMJ" pitchFamily="2" charset="0"/>
              </a:rPr>
              <a:t>  I 2. </a:t>
            </a:r>
            <a:r>
              <a:rPr lang="en-US" b="1" dirty="0" err="1">
                <a:latin typeface="SutonnyMJ" pitchFamily="2" charset="0"/>
              </a:rPr>
              <a:t>wemM</a:t>
            </a:r>
            <a:r>
              <a:rPr lang="en-US" b="1" dirty="0">
                <a:latin typeface="SutonnyMJ" pitchFamily="2" charset="0"/>
              </a:rPr>
              <a:t>© + </a:t>
            </a:r>
            <a:r>
              <a:rPr lang="en-US" b="1" dirty="0" err="1">
                <a:latin typeface="SutonnyMJ" pitchFamily="2" charset="0"/>
              </a:rPr>
              <a:t>e¨Äb</a:t>
            </a:r>
            <a:r>
              <a:rPr lang="en-US" b="1" dirty="0">
                <a:latin typeface="SutonnyMJ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36B01E-D03E-4586-AE12-05FE86A618EF}"/>
              </a:ext>
            </a:extLst>
          </p:cNvPr>
          <p:cNvSpPr txBox="1"/>
          <p:nvPr/>
        </p:nvSpPr>
        <p:spPr>
          <a:xfrm>
            <a:off x="5787196" y="4056282"/>
            <a:ext cx="327259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ED2F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SutonnyMJ" pitchFamily="2" charset="0"/>
              </a:rPr>
              <a:t>5. </a:t>
            </a:r>
            <a:r>
              <a:rPr lang="en-US" sz="2000" b="1" dirty="0" err="1">
                <a:latin typeface="SutonnyMJ" pitchFamily="2" charset="0"/>
              </a:rPr>
              <a:t>DËi</a:t>
            </a:r>
            <a:r>
              <a:rPr lang="en-US" sz="2000" b="1" dirty="0">
                <a:latin typeface="SutonnyMJ" pitchFamily="2" charset="0"/>
              </a:rPr>
              <a:t>: </a:t>
            </a:r>
            <a:r>
              <a:rPr lang="en-US" sz="2000" b="1" dirty="0" err="1">
                <a:latin typeface="SutonnyMJ" pitchFamily="2" charset="0"/>
              </a:rPr>
              <a:t>bg</a:t>
            </a:r>
            <a:r>
              <a:rPr lang="en-US" sz="2000" b="1" dirty="0">
                <a:latin typeface="SutonnyMJ" pitchFamily="2" charset="0"/>
              </a:rPr>
              <a:t>¯‹vi = </a:t>
            </a:r>
            <a:r>
              <a:rPr lang="en-US" sz="2000" b="1" dirty="0" err="1">
                <a:latin typeface="SutonnyMJ" pitchFamily="2" charset="0"/>
              </a:rPr>
              <a:t>bgt</a:t>
            </a:r>
            <a:r>
              <a:rPr lang="en-US" sz="2000" b="1" dirty="0">
                <a:latin typeface="SutonnyMJ" pitchFamily="2" charset="0"/>
              </a:rPr>
              <a:t> + </a:t>
            </a:r>
            <a:r>
              <a:rPr lang="en-US" sz="2000" b="1" dirty="0" err="1">
                <a:latin typeface="SutonnyMJ" pitchFamily="2" charset="0"/>
              </a:rPr>
              <a:t>Kvi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980DAA-A68B-4B67-A549-CF4A7593D0F0}"/>
              </a:ext>
            </a:extLst>
          </p:cNvPr>
          <p:cNvSpPr txBox="1"/>
          <p:nvPr/>
        </p:nvSpPr>
        <p:spPr>
          <a:xfrm>
            <a:off x="5787203" y="4580477"/>
            <a:ext cx="327259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ED2F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SutonnyMJ" pitchFamily="2" charset="0"/>
              </a:rPr>
              <a:t>6. </a:t>
            </a:r>
            <a:r>
              <a:rPr lang="en-US" sz="2000" b="1" dirty="0" err="1">
                <a:latin typeface="SutonnyMJ" pitchFamily="2" charset="0"/>
              </a:rPr>
              <a:t>DËi</a:t>
            </a:r>
            <a:r>
              <a:rPr lang="en-US" sz="2000" b="1" dirty="0">
                <a:latin typeface="SutonnyMJ" pitchFamily="2" charset="0"/>
              </a:rPr>
              <a:t>: </a:t>
            </a:r>
            <a:r>
              <a:rPr lang="en-US" sz="2000" b="1" dirty="0" err="1">
                <a:latin typeface="SutonnyMJ" pitchFamily="2" charset="0"/>
              </a:rPr>
              <a:t>AšÍM©Z</a:t>
            </a:r>
            <a:r>
              <a:rPr lang="en-US" sz="2000" b="1" dirty="0">
                <a:latin typeface="SutonnyMJ" pitchFamily="2" charset="0"/>
              </a:rPr>
              <a:t> = </a:t>
            </a:r>
            <a:r>
              <a:rPr lang="en-US" sz="2000" b="1" dirty="0" err="1">
                <a:latin typeface="SutonnyMJ" pitchFamily="2" charset="0"/>
              </a:rPr>
              <a:t>AšÍt</a:t>
            </a:r>
            <a:r>
              <a:rPr lang="en-US" sz="2000" b="1" dirty="0">
                <a:latin typeface="SutonnyMJ" pitchFamily="2" charset="0"/>
              </a:rPr>
              <a:t> + MZ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CE2266-752D-4BEA-BC37-D24F1A1D3B25}"/>
              </a:ext>
            </a:extLst>
          </p:cNvPr>
          <p:cNvSpPr txBox="1"/>
          <p:nvPr/>
        </p:nvSpPr>
        <p:spPr>
          <a:xfrm>
            <a:off x="822120" y="5073318"/>
            <a:ext cx="3741864" cy="461665"/>
          </a:xfrm>
          <a:prstGeom prst="rect">
            <a:avLst/>
          </a:prstGeom>
          <a:ln w="28575"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7. Ôabyó¼viÕ </a:t>
            </a:r>
            <a:r>
              <a:rPr lang="en-US" sz="2400" b="1" dirty="0" err="1">
                <a:latin typeface="SutonnyMJ" pitchFamily="2" charset="0"/>
              </a:rPr>
              <a:t>kãwUi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mwÜ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n‡e</a:t>
            </a:r>
            <a:r>
              <a:rPr lang="en-US" sz="2400" b="1" dirty="0">
                <a:latin typeface="SutonnyMJ" pitchFamily="2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295A51-A0F9-4BAA-BCF3-36535B3245A5}"/>
              </a:ext>
            </a:extLst>
          </p:cNvPr>
          <p:cNvSpPr txBox="1"/>
          <p:nvPr/>
        </p:nvSpPr>
        <p:spPr>
          <a:xfrm>
            <a:off x="5791682" y="5112353"/>
            <a:ext cx="326810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ED2F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SutonnyMJ" pitchFamily="2" charset="0"/>
              </a:rPr>
              <a:t>7. </a:t>
            </a:r>
            <a:r>
              <a:rPr lang="en-US" sz="2000" b="1" dirty="0" err="1">
                <a:latin typeface="SutonnyMJ" pitchFamily="2" charset="0"/>
              </a:rPr>
              <a:t>DËi</a:t>
            </a:r>
            <a:r>
              <a:rPr lang="en-US" sz="2000" b="1" dirty="0">
                <a:latin typeface="SutonnyMJ" pitchFamily="2" charset="0"/>
              </a:rPr>
              <a:t>: abyó¼vi = </a:t>
            </a:r>
            <a:r>
              <a:rPr lang="en-US" sz="2000" b="1" dirty="0" err="1">
                <a:latin typeface="SutonnyMJ" pitchFamily="2" charset="0"/>
              </a:rPr>
              <a:t>abyt</a:t>
            </a:r>
            <a:r>
              <a:rPr lang="en-US" sz="2000" b="1" dirty="0">
                <a:latin typeface="SutonnyMJ" pitchFamily="2" charset="0"/>
              </a:rPr>
              <a:t> + U¼vi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BD699C-096B-49CE-AFEC-8CCD21C04644}"/>
              </a:ext>
            </a:extLst>
          </p:cNvPr>
          <p:cNvSpPr txBox="1"/>
          <p:nvPr/>
        </p:nvSpPr>
        <p:spPr>
          <a:xfrm>
            <a:off x="3525256" y="1215183"/>
            <a:ext cx="5040162" cy="523220"/>
          </a:xfrm>
          <a:prstGeom prst="rect">
            <a:avLst/>
          </a:prstGeom>
          <a:solidFill>
            <a:srgbClr val="23120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>
                <a:latin typeface="SutonnyP" pitchFamily="2" charset="0"/>
              </a:rPr>
              <a:t>wb‡Pi</a:t>
            </a:r>
            <a:r>
              <a:rPr lang="en-US" sz="2800" b="1" dirty="0">
                <a:latin typeface="SutonnyP" pitchFamily="2" charset="0"/>
              </a:rPr>
              <a:t> </a:t>
            </a:r>
            <a:r>
              <a:rPr lang="en-US" sz="2800" b="1" dirty="0" err="1">
                <a:latin typeface="SutonnyP" pitchFamily="2" charset="0"/>
              </a:rPr>
              <a:t>cÖkœ</a:t>
            </a:r>
            <a:r>
              <a:rPr lang="en-US" sz="2800" b="1" dirty="0">
                <a:latin typeface="SutonnyP" pitchFamily="2" charset="0"/>
              </a:rPr>
              <a:t>¸‡</a:t>
            </a:r>
            <a:r>
              <a:rPr lang="en-US" sz="2800" b="1" dirty="0" err="1">
                <a:latin typeface="SutonnyP" pitchFamily="2" charset="0"/>
              </a:rPr>
              <a:t>jvi</a:t>
            </a:r>
            <a:r>
              <a:rPr lang="en-US" sz="2800" b="1" dirty="0">
                <a:latin typeface="SutonnyP" pitchFamily="2" charset="0"/>
              </a:rPr>
              <a:t> </a:t>
            </a:r>
            <a:r>
              <a:rPr lang="en-US" sz="2800" b="1" dirty="0" err="1">
                <a:latin typeface="SutonnyP" pitchFamily="2" charset="0"/>
              </a:rPr>
              <a:t>DËi</a:t>
            </a:r>
            <a:r>
              <a:rPr lang="en-US" sz="2800" b="1" dirty="0">
                <a:latin typeface="SutonnyP" pitchFamily="2" charset="0"/>
              </a:rPr>
              <a:t> `</a:t>
            </a:r>
            <a:r>
              <a:rPr lang="en-US" sz="2800" b="1" dirty="0" err="1">
                <a:latin typeface="SutonnyP" pitchFamily="2" charset="0"/>
              </a:rPr>
              <a:t>vI</a:t>
            </a:r>
            <a:r>
              <a:rPr lang="en-US" sz="2800" b="1" dirty="0">
                <a:latin typeface="SutonnyP" pitchFamily="2" charset="0"/>
              </a:rPr>
              <a:t> (</a:t>
            </a:r>
            <a:r>
              <a:rPr lang="en-US" sz="2800" b="1" dirty="0" err="1">
                <a:latin typeface="SutonnyP" pitchFamily="2" charset="0"/>
              </a:rPr>
              <a:t>GKRb</a:t>
            </a:r>
            <a:r>
              <a:rPr lang="en-US" sz="2800" b="1" dirty="0">
                <a:latin typeface="SutonnyP" pitchFamily="2" charset="0"/>
              </a:rPr>
              <a:t> </a:t>
            </a:r>
            <a:r>
              <a:rPr lang="en-US" sz="2800" b="1" dirty="0" err="1">
                <a:latin typeface="SutonnyP" pitchFamily="2" charset="0"/>
              </a:rPr>
              <a:t>K‡i</a:t>
            </a:r>
            <a:r>
              <a:rPr lang="en-US" sz="2800" b="1" dirty="0">
                <a:latin typeface="SutonnyP" pitchFamily="2" charset="0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1ADCE7-9AD7-4072-AE20-449CC3EE213F}"/>
              </a:ext>
            </a:extLst>
          </p:cNvPr>
          <p:cNvSpPr txBox="1"/>
          <p:nvPr/>
        </p:nvSpPr>
        <p:spPr>
          <a:xfrm>
            <a:off x="826148" y="1945100"/>
            <a:ext cx="3721798" cy="461665"/>
          </a:xfrm>
          <a:prstGeom prst="rect">
            <a:avLst/>
          </a:prstGeom>
          <a:ln w="28575"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1.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©‡K </a:t>
            </a:r>
            <a:r>
              <a:rPr lang="en-US" sz="2400" b="1" dirty="0" err="1">
                <a:latin typeface="SutonnyMJ" pitchFamily="2" charset="0"/>
              </a:rPr>
              <a:t>Kq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fv‡M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fvM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Kiv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hvq</a:t>
            </a:r>
            <a:r>
              <a:rPr lang="en-US" sz="2400" b="1" dirty="0">
                <a:latin typeface="SutonnyMJ" pitchFamily="2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5EAD3F-9390-403E-9A6F-42A6CC4B1AAE}"/>
              </a:ext>
            </a:extLst>
          </p:cNvPr>
          <p:cNvSpPr txBox="1"/>
          <p:nvPr/>
        </p:nvSpPr>
        <p:spPr>
          <a:xfrm>
            <a:off x="818108" y="5586672"/>
            <a:ext cx="3741864" cy="461665"/>
          </a:xfrm>
          <a:prstGeom prst="rect">
            <a:avLst/>
          </a:prstGeom>
          <a:ln w="28575"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8. </a:t>
            </a:r>
            <a:r>
              <a:rPr lang="en-US" sz="2400" b="1" dirty="0" err="1">
                <a:latin typeface="SutonnyMJ" pitchFamily="2" charset="0"/>
              </a:rPr>
              <a:t>ÔevP¯úwZÕ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kãwUi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mwÜ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n‡e</a:t>
            </a:r>
            <a:r>
              <a:rPr lang="en-US" sz="2400" b="1" dirty="0">
                <a:latin typeface="SutonnyMJ" pitchFamily="2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4A145A-EF13-4025-8B20-FA4671A7D77E}"/>
              </a:ext>
            </a:extLst>
          </p:cNvPr>
          <p:cNvSpPr txBox="1"/>
          <p:nvPr/>
        </p:nvSpPr>
        <p:spPr>
          <a:xfrm>
            <a:off x="5787670" y="5625707"/>
            <a:ext cx="326810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ED2FB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SutonnyMJ" pitchFamily="2" charset="0"/>
              </a:rPr>
              <a:t>8. </a:t>
            </a:r>
            <a:r>
              <a:rPr lang="en-US" sz="2000" b="1" dirty="0" err="1">
                <a:latin typeface="SutonnyMJ" pitchFamily="2" charset="0"/>
              </a:rPr>
              <a:t>DËi</a:t>
            </a:r>
            <a:r>
              <a:rPr lang="en-US" sz="2000" b="1" dirty="0">
                <a:latin typeface="SutonnyMJ" pitchFamily="2" charset="0"/>
              </a:rPr>
              <a:t>: </a:t>
            </a:r>
            <a:r>
              <a:rPr lang="en-US" sz="2000" b="1" dirty="0" err="1">
                <a:latin typeface="SutonnyMJ" pitchFamily="2" charset="0"/>
              </a:rPr>
              <a:t>evP¯úwZ</a:t>
            </a:r>
            <a:r>
              <a:rPr lang="en-US" sz="2000" b="1" dirty="0">
                <a:latin typeface="SutonnyMJ" pitchFamily="2" charset="0"/>
              </a:rPr>
              <a:t> = </a:t>
            </a:r>
            <a:r>
              <a:rPr lang="en-US" sz="2000" b="1" dirty="0" err="1">
                <a:latin typeface="SutonnyMJ" pitchFamily="2" charset="0"/>
              </a:rPr>
              <a:t>evPt</a:t>
            </a:r>
            <a:r>
              <a:rPr lang="en-US" sz="2000" b="1" dirty="0">
                <a:latin typeface="SutonnyMJ" pitchFamily="2" charset="0"/>
              </a:rPr>
              <a:t> + </a:t>
            </a:r>
            <a:r>
              <a:rPr lang="en-US" sz="2000" b="1" dirty="0" err="1">
                <a:latin typeface="SutonnyMJ" pitchFamily="2" charset="0"/>
              </a:rPr>
              <a:t>cwZ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BCEDDBB2-0D81-4BD1-96E6-4A6EF4EE9579}"/>
              </a:ext>
            </a:extLst>
          </p:cNvPr>
          <p:cNvSpPr/>
          <p:nvPr/>
        </p:nvSpPr>
        <p:spPr>
          <a:xfrm>
            <a:off x="9059792" y="6003762"/>
            <a:ext cx="1022685" cy="709863"/>
          </a:xfrm>
          <a:prstGeom prst="flowChartConnector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here for Answer</a:t>
            </a:r>
          </a:p>
        </p:txBody>
      </p:sp>
    </p:spTree>
    <p:extLst>
      <p:ext uri="{BB962C8B-B14F-4D97-AF65-F5344CB8AC3E}">
        <p14:creationId xmlns:p14="http://schemas.microsoft.com/office/powerpoint/2010/main" val="25547950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9CDD96-D095-4731-8D9F-1EE05302B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2D7D-7412-47C0-9F12-DADA5FAAC54C}" type="datetime3">
              <a:rPr lang="en-US" smtClean="0"/>
              <a:t>23 June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5A563B-F524-4FC2-90AC-5E9A7331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CDF8C-C091-4D1F-8D74-58537D20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23</a:t>
            </a:fld>
            <a:endParaRPr lang="en-US"/>
          </a:p>
        </p:txBody>
      </p:sp>
      <p:sp>
        <p:nvSpPr>
          <p:cNvPr id="5" name="Action Button: Go Home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F52F409-CC9E-4CE8-9552-731A2BE62560}"/>
              </a:ext>
            </a:extLst>
          </p:cNvPr>
          <p:cNvSpPr/>
          <p:nvPr/>
        </p:nvSpPr>
        <p:spPr>
          <a:xfrm>
            <a:off x="1656347" y="1034714"/>
            <a:ext cx="2851484" cy="1876927"/>
          </a:xfrm>
          <a:prstGeom prst="actionButtonHome">
            <a:avLst/>
          </a:prstGeom>
          <a:solidFill>
            <a:srgbClr val="6633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utonnyMJ" pitchFamily="2" charset="0"/>
            </a:endParaRPr>
          </a:p>
          <a:p>
            <a:pPr algn="ctr"/>
            <a:endParaRPr lang="en-US" sz="1600" b="1" dirty="0">
              <a:latin typeface="SutonnyMJ" pitchFamily="2" charset="0"/>
            </a:endParaRPr>
          </a:p>
          <a:p>
            <a:pPr algn="ctr"/>
            <a:r>
              <a:rPr lang="en-US" sz="3200" b="1" dirty="0" err="1">
                <a:latin typeface="SutonnyMJ" pitchFamily="2" charset="0"/>
              </a:rPr>
              <a:t>evwoi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KvR</a:t>
            </a:r>
            <a:endParaRPr lang="en-US" sz="3200" b="1" dirty="0">
              <a:latin typeface="SutonnyMJ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20FD9F-9C39-4ECC-9954-6171CE4E82C2}"/>
              </a:ext>
            </a:extLst>
          </p:cNvPr>
          <p:cNvSpPr txBox="1"/>
          <p:nvPr/>
        </p:nvSpPr>
        <p:spPr>
          <a:xfrm>
            <a:off x="661737" y="3428999"/>
            <a:ext cx="11393905" cy="18769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rgbClr val="0000FF"/>
                </a:solidFill>
                <a:latin typeface="SutonnyMJ" pitchFamily="2" charset="0"/>
              </a:rPr>
              <a:t>cvV</a:t>
            </a:r>
            <a:r>
              <a:rPr lang="en-US" sz="3200" b="1" dirty="0">
                <a:ln/>
                <a:solidFill>
                  <a:srgbClr val="0000FF"/>
                </a:solidFill>
                <a:latin typeface="SutonnyMJ" pitchFamily="2" charset="0"/>
              </a:rPr>
              <a:t>¨ </a:t>
            </a:r>
            <a:r>
              <a:rPr lang="en-US" sz="3200" b="1" dirty="0" err="1">
                <a:ln/>
                <a:solidFill>
                  <a:srgbClr val="0000FF"/>
                </a:solidFill>
                <a:latin typeface="SutonnyMJ" pitchFamily="2" charset="0"/>
              </a:rPr>
              <a:t>eB</a:t>
            </a:r>
            <a:r>
              <a:rPr lang="en-US" sz="3200" b="1" dirty="0">
                <a:ln/>
                <a:solidFill>
                  <a:srgbClr val="0000FF"/>
                </a:solidFill>
                <a:latin typeface="SutonnyMJ" pitchFamily="2" charset="0"/>
              </a:rPr>
              <a:t> †_‡K GB </a:t>
            </a:r>
            <a:r>
              <a:rPr lang="en-US" sz="3200" b="1" dirty="0" err="1">
                <a:ln/>
                <a:solidFill>
                  <a:srgbClr val="0000FF"/>
                </a:solidFill>
                <a:latin typeface="SutonnyMJ" pitchFamily="2" charset="0"/>
              </a:rPr>
              <a:t>wbq‡gi</a:t>
            </a:r>
            <a:r>
              <a:rPr lang="en-US" sz="3200" b="1" dirty="0">
                <a:ln/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ln/>
                <a:solidFill>
                  <a:srgbClr val="0000FF"/>
                </a:solidFill>
                <a:latin typeface="SutonnyMJ" pitchFamily="2" charset="0"/>
              </a:rPr>
              <a:t>Av‡jv‡K</a:t>
            </a:r>
            <a:r>
              <a:rPr lang="en-US" sz="3200" b="1" dirty="0">
                <a:ln/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ln/>
                <a:solidFill>
                  <a:srgbClr val="0000FF"/>
                </a:solidFill>
                <a:latin typeface="SutonnyMJ" pitchFamily="2" charset="0"/>
              </a:rPr>
              <a:t>mwÜ</a:t>
            </a:r>
            <a:r>
              <a:rPr lang="en-US" sz="3200" b="1" dirty="0">
                <a:ln/>
                <a:solidFill>
                  <a:srgbClr val="0000FF"/>
                </a:solidFill>
                <a:latin typeface="SutonnyMJ" pitchFamily="2" charset="0"/>
              </a:rPr>
              <a:t> ¸‡</a:t>
            </a:r>
            <a:r>
              <a:rPr lang="en-US" sz="3200" b="1" dirty="0" err="1">
                <a:ln/>
                <a:solidFill>
                  <a:srgbClr val="0000FF"/>
                </a:solidFill>
                <a:latin typeface="SutonnyMJ" pitchFamily="2" charset="0"/>
              </a:rPr>
              <a:t>jv</a:t>
            </a:r>
            <a:r>
              <a:rPr lang="en-US" sz="3200" b="1" dirty="0">
                <a:ln/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ln/>
                <a:solidFill>
                  <a:srgbClr val="0000FF"/>
                </a:solidFill>
                <a:latin typeface="SutonnyMJ" pitchFamily="2" charset="0"/>
              </a:rPr>
              <a:t>AviI</a:t>
            </a:r>
            <a:r>
              <a:rPr lang="en-US" sz="3200" b="1" dirty="0">
                <a:ln/>
                <a:solidFill>
                  <a:srgbClr val="0000FF"/>
                </a:solidFill>
                <a:latin typeface="SutonnyMJ" pitchFamily="2" charset="0"/>
              </a:rPr>
              <a:t> †</a:t>
            </a:r>
            <a:r>
              <a:rPr lang="en-US" sz="3200" b="1" dirty="0" err="1">
                <a:ln/>
                <a:solidFill>
                  <a:srgbClr val="0000FF"/>
                </a:solidFill>
                <a:latin typeface="SutonnyMJ" pitchFamily="2" charset="0"/>
              </a:rPr>
              <a:t>ewk</a:t>
            </a:r>
            <a:r>
              <a:rPr lang="en-US" sz="3200" b="1" dirty="0">
                <a:ln/>
                <a:solidFill>
                  <a:srgbClr val="0000FF"/>
                </a:solidFill>
                <a:latin typeface="SutonnyMJ" pitchFamily="2" charset="0"/>
              </a:rPr>
              <a:t> †</a:t>
            </a:r>
            <a:r>
              <a:rPr lang="en-US" sz="3200" b="1" dirty="0" err="1">
                <a:ln/>
                <a:solidFill>
                  <a:srgbClr val="0000FF"/>
                </a:solidFill>
                <a:latin typeface="SutonnyMJ" pitchFamily="2" charset="0"/>
              </a:rPr>
              <a:t>ewk</a:t>
            </a:r>
            <a:r>
              <a:rPr lang="en-US" sz="3200" b="1" dirty="0">
                <a:ln/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ln/>
                <a:solidFill>
                  <a:srgbClr val="0000FF"/>
                </a:solidFill>
                <a:latin typeface="SutonnyMJ" pitchFamily="2" charset="0"/>
              </a:rPr>
              <a:t>Abykxjb</a:t>
            </a:r>
            <a:r>
              <a:rPr lang="en-US" sz="3200" b="1" dirty="0">
                <a:ln/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ln/>
                <a:solidFill>
                  <a:srgbClr val="0000FF"/>
                </a:solidFill>
                <a:latin typeface="SutonnyMJ" pitchFamily="2" charset="0"/>
              </a:rPr>
              <a:t>Ki‡e</a:t>
            </a:r>
            <a:r>
              <a:rPr lang="en-US" sz="3200" b="1" dirty="0">
                <a:ln/>
                <a:solidFill>
                  <a:srgbClr val="0000FF"/>
                </a:solidFill>
                <a:latin typeface="SutonnyMJ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31685910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92AC80-9A6E-4D69-AC0D-8B03216F6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F6B4-ADA6-459A-8080-1888D47C662C}" type="datetime3">
              <a:rPr lang="en-US" smtClean="0"/>
              <a:t>23 June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FDCDD-BC81-410B-B7E3-382C5B21C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F9F8C-824A-48CD-9613-348A8B4A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 descr="it-4.jpg">
            <a:extLst>
              <a:ext uri="{FF2B5EF4-FFF2-40B4-BE49-F238E27FC236}">
                <a16:creationId xmlns:a16="http://schemas.microsoft.com/office/drawing/2014/main" id="{73FFF72E-D037-4C58-8BB7-508B38917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795" y="2507772"/>
            <a:ext cx="3722500" cy="2438398"/>
          </a:xfrm>
          <a:prstGeom prst="rect">
            <a:avLst/>
          </a:prstGeom>
          <a:ln w="38100" cap="sq">
            <a:solidFill>
              <a:srgbClr val="ED2FB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 Diagonal Corner Rectangle 3">
            <a:extLst>
              <a:ext uri="{FF2B5EF4-FFF2-40B4-BE49-F238E27FC236}">
                <a16:creationId xmlns:a16="http://schemas.microsoft.com/office/drawing/2014/main" id="{075A3BC9-BFB7-4887-AD61-B12452E7B409}"/>
              </a:ext>
            </a:extLst>
          </p:cNvPr>
          <p:cNvSpPr/>
          <p:nvPr/>
        </p:nvSpPr>
        <p:spPr>
          <a:xfrm>
            <a:off x="1255532" y="2767264"/>
            <a:ext cx="1908773" cy="2076296"/>
          </a:xfrm>
          <a:prstGeom prst="round2DiagRect">
            <a:avLst/>
          </a:prstGeom>
          <a:solidFill>
            <a:srgbClr val="4820F4"/>
          </a:solidFill>
          <a:ln>
            <a:solidFill>
              <a:srgbClr val="ED2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/>
              <a:t>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80130-65E6-4B22-988A-B24938F356D6}"/>
              </a:ext>
            </a:extLst>
          </p:cNvPr>
          <p:cNvSpPr txBox="1"/>
          <p:nvPr/>
        </p:nvSpPr>
        <p:spPr>
          <a:xfrm>
            <a:off x="1139490" y="5663625"/>
            <a:ext cx="226170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820F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ACDB84-33D3-4A0B-8E66-51979E40A27D}"/>
              </a:ext>
            </a:extLst>
          </p:cNvPr>
          <p:cNvSpPr txBox="1"/>
          <p:nvPr/>
        </p:nvSpPr>
        <p:spPr>
          <a:xfrm>
            <a:off x="4415633" y="5440027"/>
            <a:ext cx="207479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820F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Books,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 Book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E2DAD4-06D1-4222-8E41-8CCCCBD5DB99}"/>
              </a:ext>
            </a:extLst>
          </p:cNvPr>
          <p:cNvSpPr txBox="1"/>
          <p:nvPr/>
        </p:nvSpPr>
        <p:spPr>
          <a:xfrm>
            <a:off x="8053511" y="5593285"/>
            <a:ext cx="274319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820F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DE6385-0E9F-40F8-BFF4-602E319AFF34}"/>
              </a:ext>
            </a:extLst>
          </p:cNvPr>
          <p:cNvSpPr txBox="1"/>
          <p:nvPr/>
        </p:nvSpPr>
        <p:spPr>
          <a:xfrm>
            <a:off x="925691" y="778909"/>
            <a:ext cx="419377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663300"/>
                </a:solidFill>
                <a:latin typeface="PandulipiEMJ" pitchFamily="2" charset="0"/>
              </a:rPr>
              <a:t>Z_¨ </a:t>
            </a:r>
            <a:r>
              <a:rPr lang="en-US" sz="4800" b="1" dirty="0" err="1">
                <a:solidFill>
                  <a:srgbClr val="663300"/>
                </a:solidFill>
                <a:latin typeface="PandulipiEMJ" pitchFamily="2" charset="0"/>
              </a:rPr>
              <a:t>m~Î</a:t>
            </a:r>
            <a:r>
              <a:rPr lang="en-US" sz="4800" b="1" dirty="0">
                <a:solidFill>
                  <a:srgbClr val="663300"/>
                </a:solidFill>
                <a:latin typeface="PandulipiEMJ" pitchFamily="2" charset="0"/>
              </a:rPr>
              <a:t>-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36CF40-6387-4F7E-A8DB-FE0502880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195" y="2320492"/>
            <a:ext cx="1920246" cy="2625678"/>
          </a:xfrm>
          <a:prstGeom prst="rect">
            <a:avLst/>
          </a:prstGeom>
          <a:ln w="38100" cap="sq">
            <a:solidFill>
              <a:srgbClr val="ED2FB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1607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B9D84A-83E6-4584-88A6-7CAFBA2DA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9263-7225-4E19-A515-B6A2840A0204}" type="datetime3">
              <a:rPr lang="en-US" smtClean="0"/>
              <a:t>23 June 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3DA3D-167F-480A-A223-23266E5A0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EFC3D-4894-4AD9-B185-46852EE0CC80}"/>
              </a:ext>
            </a:extLst>
          </p:cNvPr>
          <p:cNvSpPr txBox="1"/>
          <p:nvPr/>
        </p:nvSpPr>
        <p:spPr>
          <a:xfrm>
            <a:off x="2393917" y="1162991"/>
            <a:ext cx="939721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PandulipiEMJ" pitchFamily="2" charset="0"/>
              </a:rPr>
              <a:t>ab¨ev</a:t>
            </a:r>
            <a:r>
              <a:rPr lang="en-US" sz="6000" b="1" dirty="0">
                <a:solidFill>
                  <a:srgbClr val="FF0000"/>
                </a:solidFill>
                <a:latin typeface="PandulipiEMJ" pitchFamily="2" charset="0"/>
              </a:rPr>
              <a:t>` </a:t>
            </a:r>
            <a:r>
              <a:rPr lang="en-US" sz="6000" b="1" dirty="0" err="1">
                <a:solidFill>
                  <a:srgbClr val="FF0000"/>
                </a:solidFill>
                <a:latin typeface="PandulipiEMJ" pitchFamily="2" charset="0"/>
              </a:rPr>
              <a:t>mKj‡K</a:t>
            </a:r>
            <a:endParaRPr lang="en-US" sz="6000" b="1" dirty="0">
              <a:solidFill>
                <a:srgbClr val="FF0000"/>
              </a:solidFill>
              <a:latin typeface="PandulipiEMJ" pitchFamily="2" charset="0"/>
            </a:endParaRPr>
          </a:p>
          <a:p>
            <a:pPr algn="ctr"/>
            <a:r>
              <a:rPr lang="en-US" sz="4800" b="1" dirty="0" err="1">
                <a:solidFill>
                  <a:srgbClr val="7030A0"/>
                </a:solidFill>
                <a:latin typeface="PandulipiEMJ" pitchFamily="2" charset="0"/>
              </a:rPr>
              <a:t>ciewZ</a:t>
            </a:r>
            <a:r>
              <a:rPr lang="en-US" sz="4800" b="1" dirty="0">
                <a:solidFill>
                  <a:srgbClr val="7030A0"/>
                </a:solidFill>
                <a:latin typeface="PandulipiEMJ" pitchFamily="2" charset="0"/>
              </a:rPr>
              <a:t>© </a:t>
            </a:r>
            <a:r>
              <a:rPr lang="en-US" sz="4800" b="1" dirty="0" err="1">
                <a:solidFill>
                  <a:srgbClr val="7030A0"/>
                </a:solidFill>
                <a:latin typeface="PandulipiEMJ" pitchFamily="2" charset="0"/>
              </a:rPr>
              <a:t>K¬vm</a:t>
            </a:r>
            <a:r>
              <a:rPr lang="en-US" sz="4800" b="1" dirty="0">
                <a:solidFill>
                  <a:srgbClr val="7030A0"/>
                </a:solidFill>
                <a:latin typeface="PandulipiEMJ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PandulipiEMJ" pitchFamily="2" charset="0"/>
              </a:rPr>
              <a:t>Dc‡fvM</a:t>
            </a:r>
            <a:r>
              <a:rPr lang="en-US" sz="4800" b="1" dirty="0">
                <a:solidFill>
                  <a:srgbClr val="7030A0"/>
                </a:solidFill>
                <a:latin typeface="PandulipiEMJ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PandulipiEMJ" pitchFamily="2" charset="0"/>
              </a:rPr>
              <a:t>Kivi</a:t>
            </a:r>
            <a:r>
              <a:rPr lang="en-US" sz="4800" b="1" dirty="0">
                <a:solidFill>
                  <a:srgbClr val="7030A0"/>
                </a:solidFill>
                <a:latin typeface="PandulipiEMJ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PandulipiEMJ" pitchFamily="2" charset="0"/>
              </a:rPr>
              <a:t>Avgš¿Y</a:t>
            </a:r>
            <a:r>
              <a:rPr lang="en-US" sz="4800" b="1" dirty="0">
                <a:solidFill>
                  <a:srgbClr val="7030A0"/>
                </a:solidFill>
                <a:latin typeface="PandulipiEMJ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PandulipiEMJ" pitchFamily="2" charset="0"/>
              </a:rPr>
              <a:t>iBj</a:t>
            </a:r>
            <a:endParaRPr lang="en-US" sz="4800" b="1" dirty="0">
              <a:solidFill>
                <a:srgbClr val="7030A0"/>
              </a:solidFill>
              <a:latin typeface="PandulipiEMJ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D4DEA4-674C-4BA3-8623-9B9B7DE44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4" y="3421041"/>
            <a:ext cx="3999570" cy="323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00341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2A4ACB-DB7D-47A0-B7A8-F8370769F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2C3C-B1B2-45AE-897C-872DE81ECAEA}" type="datetime3">
              <a:rPr lang="en-US" smtClean="0"/>
              <a:t>23 June 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C1748-9FC6-478C-8FDD-EFFC7003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E5D7AA-D2CD-46A8-9457-45F977491F9E}"/>
              </a:ext>
            </a:extLst>
          </p:cNvPr>
          <p:cNvSpPr txBox="1"/>
          <p:nvPr/>
        </p:nvSpPr>
        <p:spPr>
          <a:xfrm>
            <a:off x="3886196" y="6352678"/>
            <a:ext cx="391027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PvU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©¸‡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jvi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Øviv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wK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3E001F"/>
                </a:solidFill>
                <a:latin typeface="SutonnyMJ" pitchFamily="2" charset="0"/>
              </a:rPr>
              <a:t>eySvq</a:t>
            </a:r>
            <a:r>
              <a:rPr lang="en-US" sz="2400" b="1" dirty="0">
                <a:solidFill>
                  <a:srgbClr val="3E001F"/>
                </a:solidFill>
                <a:latin typeface="SutonnyMJ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9FD6D2-37E9-4C9D-8D8C-540E51DBB74C}"/>
              </a:ext>
            </a:extLst>
          </p:cNvPr>
          <p:cNvSpPr txBox="1"/>
          <p:nvPr/>
        </p:nvSpPr>
        <p:spPr>
          <a:xfrm>
            <a:off x="3713738" y="140343"/>
            <a:ext cx="474446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3E001F"/>
                </a:solidFill>
                <a:latin typeface="SutonnyMJ" pitchFamily="2" charset="0"/>
              </a:rPr>
              <a:t>mwÜi</a:t>
            </a:r>
            <a:r>
              <a:rPr lang="en-US" sz="28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3E001F"/>
                </a:solidFill>
                <a:latin typeface="SutonnyMJ" pitchFamily="2" charset="0"/>
              </a:rPr>
              <a:t>m~Î</a:t>
            </a:r>
            <a:r>
              <a:rPr lang="en-US" sz="2800" b="1" dirty="0">
                <a:solidFill>
                  <a:srgbClr val="3E001F"/>
                </a:solidFill>
                <a:latin typeface="SutonnyMJ" pitchFamily="2" charset="0"/>
              </a:rPr>
              <a:t> I </a:t>
            </a:r>
            <a:r>
              <a:rPr lang="en-US" sz="2800" b="1" dirty="0" err="1">
                <a:solidFill>
                  <a:srgbClr val="3E001F"/>
                </a:solidFill>
                <a:latin typeface="SutonnyMJ" pitchFamily="2" charset="0"/>
              </a:rPr>
              <a:t>D`vni‡Yi</a:t>
            </a:r>
            <a:r>
              <a:rPr lang="en-US" sz="2800" b="1" dirty="0">
                <a:solidFill>
                  <a:srgbClr val="3E001F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3E001F"/>
                </a:solidFill>
                <a:latin typeface="SutonnyMJ" pitchFamily="2" charset="0"/>
              </a:rPr>
              <a:t>bgybv</a:t>
            </a:r>
            <a:r>
              <a:rPr lang="en-US" sz="2800" b="1" dirty="0">
                <a:solidFill>
                  <a:srgbClr val="3E001F"/>
                </a:solidFill>
                <a:latin typeface="SutonnyMJ" pitchFamily="2" charset="0"/>
              </a:rPr>
              <a:t> QK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AD213E-B7C0-4C22-B235-A461A975CF69}"/>
              </a:ext>
            </a:extLst>
          </p:cNvPr>
          <p:cNvSpPr txBox="1"/>
          <p:nvPr/>
        </p:nvSpPr>
        <p:spPr>
          <a:xfrm>
            <a:off x="445180" y="890312"/>
            <a:ext cx="1130968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innerShdw blurRad="114300">
              <a:srgbClr val="ED2FB7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 (t) + †</a:t>
            </a:r>
            <a:r>
              <a:rPr lang="en-US" sz="2400" b="1" dirty="0" err="1">
                <a:latin typeface="SutonnyMJ" pitchFamily="2" charset="0"/>
              </a:rPr>
              <a:t>Nvl</a:t>
            </a:r>
            <a:r>
              <a:rPr lang="en-US" sz="2400" b="1" dirty="0">
                <a:latin typeface="SutonnyMJ" pitchFamily="2" charset="0"/>
              </a:rPr>
              <a:t>&amp; </a:t>
            </a:r>
            <a:r>
              <a:rPr lang="en-US" sz="2400" b="1" dirty="0" err="1">
                <a:latin typeface="SutonnyMJ" pitchFamily="2" charset="0"/>
              </a:rPr>
              <a:t>AícÖvY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gnvcÖvY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Zvje</a:t>
            </a:r>
            <a:r>
              <a:rPr lang="en-US" sz="2400" b="1" dirty="0">
                <a:latin typeface="SutonnyMJ" pitchFamily="2" charset="0"/>
              </a:rPr>
              <a:t>¨ </a:t>
            </a:r>
            <a:r>
              <a:rPr lang="en-US" sz="2400" b="1" dirty="0" err="1">
                <a:latin typeface="SutonnyMJ" pitchFamily="2" charset="0"/>
              </a:rPr>
              <a:t>eY</a:t>
            </a:r>
            <a:r>
              <a:rPr lang="en-US" sz="2400" b="1" dirty="0">
                <a:latin typeface="SutonnyMJ" pitchFamily="2" charset="0"/>
              </a:rPr>
              <a:t>© / </a:t>
            </a:r>
            <a:r>
              <a:rPr lang="en-US" sz="2400" b="1" dirty="0" err="1">
                <a:latin typeface="SutonnyMJ" pitchFamily="2" charset="0"/>
              </a:rPr>
              <a:t>A‡Nvl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AícÖvY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gnvcÖvY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g~a©b</a:t>
            </a:r>
            <a:r>
              <a:rPr lang="en-US" sz="2400" b="1" dirty="0">
                <a:latin typeface="SutonnyMJ" pitchFamily="2" charset="0"/>
              </a:rPr>
              <a:t>¨ </a:t>
            </a:r>
            <a:r>
              <a:rPr lang="en-US" sz="2400" b="1" dirty="0" err="1">
                <a:latin typeface="SutonnyMJ" pitchFamily="2" charset="0"/>
              </a:rPr>
              <a:t>e¨Äb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©(t) ¯’‡j  </a:t>
            </a:r>
            <a:r>
              <a:rPr lang="en-US" sz="2400" b="1" dirty="0" err="1">
                <a:latin typeface="SutonnyMJ" pitchFamily="2" charset="0"/>
              </a:rPr>
              <a:t>wkk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, /</a:t>
            </a:r>
          </a:p>
          <a:p>
            <a:pPr algn="ctr"/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 (t) + </a:t>
            </a:r>
            <a:r>
              <a:rPr lang="en-US" sz="2400" b="1" dirty="0" err="1">
                <a:latin typeface="SutonnyMJ" pitchFamily="2" charset="0"/>
              </a:rPr>
              <a:t>A‡Nvl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AícÖvY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gnvcÖvY</a:t>
            </a:r>
            <a:r>
              <a:rPr lang="en-US" sz="2400" b="1" dirty="0">
                <a:latin typeface="SutonnyMJ" pitchFamily="2" charset="0"/>
              </a:rPr>
              <a:t> `</a:t>
            </a:r>
            <a:r>
              <a:rPr lang="en-US" sz="2400" b="1" dirty="0" err="1">
                <a:latin typeface="SutonnyMJ" pitchFamily="2" charset="0"/>
              </a:rPr>
              <a:t>šÍ</a:t>
            </a:r>
            <a:r>
              <a:rPr lang="en-US" sz="2400" b="1" dirty="0">
                <a:latin typeface="SutonnyMJ" pitchFamily="2" charset="0"/>
              </a:rPr>
              <a:t>¨ </a:t>
            </a:r>
            <a:r>
              <a:rPr lang="en-US" sz="2400" b="1" dirty="0" err="1">
                <a:latin typeface="SutonnyMJ" pitchFamily="2" charset="0"/>
              </a:rPr>
              <a:t>e¨Äb</a:t>
            </a:r>
            <a:r>
              <a:rPr lang="en-US" sz="2400" b="1" dirty="0">
                <a:latin typeface="SutonnyMJ" pitchFamily="2" charset="0"/>
              </a:rPr>
              <a:t> = `</a:t>
            </a:r>
            <a:r>
              <a:rPr lang="en-US" sz="2400" b="1" dirty="0" err="1">
                <a:latin typeface="SutonnyMJ" pitchFamily="2" charset="0"/>
              </a:rPr>
              <a:t>šÍ</a:t>
            </a:r>
            <a:r>
              <a:rPr lang="en-US" sz="2400" b="1" dirty="0">
                <a:latin typeface="SutonnyMJ" pitchFamily="2" charset="0"/>
              </a:rPr>
              <a:t>¨ </a:t>
            </a:r>
            <a:r>
              <a:rPr lang="en-US" sz="2400" b="1" dirty="0" err="1">
                <a:latin typeface="SutonnyMJ" pitchFamily="2" charset="0"/>
              </a:rPr>
              <a:t>e¨Äb</a:t>
            </a:r>
            <a:r>
              <a:rPr lang="en-US" sz="2400" b="1" dirty="0">
                <a:latin typeface="SutonnyMJ" pitchFamily="2" charset="0"/>
              </a:rPr>
              <a:t> ¯’‡j `</a:t>
            </a:r>
            <a:r>
              <a:rPr lang="en-US" sz="2400" b="1" dirty="0" err="1">
                <a:latin typeface="SutonnyMJ" pitchFamily="2" charset="0"/>
              </a:rPr>
              <a:t>šÍ</a:t>
            </a:r>
            <a:r>
              <a:rPr lang="en-US" sz="2400" b="1" dirty="0">
                <a:latin typeface="SutonnyMJ" pitchFamily="2" charset="0"/>
              </a:rPr>
              <a:t>¨ </a:t>
            </a:r>
            <a:r>
              <a:rPr lang="en-US" sz="2400" b="1" dirty="0" err="1">
                <a:latin typeface="SutonnyMJ" pitchFamily="2" charset="0"/>
              </a:rPr>
              <a:t>wkk</a:t>
            </a:r>
            <a:r>
              <a:rPr lang="en-US" sz="2400" b="1" dirty="0">
                <a:latin typeface="SutonnyMJ" pitchFamily="2" charset="0"/>
              </a:rPr>
              <a:t>&amp; </a:t>
            </a:r>
            <a:r>
              <a:rPr lang="en-US" sz="2400" b="1" dirty="0" err="1">
                <a:latin typeface="SutonnyMJ" pitchFamily="2" charset="0"/>
              </a:rPr>
              <a:t>aŸwb</a:t>
            </a:r>
            <a:r>
              <a:rPr lang="en-US" sz="2400" b="1" dirty="0">
                <a:latin typeface="SutonnyMJ" pitchFamily="2" charset="0"/>
              </a:rPr>
              <a:t> </a:t>
            </a:r>
          </a:p>
        </p:txBody>
      </p:sp>
      <p:graphicFrame>
        <p:nvGraphicFramePr>
          <p:cNvPr id="7" name="Table 14">
            <a:extLst>
              <a:ext uri="{FF2B5EF4-FFF2-40B4-BE49-F238E27FC236}">
                <a16:creationId xmlns:a16="http://schemas.microsoft.com/office/drawing/2014/main" id="{8E49AEC5-CB80-443E-AE89-74B3DF17D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574006"/>
              </p:ext>
            </p:extLst>
          </p:nvPr>
        </p:nvGraphicFramePr>
        <p:xfrm>
          <a:off x="529389" y="1850620"/>
          <a:ext cx="1139390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9347">
                  <a:extLst>
                    <a:ext uri="{9D8B030D-6E8A-4147-A177-3AD203B41FA5}">
                      <a16:colId xmlns:a16="http://schemas.microsoft.com/office/drawing/2014/main" val="2240274686"/>
                    </a:ext>
                  </a:extLst>
                </a:gridCol>
                <a:gridCol w="7124559">
                  <a:extLst>
                    <a:ext uri="{9D8B030D-6E8A-4147-A177-3AD203B41FA5}">
                      <a16:colId xmlns:a16="http://schemas.microsoft.com/office/drawing/2014/main" val="2243433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SutonnyMJ" pitchFamily="2" charset="0"/>
                        </a:rPr>
                        <a:t>m~Î</a:t>
                      </a:r>
                      <a:r>
                        <a:rPr lang="en-US" sz="2400" dirty="0">
                          <a:latin typeface="SutonnyMJ" pitchFamily="2" charset="0"/>
                        </a:rPr>
                        <a:t> 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3E00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SutonnyMJ" pitchFamily="2" charset="0"/>
                        </a:rPr>
                        <a:t>D`vniY</a:t>
                      </a:r>
                      <a:endParaRPr lang="en-US" sz="2400" dirty="0">
                        <a:latin typeface="SutonnyMJ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3E00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327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t + P / Q = k + P/Q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t + U/V = l + U/V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t + Z / _ = m + Z/_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1" dirty="0" err="1">
                          <a:latin typeface="SutonnyMJ" pitchFamily="2" charset="0"/>
                        </a:rPr>
                        <a:t>wbt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+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Pq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=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wbðq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wkit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+ †Q` =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wki‡ñ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`, ---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1" dirty="0" err="1">
                          <a:latin typeface="SutonnyMJ" pitchFamily="2" charset="0"/>
                        </a:rPr>
                        <a:t>abyt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+ U¼vi = abyóv¼vi,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wbt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+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Vzi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= 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wbôzi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---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1" dirty="0">
                          <a:latin typeface="SutonnyMJ" pitchFamily="2" charset="0"/>
                        </a:rPr>
                        <a:t>`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yt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+ Zi = `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y¯Íi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, `</a:t>
                      </a:r>
                      <a:r>
                        <a:rPr lang="en-US" sz="2400" b="1" dirty="0" err="1">
                          <a:latin typeface="SutonnyMJ" pitchFamily="2" charset="0"/>
                        </a:rPr>
                        <a:t>yt</a:t>
                      </a:r>
                      <a:r>
                        <a:rPr lang="en-US" sz="2400" b="1" dirty="0">
                          <a:latin typeface="SutonnyMJ" pitchFamily="2" charset="0"/>
                        </a:rPr>
                        <a:t> + _ = `y¯’, ---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1171279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60043FA-1B87-4626-B216-15F1A0361966}"/>
              </a:ext>
            </a:extLst>
          </p:cNvPr>
          <p:cNvSpPr txBox="1"/>
          <p:nvPr/>
        </p:nvSpPr>
        <p:spPr>
          <a:xfrm>
            <a:off x="1588173" y="3681620"/>
            <a:ext cx="583531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innerShdw blurRad="114300">
              <a:srgbClr val="ED2FB7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Kv‡bv</a:t>
            </a:r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Kv‡bv</a:t>
            </a:r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ÿ‡Î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mwÜi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 ( t )  ‡</a:t>
            </a:r>
            <a:r>
              <a:rPr lang="en-US" sz="2400" b="1" dirty="0" err="1">
                <a:latin typeface="SutonnyMJ" pitchFamily="2" charset="0"/>
              </a:rPr>
              <a:t>jvc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nqbv</a:t>
            </a:r>
            <a:r>
              <a:rPr lang="en-US" sz="2400" b="1" dirty="0">
                <a:latin typeface="SutonnyMJ" pitchFamily="2" charset="0"/>
              </a:rPr>
              <a:t>|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355384-9E91-436F-BFB4-BC888343E61A}"/>
              </a:ext>
            </a:extLst>
          </p:cNvPr>
          <p:cNvSpPr txBox="1"/>
          <p:nvPr/>
        </p:nvSpPr>
        <p:spPr>
          <a:xfrm>
            <a:off x="3765874" y="4447630"/>
            <a:ext cx="4307329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cÖvZt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Kvj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cÖvZtKvj</a:t>
            </a:r>
            <a:endParaRPr lang="en-US" sz="2400" b="1" dirty="0">
              <a:latin typeface="SutonnyMJ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gbt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Kó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gbtKó</a:t>
            </a:r>
            <a:endParaRPr lang="en-US" sz="2400" b="1" dirty="0">
              <a:latin typeface="SutonnyMJ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>
                <a:latin typeface="SutonnyMJ" pitchFamily="2" charset="0"/>
              </a:rPr>
              <a:t>wkit</a:t>
            </a:r>
            <a:r>
              <a:rPr lang="en-US" sz="2400" b="1" dirty="0">
                <a:latin typeface="SutonnyMJ" pitchFamily="2" charset="0"/>
              </a:rPr>
              <a:t> + </a:t>
            </a:r>
            <a:r>
              <a:rPr lang="en-US" sz="2400" b="1" dirty="0" err="1">
                <a:latin typeface="SutonnyMJ" pitchFamily="2" charset="0"/>
              </a:rPr>
              <a:t>cxov</a:t>
            </a:r>
            <a:r>
              <a:rPr lang="en-US" sz="2400" b="1" dirty="0">
                <a:latin typeface="SutonnyMJ" pitchFamily="2" charset="0"/>
              </a:rPr>
              <a:t> = </a:t>
            </a:r>
            <a:r>
              <a:rPr lang="en-US" sz="2400" b="1" dirty="0" err="1">
                <a:latin typeface="SutonnyMJ" pitchFamily="2" charset="0"/>
              </a:rPr>
              <a:t>wkitcxov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6823F9F-99E7-4773-9210-EB1BC8A21B81}"/>
              </a:ext>
            </a:extLst>
          </p:cNvPr>
          <p:cNvSpPr/>
          <p:nvPr/>
        </p:nvSpPr>
        <p:spPr>
          <a:xfrm>
            <a:off x="808697" y="4323130"/>
            <a:ext cx="2812811" cy="522186"/>
          </a:xfrm>
          <a:prstGeom prst="wedgeEllipseCallout">
            <a:avLst>
              <a:gd name="adj1" fmla="val 52504"/>
              <a:gd name="adj2" fmla="val 68542"/>
            </a:avLst>
          </a:prstGeom>
          <a:solidFill>
            <a:srgbClr val="460C8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</a:rPr>
              <a:t>D`vniY</a:t>
            </a:r>
            <a:endParaRPr lang="en-US" sz="24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839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  <p:bldP spid="8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728839-CC23-42A7-A575-40B4E7E0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12C2-12FD-4800-A47B-16B8DD7D090C}" type="datetime3">
              <a:rPr lang="en-US" smtClean="0"/>
              <a:t>23 June 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AAACA-0957-4D15-85A5-3E5342306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DECBC-D874-428E-A8C3-7D415FEBED73}"/>
              </a:ext>
            </a:extLst>
          </p:cNvPr>
          <p:cNvSpPr txBox="1"/>
          <p:nvPr/>
        </p:nvSpPr>
        <p:spPr>
          <a:xfrm>
            <a:off x="2634384" y="575603"/>
            <a:ext cx="6846499" cy="1200329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561227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আজকের  </a:t>
            </a:r>
            <a:r>
              <a:rPr lang="en-US" sz="72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561227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পাঠ</a:t>
            </a:r>
            <a:r>
              <a:rPr lang="bn-BD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561227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endParaRPr lang="en-US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561227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A2E3A9-0F66-42C7-BADE-B1E4B43CE79A}"/>
              </a:ext>
            </a:extLst>
          </p:cNvPr>
          <p:cNvSpPr txBox="1"/>
          <p:nvPr/>
        </p:nvSpPr>
        <p:spPr>
          <a:xfrm>
            <a:off x="3716040" y="2490170"/>
            <a:ext cx="4645909" cy="2523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mwÜ</a:t>
            </a:r>
            <a:endParaRPr lang="en-US" sz="5400" b="1" dirty="0">
              <a:solidFill>
                <a:srgbClr val="7030A0"/>
              </a:solidFill>
              <a:latin typeface="KhooaiMatraMJ" panose="00000400000000000000" pitchFamily="2" charset="0"/>
              <a:cs typeface="KhooaiMatraMJ" panose="00000400000000000000" pitchFamily="2" charset="0"/>
            </a:endParaRPr>
          </a:p>
          <a:p>
            <a:pPr algn="ctr"/>
            <a:r>
              <a:rPr lang="en-US" sz="5400" b="1" dirty="0" err="1">
                <a:solidFill>
                  <a:srgbClr val="663300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Aa¨vq</a:t>
            </a:r>
            <a:r>
              <a:rPr lang="en-US" sz="5400" b="1" dirty="0">
                <a:solidFill>
                  <a:srgbClr val="663300"/>
                </a:solidFill>
                <a:latin typeface="KhooaiMatraMJ" panose="00000400000000000000" pitchFamily="2" charset="0"/>
                <a:cs typeface="KhooaiMatraMJ" panose="00000400000000000000" pitchFamily="2" charset="0"/>
              </a:rPr>
              <a:t>: </a:t>
            </a:r>
            <a:r>
              <a:rPr lang="en-US" sz="5400" b="1" dirty="0" err="1">
                <a:solidFill>
                  <a:srgbClr val="0000CC"/>
                </a:solidFill>
                <a:latin typeface="SutonnyMJ" pitchFamily="2" charset="0"/>
                <a:cs typeface="KhooaiMatraMJ" panose="00000400000000000000" pitchFamily="2" charset="0"/>
              </a:rPr>
              <a:t>wØZxq</a:t>
            </a:r>
            <a:endParaRPr lang="en-US" sz="5400" b="1" dirty="0">
              <a:solidFill>
                <a:srgbClr val="0000CC"/>
              </a:solidFill>
              <a:latin typeface="SutonnyMJ" pitchFamily="2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ArhialkhanMJ" pitchFamily="2" charset="0"/>
              </a:rPr>
              <a:t>cwi</a:t>
            </a:r>
            <a:r>
              <a:rPr lang="en-US" sz="4400" b="1" dirty="0">
                <a:solidFill>
                  <a:srgbClr val="FF0000"/>
                </a:solidFill>
                <a:latin typeface="ArhialkhanMJ" pitchFamily="2" charset="0"/>
              </a:rPr>
              <a:t>‡”Q`: </a:t>
            </a:r>
            <a:r>
              <a:rPr lang="en-US" sz="4400" b="1" dirty="0" err="1">
                <a:solidFill>
                  <a:srgbClr val="660066"/>
                </a:solidFill>
                <a:latin typeface="SutonnyMJ" pitchFamily="2" charset="0"/>
              </a:rPr>
              <a:t>PZz</a:t>
            </a:r>
            <a:r>
              <a:rPr lang="en-US" sz="4400" b="1" dirty="0">
                <a:solidFill>
                  <a:srgbClr val="660066"/>
                </a:solidFill>
                <a:latin typeface="SutonnyMJ" pitchFamily="2" charset="0"/>
              </a:rPr>
              <a:t>_©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9DB93D-28CA-4FEA-9580-2AD6BDAE1B0C}"/>
              </a:ext>
            </a:extLst>
          </p:cNvPr>
          <p:cNvSpPr/>
          <p:nvPr/>
        </p:nvSpPr>
        <p:spPr>
          <a:xfrm rot="19308098">
            <a:off x="7007967" y="4090436"/>
            <a:ext cx="3971691" cy="1119588"/>
          </a:xfrm>
          <a:prstGeom prst="ellipse">
            <a:avLst/>
          </a:prstGeom>
          <a:solidFill>
            <a:srgbClr val="23120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SutonnyMJ" pitchFamily="2" charset="0"/>
              </a:rPr>
              <a:t>4_© LÛ</a:t>
            </a:r>
          </a:p>
          <a:p>
            <a:pPr algn="ctr"/>
            <a:r>
              <a:rPr lang="en-US" sz="3200" b="1" dirty="0" err="1">
                <a:latin typeface="SutonnyMJ" pitchFamily="2" charset="0"/>
              </a:rPr>
              <a:t>wemM</a:t>
            </a:r>
            <a:r>
              <a:rPr lang="en-US" sz="3200" b="1" dirty="0">
                <a:latin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</a:rPr>
              <a:t>mwÜ</a:t>
            </a:r>
            <a:r>
              <a:rPr lang="en-US" sz="3200" b="1" dirty="0">
                <a:latin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58204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BA4DA-3D47-4FDE-BF7D-920958D4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2D7D-7412-47C0-9F12-DADA5FAAC54C}" type="datetime3">
              <a:rPr lang="en-US" smtClean="0"/>
              <a:t>23 June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A8764B-43EA-41C7-8A77-4F45D1755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E05D1-3ADC-4D89-BA92-7A88811B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5</a:t>
            </a:fld>
            <a:endParaRPr lang="en-US"/>
          </a:p>
        </p:txBody>
      </p:sp>
      <p:sp>
        <p:nvSpPr>
          <p:cNvPr id="6" name="Flowchart: Manual Input 5">
            <a:extLst>
              <a:ext uri="{FF2B5EF4-FFF2-40B4-BE49-F238E27FC236}">
                <a16:creationId xmlns:a16="http://schemas.microsoft.com/office/drawing/2014/main" id="{F47D2DFB-BCD5-4691-A1F1-E21D11F739CF}"/>
              </a:ext>
            </a:extLst>
          </p:cNvPr>
          <p:cNvSpPr/>
          <p:nvPr/>
        </p:nvSpPr>
        <p:spPr>
          <a:xfrm>
            <a:off x="7780646" y="1431756"/>
            <a:ext cx="2406317" cy="1455821"/>
          </a:xfrm>
          <a:prstGeom prst="flowChartManualInput">
            <a:avLst/>
          </a:prstGeom>
          <a:solidFill>
            <a:srgbClr val="660066"/>
          </a:solidFill>
          <a:ln w="5715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SutonnyMJ" pitchFamily="2" charset="0"/>
              </a:rPr>
              <a:t>wkLb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dj</a:t>
            </a:r>
            <a:endParaRPr lang="en-US" sz="3600" b="1" dirty="0">
              <a:latin typeface="SutonnyMJ" pitchFamily="2" charset="0"/>
            </a:endParaRPr>
          </a:p>
        </p:txBody>
      </p: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5373BB35-DBD5-4CBF-A041-6BFEB85FE176}"/>
              </a:ext>
            </a:extLst>
          </p:cNvPr>
          <p:cNvSpPr/>
          <p:nvPr/>
        </p:nvSpPr>
        <p:spPr>
          <a:xfrm>
            <a:off x="1157148" y="493171"/>
            <a:ext cx="7363325" cy="5462462"/>
          </a:xfrm>
          <a:prstGeom prst="verticalScroll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SutonnyMJ" pitchFamily="2" charset="0"/>
              </a:rPr>
              <a:t>GB </a:t>
            </a:r>
            <a:r>
              <a:rPr lang="en-US" sz="4400" b="1" dirty="0" err="1">
                <a:latin typeface="SutonnyMJ" pitchFamily="2" charset="0"/>
              </a:rPr>
              <a:t>cvV</a:t>
            </a:r>
            <a:r>
              <a:rPr lang="en-US" sz="4400" b="1" dirty="0">
                <a:latin typeface="SutonnyMJ" pitchFamily="2" charset="0"/>
              </a:rPr>
              <a:t> ‡</a:t>
            </a:r>
            <a:r>
              <a:rPr lang="en-US" sz="4400" b="1" dirty="0" err="1">
                <a:latin typeface="SutonnyMJ" pitchFamily="2" charset="0"/>
              </a:rPr>
              <a:t>k‡l</a:t>
            </a:r>
            <a:r>
              <a:rPr lang="en-US" sz="4400" b="1" dirty="0">
                <a:latin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</a:rPr>
              <a:t>wkÿv</a:t>
            </a:r>
            <a:r>
              <a:rPr lang="en-US" sz="4400" b="1" dirty="0">
                <a:latin typeface="SutonnyMJ" pitchFamily="2" charset="0"/>
              </a:rPr>
              <a:t>_©xiv-</a:t>
            </a:r>
          </a:p>
          <a:p>
            <a:pPr algn="ctr"/>
            <a:r>
              <a:rPr lang="en-US" sz="3600" b="1" dirty="0" err="1">
                <a:latin typeface="SutonnyMJ" pitchFamily="2" charset="0"/>
              </a:rPr>
              <a:t>mwÜi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msÁv</a:t>
            </a:r>
            <a:r>
              <a:rPr lang="en-US" sz="3600" b="1" dirty="0">
                <a:latin typeface="SutonnyMJ" pitchFamily="2" charset="0"/>
              </a:rPr>
              <a:t> I </a:t>
            </a:r>
            <a:r>
              <a:rPr lang="en-US" sz="3600" b="1" dirty="0" err="1">
                <a:latin typeface="SutonnyMJ" pitchFamily="2" charset="0"/>
              </a:rPr>
              <a:t>cÖKvi‡f</a:t>
            </a:r>
            <a:r>
              <a:rPr lang="en-US" sz="3600" b="1" dirty="0">
                <a:latin typeface="SutonnyMJ" pitchFamily="2" charset="0"/>
              </a:rPr>
              <a:t>` </a:t>
            </a:r>
            <a:r>
              <a:rPr lang="en-US" sz="3600" b="1" dirty="0" err="1">
                <a:latin typeface="SutonnyMJ" pitchFamily="2" charset="0"/>
              </a:rPr>
              <a:t>ej‡Z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cvi‡e</a:t>
            </a:r>
            <a:r>
              <a:rPr lang="en-US" sz="3600" b="1" dirty="0">
                <a:latin typeface="SutonnyMJ" pitchFamily="2" charset="0"/>
              </a:rPr>
              <a:t>,</a:t>
            </a:r>
          </a:p>
          <a:p>
            <a:pPr algn="ctr"/>
            <a:r>
              <a:rPr lang="en-US" sz="3600" b="1" dirty="0" err="1">
                <a:latin typeface="SutonnyMJ" pitchFamily="2" charset="0"/>
              </a:rPr>
              <a:t>wemM</a:t>
            </a:r>
            <a:r>
              <a:rPr lang="en-US" sz="3600" b="1" dirty="0">
                <a:latin typeface="SutonnyMJ" pitchFamily="2" charset="0"/>
              </a:rPr>
              <a:t>© </a:t>
            </a:r>
            <a:r>
              <a:rPr lang="en-US" sz="3600" b="1" dirty="0" err="1">
                <a:latin typeface="SutonnyMJ" pitchFamily="2" charset="0"/>
              </a:rPr>
              <a:t>mwÜ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wK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Zv</a:t>
            </a:r>
            <a:r>
              <a:rPr lang="en-US" sz="3600" b="1" dirty="0">
                <a:latin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</a:rPr>
              <a:t>evSv‡Z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cvi‡e</a:t>
            </a:r>
            <a:r>
              <a:rPr lang="en-US" sz="3600" b="1" dirty="0">
                <a:latin typeface="SutonnyMJ" pitchFamily="2" charset="0"/>
              </a:rPr>
              <a:t> I </a:t>
            </a:r>
            <a:r>
              <a:rPr lang="en-US" sz="3600" b="1" dirty="0" err="1">
                <a:latin typeface="SutonnyMJ" pitchFamily="2" charset="0"/>
              </a:rPr>
              <a:t>Zv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we‡kølY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Ki‡Z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cvi‡e</a:t>
            </a:r>
            <a:r>
              <a:rPr lang="en-US" sz="3600" b="1" dirty="0">
                <a:latin typeface="SutonnyMJ" pitchFamily="2" charset="0"/>
              </a:rPr>
              <a:t>, </a:t>
            </a:r>
            <a:endParaRPr lang="en-US" sz="28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355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2F943D-21FC-475E-997A-FD0230EE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45AE-8508-4ECD-A4E2-D7C017DD4B2D}" type="datetime3">
              <a:rPr lang="en-US" smtClean="0"/>
              <a:t>23 June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8C906-2488-4452-AF9D-C24D7492E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BEE37-F8A1-4D7E-B063-010B5F4BF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6</a:t>
            </a:fld>
            <a:endParaRPr lang="en-US"/>
          </a:p>
        </p:txBody>
      </p:sp>
      <p:sp>
        <p:nvSpPr>
          <p:cNvPr id="5" name="Down Arrow Callout 1">
            <a:extLst>
              <a:ext uri="{FF2B5EF4-FFF2-40B4-BE49-F238E27FC236}">
                <a16:creationId xmlns:a16="http://schemas.microsoft.com/office/drawing/2014/main" id="{601AF80C-55CC-42C6-B21D-13858CC59D00}"/>
              </a:ext>
            </a:extLst>
          </p:cNvPr>
          <p:cNvSpPr/>
          <p:nvPr/>
        </p:nvSpPr>
        <p:spPr>
          <a:xfrm>
            <a:off x="1592093" y="764765"/>
            <a:ext cx="9031795" cy="5328470"/>
          </a:xfrm>
          <a:prstGeom prst="downArrowCallout">
            <a:avLst>
              <a:gd name="adj1" fmla="val 71196"/>
              <a:gd name="adj2" fmla="val 55104"/>
              <a:gd name="adj3" fmla="val 25000"/>
              <a:gd name="adj4" fmla="val 64977"/>
            </a:avLst>
          </a:prstGeom>
          <a:solidFill>
            <a:schemeClr val="accent2">
              <a:lumMod val="5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MeghnaMJ " panose="00000400000000000000" pitchFamily="2" charset="0"/>
              </a:rPr>
              <a:t>g~j</a:t>
            </a:r>
            <a:r>
              <a:rPr lang="en-US" sz="8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eghnaMJ " panose="00000400000000000000" pitchFamily="2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MeghnaMJ " panose="00000400000000000000" pitchFamily="2" charset="0"/>
              </a:rPr>
              <a:t>cvV</a:t>
            </a:r>
            <a:r>
              <a:rPr lang="en-US" sz="8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eghnaMJ " panose="00000400000000000000" pitchFamily="2" charset="0"/>
              </a:rPr>
              <a:t> Dc¯’</a:t>
            </a:r>
            <a:r>
              <a:rPr lang="en-US" sz="8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MeghnaMJ " panose="00000400000000000000" pitchFamily="2" charset="0"/>
              </a:rPr>
              <a:t>vcb</a:t>
            </a:r>
            <a:endParaRPr lang="en-US" sz="4800" b="1" dirty="0">
              <a:solidFill>
                <a:schemeClr val="accent5">
                  <a:lumMod val="20000"/>
                  <a:lumOff val="80000"/>
                </a:schemeClr>
              </a:solidFill>
              <a:latin typeface="MeghnaMJ " panose="00000400000000000000" pitchFamily="2" charset="0"/>
            </a:endParaRPr>
          </a:p>
          <a:p>
            <a:pPr algn="ctr"/>
            <a:r>
              <a:rPr lang="en-US" sz="54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SutonnyMJ" pitchFamily="2" charset="0"/>
              </a:rPr>
              <a:t>wb¤œi~c</a:t>
            </a:r>
            <a:r>
              <a:rPr lang="en-US" sz="4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odoni MT Condensed" panose="02070606080606020203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102146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A1FE3C-12C8-4D02-94D3-D190BAF7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A19B-2CFE-4991-A1B4-94CB7D8F9769}" type="datetime3">
              <a:rPr lang="en-US" smtClean="0"/>
              <a:t>23 June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C12AC-88F0-4243-953E-473A3EFC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1C553-1DA1-42A0-8287-DD7B2117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7</a:t>
            </a:fld>
            <a:endParaRPr lang="en-US"/>
          </a:p>
        </p:txBody>
      </p:sp>
      <p:sp>
        <p:nvSpPr>
          <p:cNvPr id="7" name="Star: 32 Points 6">
            <a:extLst>
              <a:ext uri="{FF2B5EF4-FFF2-40B4-BE49-F238E27FC236}">
                <a16:creationId xmlns:a16="http://schemas.microsoft.com/office/drawing/2014/main" id="{55526290-974E-4329-A03E-1B7C3A2A930B}"/>
              </a:ext>
            </a:extLst>
          </p:cNvPr>
          <p:cNvSpPr/>
          <p:nvPr/>
        </p:nvSpPr>
        <p:spPr>
          <a:xfrm rot="18787434">
            <a:off x="3013119" y="3366932"/>
            <a:ext cx="6023817" cy="998621"/>
          </a:xfrm>
          <a:prstGeom prst="star32">
            <a:avLst>
              <a:gd name="adj" fmla="val 31347"/>
            </a:avLst>
          </a:prstGeom>
          <a:noFill/>
          <a:ln w="28575" cap="flat" cmpd="sng" algn="ctr">
            <a:solidFill>
              <a:srgbClr val="ED2FB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c~e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©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cv‡Vi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m~Î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</a:endParaRPr>
          </a:p>
        </p:txBody>
      </p:sp>
      <p:sp>
        <p:nvSpPr>
          <p:cNvPr id="12" name="Star: 32 Points 11">
            <a:extLst>
              <a:ext uri="{FF2B5EF4-FFF2-40B4-BE49-F238E27FC236}">
                <a16:creationId xmlns:a16="http://schemas.microsoft.com/office/drawing/2014/main" id="{A25C2999-7E7D-436A-908E-1D7BF08F0DF7}"/>
              </a:ext>
            </a:extLst>
          </p:cNvPr>
          <p:cNvSpPr/>
          <p:nvPr/>
        </p:nvSpPr>
        <p:spPr>
          <a:xfrm>
            <a:off x="4675359" y="623969"/>
            <a:ext cx="2820311" cy="591215"/>
          </a:xfrm>
          <a:prstGeom prst="star32">
            <a:avLst>
              <a:gd name="adj" fmla="val 34869"/>
            </a:avLst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Prodip_Chandra" pitchFamily="2" charset="0"/>
              </a:rPr>
              <a:t>cÖviw</a:t>
            </a:r>
            <a:r>
              <a:rPr lang="en-US" sz="2000" b="1" dirty="0">
                <a:latin typeface="Prodip_Chandra" pitchFamily="2" charset="0"/>
              </a:rPr>
              <a:t>¤¢</a:t>
            </a:r>
            <a:r>
              <a:rPr lang="en-US" sz="2000" b="1" dirty="0" err="1">
                <a:latin typeface="Prodip_Chandra" pitchFamily="2" charset="0"/>
              </a:rPr>
              <a:t>Kv</a:t>
            </a:r>
            <a:endParaRPr lang="en-US" sz="2000" b="1" dirty="0">
              <a:latin typeface="Prodip_Chandr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B395C8-7645-4CB7-AC0A-7FF2C32C5D19}"/>
              </a:ext>
            </a:extLst>
          </p:cNvPr>
          <p:cNvSpPr txBox="1"/>
          <p:nvPr/>
        </p:nvSpPr>
        <p:spPr>
          <a:xfrm>
            <a:off x="2887568" y="1443788"/>
            <a:ext cx="5860900" cy="1261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SutonnyMJ" pitchFamily="2" charset="0"/>
              </a:rPr>
              <a:t>mwÜi</a:t>
            </a:r>
            <a:r>
              <a:rPr lang="en-US" sz="28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SutonnyMJ" pitchFamily="2" charset="0"/>
              </a:rPr>
              <a:t>msÁv</a:t>
            </a:r>
            <a:r>
              <a:rPr lang="en-US" sz="2800" b="1" dirty="0">
                <a:solidFill>
                  <a:srgbClr val="0000CC"/>
                </a:solidFill>
                <a:latin typeface="SutonnyMJ" pitchFamily="2" charset="0"/>
              </a:rPr>
              <a:t>:</a:t>
            </a:r>
          </a:p>
          <a:p>
            <a:r>
              <a:rPr lang="en-US" sz="2400" b="1" dirty="0" err="1">
                <a:latin typeface="SutonnyMJ" pitchFamily="2" charset="0"/>
              </a:rPr>
              <a:t>mwbœwnZ</a:t>
            </a:r>
            <a:r>
              <a:rPr lang="en-US" sz="2400" b="1" dirty="0">
                <a:latin typeface="SutonnyMJ" pitchFamily="2" charset="0"/>
              </a:rPr>
              <a:t> `</a:t>
            </a:r>
            <a:r>
              <a:rPr lang="en-US" sz="2400" b="1" dirty="0" err="1">
                <a:latin typeface="SutonnyMJ" pitchFamily="2" charset="0"/>
              </a:rPr>
              <a:t>yB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awbi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wgj‡bi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bvg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mwÜ</a:t>
            </a:r>
            <a:r>
              <a:rPr lang="en-US" sz="2400" b="1" dirty="0">
                <a:latin typeface="SutonnyMJ" pitchFamily="2" charset="0"/>
              </a:rPr>
              <a:t>|</a:t>
            </a:r>
          </a:p>
          <a:p>
            <a:r>
              <a:rPr lang="en-US" sz="2400" b="1" dirty="0">
                <a:latin typeface="SutonnyMJ" pitchFamily="2" charset="0"/>
              </a:rPr>
              <a:t>‡</a:t>
            </a:r>
            <a:r>
              <a:rPr lang="en-US" sz="2400" b="1" dirty="0" err="1">
                <a:latin typeface="SutonnyMJ" pitchFamily="2" charset="0"/>
              </a:rPr>
              <a:t>hgb</a:t>
            </a:r>
            <a:r>
              <a:rPr lang="en-US" sz="2400" b="1" dirty="0">
                <a:latin typeface="SutonnyMJ" pitchFamily="2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</a:rPr>
              <a:t>Avkv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</a:rPr>
              <a:t> +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</a:rPr>
              <a:t>AZxZ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</a:rPr>
              <a:t>AvkvZxZ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</a:rPr>
              <a:t>wng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</a:rPr>
              <a:t> +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</a:rPr>
              <a:t>Avjq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</a:rPr>
              <a:t> =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</a:rPr>
              <a:t>wngvjq</a:t>
            </a:r>
            <a:endParaRPr lang="en-US" sz="2400" b="1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FA180C-0EA1-48B1-BFF6-5E98D858A4F3}"/>
              </a:ext>
            </a:extLst>
          </p:cNvPr>
          <p:cNvSpPr txBox="1"/>
          <p:nvPr/>
        </p:nvSpPr>
        <p:spPr>
          <a:xfrm>
            <a:off x="2090054" y="3052015"/>
            <a:ext cx="8124757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SutonnyMJ" pitchFamily="2" charset="0"/>
              </a:rPr>
              <a:t>mwÜi</a:t>
            </a:r>
            <a:r>
              <a:rPr lang="en-US" sz="2800" b="1" dirty="0">
                <a:solidFill>
                  <a:srgbClr val="0000CC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SutonnyMJ" pitchFamily="2" charset="0"/>
              </a:rPr>
              <a:t>D‡Ïk</a:t>
            </a:r>
            <a:r>
              <a:rPr lang="en-US" sz="2800" b="1" dirty="0">
                <a:solidFill>
                  <a:srgbClr val="0000CC"/>
                </a:solidFill>
                <a:latin typeface="SutonnyMJ" pitchFamily="2" charset="0"/>
              </a:rPr>
              <a:t>¨:</a:t>
            </a:r>
          </a:p>
          <a:p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(K) ¯^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vfvweK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D”Pvi‡Y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mnR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cÖeYZv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, (L)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aŸwbMZ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gvayh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©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m¤úv`b</a:t>
            </a:r>
            <a:endParaRPr lang="en-US" sz="20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78C449-2A1E-4218-84AC-B159FD186E23}"/>
              </a:ext>
            </a:extLst>
          </p:cNvPr>
          <p:cNvSpPr txBox="1"/>
          <p:nvPr/>
        </p:nvSpPr>
        <p:spPr>
          <a:xfrm>
            <a:off x="2887568" y="4455705"/>
            <a:ext cx="7327243" cy="16927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‡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bvU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- </a:t>
            </a:r>
          </a:p>
          <a:p>
            <a:r>
              <a:rPr lang="en-US" sz="2800" b="1" dirty="0" err="1">
                <a:latin typeface="SutonnyMJ" pitchFamily="2" charset="0"/>
              </a:rPr>
              <a:t>aŸwb-gvayh</a:t>
            </a:r>
            <a:r>
              <a:rPr lang="en-US" sz="2800" b="1" dirty="0">
                <a:latin typeface="SutonnyMJ" pitchFamily="2" charset="0"/>
              </a:rPr>
              <a:t>© </a:t>
            </a:r>
            <a:r>
              <a:rPr lang="en-US" sz="2800" b="1" dirty="0" err="1">
                <a:latin typeface="SutonnyMJ" pitchFamily="2" charset="0"/>
              </a:rPr>
              <a:t>iwÿZ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bv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n‡j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mwÜ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n‡e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bv</a:t>
            </a:r>
            <a:r>
              <a:rPr lang="en-US" sz="2800" b="1" dirty="0">
                <a:latin typeface="SutonnyMJ" pitchFamily="2" charset="0"/>
              </a:rPr>
              <a:t>: </a:t>
            </a:r>
          </a:p>
          <a:p>
            <a:r>
              <a:rPr lang="en-US" sz="2400" b="1" dirty="0">
                <a:latin typeface="SutonnyMJ" pitchFamily="2" charset="0"/>
              </a:rPr>
              <a:t>†</a:t>
            </a:r>
            <a:r>
              <a:rPr lang="en-US" sz="2400" b="1" dirty="0" err="1">
                <a:latin typeface="SutonnyMJ" pitchFamily="2" charset="0"/>
              </a:rPr>
              <a:t>hgb</a:t>
            </a:r>
            <a:r>
              <a:rPr lang="en-US" sz="2400" b="1" dirty="0">
                <a:latin typeface="SutonnyMJ" pitchFamily="2" charset="0"/>
              </a:rPr>
              <a:t>-</a:t>
            </a:r>
          </a:p>
          <a:p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KPz+Av`v+Avjy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=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K”Pv`vjy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A_ev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   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KPz+Avjy+Av`v</a:t>
            </a:r>
            <a:r>
              <a:rPr lang="en-US" sz="2400" b="1" dirty="0">
                <a:solidFill>
                  <a:srgbClr val="23120F"/>
                </a:solidFill>
                <a:latin typeface="SutonnyMJ" pitchFamily="2" charset="0"/>
              </a:rPr>
              <a:t>=</a:t>
            </a:r>
            <a:r>
              <a:rPr lang="en-US" sz="2400" b="1" dirty="0" err="1">
                <a:solidFill>
                  <a:srgbClr val="23120F"/>
                </a:solidFill>
                <a:latin typeface="SutonnyMJ" pitchFamily="2" charset="0"/>
              </a:rPr>
              <a:t>K”Pvj¦v`v</a:t>
            </a:r>
            <a:endParaRPr lang="en-US" sz="2400" b="1" dirty="0">
              <a:solidFill>
                <a:srgbClr val="23120F"/>
              </a:solidFill>
              <a:latin typeface="SutonnyMJ" pitchFamily="2" charset="0"/>
            </a:endParaRPr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F1567FF1-1216-411A-882B-51544B85CBC5}"/>
              </a:ext>
            </a:extLst>
          </p:cNvPr>
          <p:cNvSpPr/>
          <p:nvPr/>
        </p:nvSpPr>
        <p:spPr>
          <a:xfrm>
            <a:off x="4716379" y="5423531"/>
            <a:ext cx="565486" cy="914400"/>
          </a:xfrm>
          <a:prstGeom prst="mathMultiply">
            <a:avLst>
              <a:gd name="adj1" fmla="val 6414"/>
            </a:avLst>
          </a:prstGeom>
          <a:solidFill>
            <a:srgbClr val="ED2FB7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0ABF910B-5517-467B-AC23-85B9BAB9F27E}"/>
              </a:ext>
            </a:extLst>
          </p:cNvPr>
          <p:cNvSpPr/>
          <p:nvPr/>
        </p:nvSpPr>
        <p:spPr>
          <a:xfrm>
            <a:off x="8081212" y="5419526"/>
            <a:ext cx="565486" cy="914400"/>
          </a:xfrm>
          <a:prstGeom prst="mathMultiply">
            <a:avLst>
              <a:gd name="adj1" fmla="val 6414"/>
            </a:avLst>
          </a:prstGeom>
          <a:solidFill>
            <a:srgbClr val="ED2FB7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49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BC9A4-D877-4662-A7CA-06C5D608A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9690" y="6356350"/>
            <a:ext cx="1874918" cy="365125"/>
          </a:xfrm>
        </p:spPr>
        <p:txBody>
          <a:bodyPr/>
          <a:lstStyle/>
          <a:p>
            <a:fld id="{FA2A2D7D-7412-47C0-9F12-DADA5FAAC54C}" type="datetime3">
              <a:rPr lang="en-US" smtClean="0"/>
              <a:t>23 June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9451EB-C989-47CA-BB61-F75689089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ADC10-3085-4249-B16F-49757CAC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2404" y="6356350"/>
            <a:ext cx="907924" cy="365125"/>
          </a:xfrm>
        </p:spPr>
        <p:txBody>
          <a:bodyPr/>
          <a:lstStyle/>
          <a:p>
            <a:fld id="{5AABADB5-E4D6-4083-AC18-6D1B29890F66}" type="slidenum">
              <a:rPr lang="en-US" smtClean="0"/>
              <a:t>8</a:t>
            </a:fld>
            <a:endParaRPr lang="en-US"/>
          </a:p>
        </p:txBody>
      </p:sp>
      <p:sp>
        <p:nvSpPr>
          <p:cNvPr id="13" name="Star: 32 Points 12">
            <a:extLst>
              <a:ext uri="{FF2B5EF4-FFF2-40B4-BE49-F238E27FC236}">
                <a16:creationId xmlns:a16="http://schemas.microsoft.com/office/drawing/2014/main" id="{FAED1FF3-1DF9-4D21-A5C4-7A91EE750EB5}"/>
              </a:ext>
            </a:extLst>
          </p:cNvPr>
          <p:cNvSpPr/>
          <p:nvPr/>
        </p:nvSpPr>
        <p:spPr>
          <a:xfrm rot="18787434">
            <a:off x="3013119" y="3364494"/>
            <a:ext cx="6023817" cy="1003496"/>
          </a:xfrm>
          <a:prstGeom prst="star32">
            <a:avLst>
              <a:gd name="adj" fmla="val 31347"/>
            </a:avLst>
          </a:prstGeom>
          <a:noFill/>
          <a:ln w="28575" cap="flat" cmpd="sng" algn="ctr">
            <a:solidFill>
              <a:srgbClr val="ED2FB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c~e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©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cv‡Vi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m~Î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</a:endParaRPr>
          </a:p>
        </p:txBody>
      </p:sp>
      <p:sp>
        <p:nvSpPr>
          <p:cNvPr id="16" name="Star: 32 Points 15">
            <a:extLst>
              <a:ext uri="{FF2B5EF4-FFF2-40B4-BE49-F238E27FC236}">
                <a16:creationId xmlns:a16="http://schemas.microsoft.com/office/drawing/2014/main" id="{CB5F06A1-CA65-4788-8D6F-CB5BD812EFA9}"/>
              </a:ext>
            </a:extLst>
          </p:cNvPr>
          <p:cNvSpPr/>
          <p:nvPr/>
        </p:nvSpPr>
        <p:spPr>
          <a:xfrm>
            <a:off x="3693695" y="425158"/>
            <a:ext cx="5125451" cy="910342"/>
          </a:xfrm>
          <a:prstGeom prst="star32">
            <a:avLst>
              <a:gd name="adj" fmla="val 34869"/>
            </a:avLst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Prodip_Chandra" pitchFamily="2" charset="0"/>
              </a:rPr>
              <a:t>mwÜi</a:t>
            </a:r>
            <a:r>
              <a:rPr lang="en-US" sz="2800" b="1" dirty="0">
                <a:latin typeface="Prodip_Chandra" pitchFamily="2" charset="0"/>
              </a:rPr>
              <a:t> </a:t>
            </a:r>
            <a:r>
              <a:rPr lang="en-US" sz="2800" b="1" dirty="0" err="1">
                <a:latin typeface="Prodip_Chandra" pitchFamily="2" charset="0"/>
              </a:rPr>
              <a:t>cÖKvi‡f</a:t>
            </a:r>
            <a:r>
              <a:rPr lang="en-US" sz="2800" b="1" dirty="0">
                <a:latin typeface="Prodip_Chandra" pitchFamily="2" charset="0"/>
              </a:rPr>
              <a:t>`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6DF8AA-FA12-406C-9421-E8CB32AB194C}"/>
              </a:ext>
            </a:extLst>
          </p:cNvPr>
          <p:cNvSpPr txBox="1"/>
          <p:nvPr/>
        </p:nvSpPr>
        <p:spPr>
          <a:xfrm>
            <a:off x="2290303" y="1431756"/>
            <a:ext cx="81367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SutonnyMJ" pitchFamily="2" charset="0"/>
              </a:rPr>
              <a:t>evsjv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mwÜ</a:t>
            </a:r>
            <a:r>
              <a:rPr lang="en-US" sz="2400" b="1" dirty="0">
                <a:latin typeface="SutonnyMJ" pitchFamily="2" charset="0"/>
              </a:rPr>
              <a:t> `</a:t>
            </a:r>
            <a:r>
              <a:rPr lang="en-US" sz="2400" b="1" dirty="0" err="1">
                <a:latin typeface="SutonnyMJ" pitchFamily="2" charset="0"/>
              </a:rPr>
              <a:t>yB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cÖKvi</a:t>
            </a:r>
            <a:r>
              <a:rPr lang="en-US" sz="2400" b="1" dirty="0">
                <a:latin typeface="SutonnyMJ" pitchFamily="2" charset="0"/>
              </a:rPr>
              <a:t>:  </a:t>
            </a:r>
            <a:r>
              <a:rPr lang="en-US" sz="2400" b="1" dirty="0" err="1">
                <a:latin typeface="SutonnyMJ" pitchFamily="2" charset="0"/>
              </a:rPr>
              <a:t>h_v</a:t>
            </a:r>
            <a:r>
              <a:rPr lang="en-US" sz="2400" b="1" dirty="0">
                <a:latin typeface="SutonnyMJ" pitchFamily="2" charset="0"/>
              </a:rPr>
              <a:t>- 1.¯^</a:t>
            </a:r>
            <a:r>
              <a:rPr lang="en-US" sz="2400" b="1" dirty="0" err="1">
                <a:latin typeface="SutonnyMJ" pitchFamily="2" charset="0"/>
              </a:rPr>
              <a:t>imwÜ</a:t>
            </a:r>
            <a:r>
              <a:rPr lang="en-US" sz="2400" b="1" dirty="0">
                <a:latin typeface="SutonnyMJ" pitchFamily="2" charset="0"/>
              </a:rPr>
              <a:t>    I     2. </a:t>
            </a:r>
            <a:r>
              <a:rPr lang="en-US" sz="2400" b="1" dirty="0" err="1">
                <a:latin typeface="SutonnyMJ" pitchFamily="2" charset="0"/>
              </a:rPr>
              <a:t>e¨Äb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mwÜ</a:t>
            </a:r>
            <a:r>
              <a:rPr lang="en-US" sz="2400" b="1" dirty="0">
                <a:latin typeface="SutonnyMJ" pitchFamily="2" charset="0"/>
              </a:rPr>
              <a:t>|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7CB66A-9144-44AA-BC4A-381032C6389C}"/>
              </a:ext>
            </a:extLst>
          </p:cNvPr>
          <p:cNvSpPr txBox="1"/>
          <p:nvPr/>
        </p:nvSpPr>
        <p:spPr>
          <a:xfrm>
            <a:off x="876565" y="3364844"/>
            <a:ext cx="1062737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cÖm½Z </a:t>
            </a:r>
            <a:r>
              <a:rPr lang="en-US" sz="2400" b="1" dirty="0" err="1">
                <a:latin typeface="SutonnyMJ" pitchFamily="2" charset="0"/>
              </a:rPr>
              <a:t>D‡jøL</a:t>
            </a:r>
            <a:r>
              <a:rPr lang="en-US" sz="2400" b="1" dirty="0">
                <a:latin typeface="SutonnyMJ" pitchFamily="2" charset="0"/>
              </a:rPr>
              <a:t>¨ †h, </a:t>
            </a:r>
            <a:r>
              <a:rPr lang="en-US" sz="2400" b="1" dirty="0" err="1">
                <a:latin typeface="SutonnyMJ" pitchFamily="2" charset="0"/>
              </a:rPr>
              <a:t>evsjv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fvlvq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cÖPzi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msL¨K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Zrmg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k‡ãi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e¨envi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Av‡Q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myZivs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Zrmg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mwÜ</a:t>
            </a:r>
            <a:r>
              <a:rPr lang="en-US" sz="2400" b="1" dirty="0">
                <a:latin typeface="SutonnyMJ" pitchFamily="2" charset="0"/>
              </a:rPr>
              <a:t> m¤^‡Ü </a:t>
            </a:r>
            <a:r>
              <a:rPr lang="en-US" sz="2400" b="1" dirty="0" err="1">
                <a:latin typeface="SutonnyMJ" pitchFamily="2" charset="0"/>
              </a:rPr>
              <a:t>Rvbv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cÖ‡qvRb</a:t>
            </a:r>
            <a:r>
              <a:rPr lang="en-US" sz="2400" b="1" dirty="0">
                <a:latin typeface="SutonnyMJ" pitchFamily="2" charset="0"/>
              </a:rPr>
              <a:t>- </a:t>
            </a:r>
            <a:r>
              <a:rPr lang="en-US" sz="2400" b="1" dirty="0" err="1">
                <a:latin typeface="SutonnyMJ" pitchFamily="2" charset="0"/>
              </a:rPr>
              <a:t>Zrmg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mwÜ</a:t>
            </a:r>
            <a:r>
              <a:rPr lang="en-US" sz="2400" b="1" dirty="0">
                <a:latin typeface="SutonnyMJ" pitchFamily="2" charset="0"/>
              </a:rPr>
              <a:t> 3 </a:t>
            </a:r>
            <a:r>
              <a:rPr lang="en-US" sz="2400" b="1" dirty="0" err="1">
                <a:latin typeface="SutonnyMJ" pitchFamily="2" charset="0"/>
              </a:rPr>
              <a:t>cÖKvi</a:t>
            </a:r>
            <a:r>
              <a:rPr lang="en-US" sz="2400" b="1" dirty="0">
                <a:latin typeface="SutonnyMJ" pitchFamily="2" charset="0"/>
              </a:rPr>
              <a:t>: </a:t>
            </a:r>
            <a:r>
              <a:rPr lang="en-US" sz="2400" b="1" dirty="0" err="1">
                <a:latin typeface="SutonnyMJ" pitchFamily="2" charset="0"/>
              </a:rPr>
              <a:t>h_v</a:t>
            </a:r>
            <a:r>
              <a:rPr lang="en-US" sz="2400" b="1" dirty="0">
                <a:latin typeface="SutonnyMJ" pitchFamily="2" charset="0"/>
              </a:rPr>
              <a:t>- 1.¯^</a:t>
            </a:r>
            <a:r>
              <a:rPr lang="en-US" sz="2400" b="1" dirty="0" err="1">
                <a:latin typeface="SutonnyMJ" pitchFamily="2" charset="0"/>
              </a:rPr>
              <a:t>imwÜ</a:t>
            </a:r>
            <a:r>
              <a:rPr lang="en-US" sz="2400" b="1" dirty="0">
                <a:latin typeface="SutonnyMJ" pitchFamily="2" charset="0"/>
              </a:rPr>
              <a:t>  2. </a:t>
            </a:r>
            <a:r>
              <a:rPr lang="en-US" sz="2400" b="1" dirty="0" err="1">
                <a:latin typeface="SutonnyMJ" pitchFamily="2" charset="0"/>
              </a:rPr>
              <a:t>e¨Äb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mwÜ</a:t>
            </a:r>
            <a:r>
              <a:rPr lang="en-US" sz="2400" b="1" dirty="0">
                <a:latin typeface="SutonnyMJ" pitchFamily="2" charset="0"/>
              </a:rPr>
              <a:t>  3. </a:t>
            </a:r>
            <a:r>
              <a:rPr lang="en-US" sz="2400" b="1" dirty="0" err="1">
                <a:latin typeface="SutonnyMJ" pitchFamily="2" charset="0"/>
              </a:rPr>
              <a:t>wemM</a:t>
            </a:r>
            <a:r>
              <a:rPr lang="en-US" sz="2400" b="1" dirty="0">
                <a:latin typeface="SutonnyMJ" pitchFamily="2" charset="0"/>
              </a:rPr>
              <a:t>© </a:t>
            </a:r>
            <a:r>
              <a:rPr lang="en-US" sz="2400" b="1" dirty="0" err="1">
                <a:latin typeface="SutonnyMJ" pitchFamily="2" charset="0"/>
              </a:rPr>
              <a:t>mwÜ</a:t>
            </a:r>
            <a:r>
              <a:rPr lang="en-US" sz="2400" b="1" dirty="0">
                <a:latin typeface="SutonnyMJ" pitchFamily="2" charset="0"/>
              </a:rPr>
              <a:t>|</a:t>
            </a:r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AAB1439F-AB10-4535-BD0C-DA62991D425B}"/>
              </a:ext>
            </a:extLst>
          </p:cNvPr>
          <p:cNvSpPr/>
          <p:nvPr/>
        </p:nvSpPr>
        <p:spPr>
          <a:xfrm>
            <a:off x="4598062" y="2061861"/>
            <a:ext cx="2482538" cy="861810"/>
          </a:xfrm>
          <a:prstGeom prst="leftRightArrow">
            <a:avLst>
              <a:gd name="adj1" fmla="val 50000"/>
              <a:gd name="adj2" fmla="val 63195"/>
            </a:avLst>
          </a:prstGeom>
          <a:solidFill>
            <a:srgbClr val="23120F"/>
          </a:soli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utonnyMJ" pitchFamily="2" charset="0"/>
              </a:rPr>
              <a:t>evsjv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mwÜ</a:t>
            </a:r>
            <a:endParaRPr lang="en-US" sz="2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5157ECF-DF7F-47ED-A9FF-39815BF83027}"/>
              </a:ext>
            </a:extLst>
          </p:cNvPr>
          <p:cNvSpPr/>
          <p:nvPr/>
        </p:nvSpPr>
        <p:spPr>
          <a:xfrm>
            <a:off x="2179593" y="2269499"/>
            <a:ext cx="2157022" cy="461665"/>
          </a:xfrm>
          <a:prstGeom prst="ellipse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utonnyMJ" pitchFamily="2" charset="0"/>
              </a:rPr>
              <a:t>¯^</a:t>
            </a:r>
            <a:r>
              <a:rPr lang="en-US" sz="2400" b="1" dirty="0" err="1">
                <a:latin typeface="SutonnyMJ" pitchFamily="2" charset="0"/>
              </a:rPr>
              <a:t>imwÜ</a:t>
            </a:r>
            <a:endParaRPr lang="en-US" sz="24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A2BD7CB-E9A7-4567-BB65-9AACB2AA29CD}"/>
              </a:ext>
            </a:extLst>
          </p:cNvPr>
          <p:cNvSpPr/>
          <p:nvPr/>
        </p:nvSpPr>
        <p:spPr>
          <a:xfrm>
            <a:off x="7301036" y="2253459"/>
            <a:ext cx="2157022" cy="461665"/>
          </a:xfrm>
          <a:prstGeom prst="ellipse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</a:rPr>
              <a:t>e¨Äb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mwÜ</a:t>
            </a:r>
            <a:endParaRPr lang="en-US" sz="2400" dirty="0"/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ECD197C5-3656-46BF-BC0A-B6D79809CB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4397368"/>
              </p:ext>
            </p:extLst>
          </p:nvPr>
        </p:nvGraphicFramePr>
        <p:xfrm>
          <a:off x="2258620" y="3789040"/>
          <a:ext cx="5768418" cy="2758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36AC282-4E15-4C7F-AEF8-DF4B9BA136C4}"/>
              </a:ext>
            </a:extLst>
          </p:cNvPr>
          <p:cNvSpPr txBox="1"/>
          <p:nvPr/>
        </p:nvSpPr>
        <p:spPr>
          <a:xfrm>
            <a:off x="7987447" y="5442295"/>
            <a:ext cx="393337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Zrmg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mwÜ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g~jZ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eY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©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ms‡hv‡Mi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latin typeface="SutonnyMJ" pitchFamily="2" charset="0"/>
              </a:rPr>
              <a:t>wbqg</a:t>
            </a:r>
            <a:r>
              <a:rPr lang="en-US" sz="2400" b="1" dirty="0">
                <a:highlight>
                  <a:srgbClr val="00FFFF"/>
                </a:highlight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7412440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Graphic spid="22" grpId="0">
        <p:bldAsOne/>
      </p:bldGraphic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FA7B9-A4F4-4B02-9012-B6F6839CD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2D7D-7412-47C0-9F12-DADA5FAAC54C}" type="datetime3">
              <a:rPr lang="en-US" smtClean="0"/>
              <a:t>23 June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E31BB-CD65-42A8-9F00-DF223277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সন্ধি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2FEA8-2593-435A-B6E1-65F9F74C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ADB5-E4D6-4083-AC18-6D1B29890F66}" type="slidenum">
              <a:rPr lang="en-US" smtClean="0"/>
              <a:t>9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185FEFE-DAA5-4AA6-AFAD-522F2C746433}"/>
              </a:ext>
            </a:extLst>
          </p:cNvPr>
          <p:cNvSpPr/>
          <p:nvPr/>
        </p:nvSpPr>
        <p:spPr>
          <a:xfrm>
            <a:off x="1961146" y="1287379"/>
            <a:ext cx="6773779" cy="1261766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SutonnyMJ" pitchFamily="2" charset="0"/>
              </a:rPr>
              <a:t>wemM©mwÜ</a:t>
            </a:r>
            <a:endParaRPr lang="en-US" sz="4800" dirty="0">
              <a:latin typeface="SutonnyMJ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09BC77-F960-4000-9069-75326C19FA1A}"/>
              </a:ext>
            </a:extLst>
          </p:cNvPr>
          <p:cNvSpPr/>
          <p:nvPr/>
        </p:nvSpPr>
        <p:spPr>
          <a:xfrm rot="19308098">
            <a:off x="6286075" y="3657298"/>
            <a:ext cx="3971691" cy="1119588"/>
          </a:xfrm>
          <a:prstGeom prst="ellipse">
            <a:avLst/>
          </a:prstGeom>
          <a:solidFill>
            <a:srgbClr val="23120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SutonnyMJ" pitchFamily="2" charset="0"/>
              </a:rPr>
              <a:t>4_© LÛ</a:t>
            </a:r>
          </a:p>
          <a:p>
            <a:pPr algn="ctr"/>
            <a:r>
              <a:rPr lang="en-US" sz="3200" b="1" dirty="0" err="1">
                <a:latin typeface="SutonnyMJ" pitchFamily="2" charset="0"/>
              </a:rPr>
              <a:t>wemM</a:t>
            </a:r>
            <a:r>
              <a:rPr lang="en-US" sz="3200" b="1" dirty="0">
                <a:latin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</a:rPr>
              <a:t>mwÜ</a:t>
            </a:r>
            <a:r>
              <a:rPr lang="en-US" sz="3200" b="1" dirty="0">
                <a:latin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9329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3585</TotalTime>
  <Words>2716</Words>
  <Application>Microsoft Office PowerPoint</Application>
  <PresentationFormat>Widescreen</PresentationFormat>
  <Paragraphs>345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8" baseType="lpstr">
      <vt:lpstr>ArhialkhanMJ</vt:lpstr>
      <vt:lpstr>Arial</vt:lpstr>
      <vt:lpstr>AtraiMJ </vt:lpstr>
      <vt:lpstr>Bernard MT Condensed</vt:lpstr>
      <vt:lpstr>Bodoni MT Condensed</vt:lpstr>
      <vt:lpstr>Calibri</vt:lpstr>
      <vt:lpstr>Calibri Light</vt:lpstr>
      <vt:lpstr>ChandrabatiP</vt:lpstr>
      <vt:lpstr>Elephant</vt:lpstr>
      <vt:lpstr>KhooaiMatraMJ</vt:lpstr>
      <vt:lpstr>MeghnaMJ </vt:lpstr>
      <vt:lpstr>PadmaEMJ</vt:lpstr>
      <vt:lpstr>PandulipiEMJ</vt:lpstr>
      <vt:lpstr>Prodip_Chandra</vt:lpstr>
      <vt:lpstr>Prodip_Subarna_Outline</vt:lpstr>
      <vt:lpstr>RuposhreeEMJ</vt:lpstr>
      <vt:lpstr>SutonnyMJ</vt:lpstr>
      <vt:lpstr>SutonnyP</vt:lpstr>
      <vt:lpstr>SutonnySushreeOMJ</vt:lpstr>
      <vt:lpstr>Times New Roman</vt:lpstr>
      <vt:lpstr>Wide Latin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387</cp:revision>
  <dcterms:created xsi:type="dcterms:W3CDTF">2019-10-31T04:34:04Z</dcterms:created>
  <dcterms:modified xsi:type="dcterms:W3CDTF">2020-06-24T02:45:44Z</dcterms:modified>
</cp:coreProperties>
</file>