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7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73" r:id="rId13"/>
    <p:sldId id="274" r:id="rId14"/>
    <p:sldId id="277" r:id="rId15"/>
    <p:sldId id="276" r:id="rId16"/>
    <p:sldId id="278" r:id="rId17"/>
    <p:sldId id="280" r:id="rId18"/>
    <p:sldId id="269" r:id="rId19"/>
    <p:sldId id="28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7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7C3E-F454-433F-B4EE-0F16E116514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91DEA-D6C5-44D0-B39D-EB9BBDBD2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7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91DEA-D6C5-44D0-B39D-EB9BBDBD2E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1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66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3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5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8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5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601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718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5FBA-E32E-44D7-86B2-ABAD9C7B39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7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8" r:id="rId1"/>
    <p:sldLayoutId id="2147484359" r:id="rId2"/>
    <p:sldLayoutId id="2147484360" r:id="rId3"/>
    <p:sldLayoutId id="2147484361" r:id="rId4"/>
    <p:sldLayoutId id="2147484362" r:id="rId5"/>
    <p:sldLayoutId id="2147484363" r:id="rId6"/>
    <p:sldLayoutId id="2147484364" r:id="rId7"/>
    <p:sldLayoutId id="2147484365" r:id="rId8"/>
    <p:sldLayoutId id="2147484366" r:id="rId9"/>
    <p:sldLayoutId id="2147484367" r:id="rId10"/>
    <p:sldLayoutId id="21474843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380" y="350520"/>
            <a:ext cx="4000500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793" y="989351"/>
            <a:ext cx="63858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মুজিব বর্ষের শুভেচ্ছা </a:t>
            </a:r>
            <a:endParaRPr lang="en-US" sz="9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1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9866" y="0"/>
            <a:ext cx="2537875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7781" y="4478948"/>
            <a:ext cx="533050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ংধনু      </a:t>
            </a:r>
            <a:r>
              <a:rPr lang="bn-BD" sz="1600" dirty="0" smtClean="0"/>
              <a:t> </a:t>
            </a:r>
            <a:endParaRPr lang="en-US" sz="16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781" y="1058739"/>
            <a:ext cx="4380355" cy="298660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3245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804" y="410081"/>
            <a:ext cx="2937022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40623" y="4163429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টিম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293" y="890897"/>
            <a:ext cx="2911075" cy="347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251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794" y="358170"/>
            <a:ext cx="2937022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চু  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814" y="888653"/>
            <a:ext cx="3499028" cy="355244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994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389" y="358170"/>
            <a:ext cx="2916184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পলা  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401" y="1022535"/>
            <a:ext cx="3949620" cy="296221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6158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10081"/>
            <a:ext cx="5287563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13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70739" y="4745748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   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790" y="697251"/>
            <a:ext cx="3633777" cy="451931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6607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8453" y="44589"/>
            <a:ext cx="2781532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4624" y="4276517"/>
            <a:ext cx="47286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ষাঁ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 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381" y="910982"/>
            <a:ext cx="4187849" cy="299811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8625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3266" y="410081"/>
            <a:ext cx="2781532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মহি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726" y="907218"/>
            <a:ext cx="4050285" cy="297521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3660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orizontal Scroll 16"/>
          <p:cNvSpPr/>
          <p:nvPr/>
        </p:nvSpPr>
        <p:spPr>
          <a:xfrm>
            <a:off x="1678898" y="209862"/>
            <a:ext cx="7360171" cy="1259174"/>
          </a:xfrm>
          <a:prstGeom prst="horizontalScroll">
            <a:avLst/>
          </a:prstGeom>
          <a:solidFill>
            <a:schemeClr val="accent1"/>
          </a:solidFill>
          <a:scene3d>
            <a:camera prst="perspectiveFron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বর্ণগুলো এক সাথে পড়ি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Cloud 19"/>
          <p:cNvSpPr/>
          <p:nvPr/>
        </p:nvSpPr>
        <p:spPr>
          <a:xfrm>
            <a:off x="59578" y="2638268"/>
            <a:ext cx="2293495" cy="2428408"/>
          </a:xfrm>
          <a:prstGeom prst="cloud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Cloud 20"/>
          <p:cNvSpPr/>
          <p:nvPr/>
        </p:nvSpPr>
        <p:spPr>
          <a:xfrm>
            <a:off x="2402691" y="2570812"/>
            <a:ext cx="2293495" cy="2428408"/>
          </a:xfrm>
          <a:prstGeom prst="cloud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Cloud 21"/>
          <p:cNvSpPr/>
          <p:nvPr/>
        </p:nvSpPr>
        <p:spPr>
          <a:xfrm>
            <a:off x="4745804" y="2548327"/>
            <a:ext cx="2293495" cy="2428408"/>
          </a:xfrm>
          <a:prstGeom prst="cloud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1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197065" y="2540831"/>
            <a:ext cx="2293495" cy="2428408"/>
          </a:xfrm>
          <a:prstGeom prst="cloud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1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Cloud 23"/>
          <p:cNvSpPr/>
          <p:nvPr/>
        </p:nvSpPr>
        <p:spPr>
          <a:xfrm>
            <a:off x="9648326" y="2428403"/>
            <a:ext cx="2293495" cy="2428408"/>
          </a:xfrm>
          <a:prstGeom prst="cloud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 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3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432748" y="614597"/>
            <a:ext cx="5036695" cy="8544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খালি ঘরে সঠিক বর্ণ লিখি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469036" y="4716040"/>
            <a:ext cx="187377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72926" y="3961987"/>
            <a:ext cx="187377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326728"/>
              </p:ext>
            </p:extLst>
          </p:nvPr>
        </p:nvGraphicFramePr>
        <p:xfrm>
          <a:off x="1155699" y="2590800"/>
          <a:ext cx="10375900" cy="2654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5180"/>
                <a:gridCol w="2075180"/>
                <a:gridCol w="2075180"/>
                <a:gridCol w="2075180"/>
                <a:gridCol w="2075180"/>
              </a:tblGrid>
              <a:tr h="2654300">
                <a:tc>
                  <a:txBody>
                    <a:bodyPr/>
                    <a:lstStyle/>
                    <a:p>
                      <a:r>
                        <a:rPr lang="bn-BD" sz="1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</a:t>
                      </a:r>
                      <a:endParaRPr lang="en-US" sz="1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</a:t>
                      </a:r>
                      <a:endParaRPr lang="en-US" sz="1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6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ষ</a:t>
                      </a:r>
                      <a:r>
                        <a:rPr lang="bn-BD" sz="16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82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0.40612 -0.3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99" y="-1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-0.45768 -0.192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91" y="-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962493"/>
              </p:ext>
            </p:extLst>
          </p:nvPr>
        </p:nvGraphicFramePr>
        <p:xfrm>
          <a:off x="1320800" y="1341966"/>
          <a:ext cx="9664700" cy="5058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/>
                <a:gridCol w="6845300"/>
              </a:tblGrid>
              <a:tr h="1264709">
                <a:tc>
                  <a:txBody>
                    <a:bodyPr/>
                    <a:lstStyle/>
                    <a:p>
                      <a:pPr algn="ctr"/>
                      <a:r>
                        <a:rPr lang="bn-BD" sz="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</a:t>
                      </a:r>
                      <a:endParaRPr lang="en-US" sz="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লতা</a:t>
                      </a:r>
                      <a:r>
                        <a:rPr lang="bn-BD" sz="6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bn-BD" sz="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ওড়না</a:t>
                      </a:r>
                      <a:r>
                        <a:rPr lang="bn-BD" sz="6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লাঠি  বীণা </a:t>
                      </a:r>
                      <a:endParaRPr lang="en-US" sz="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264709">
                <a:tc>
                  <a:txBody>
                    <a:bodyPr/>
                    <a:lstStyle/>
                    <a:p>
                      <a:pPr algn="ctr"/>
                      <a:r>
                        <a:rPr lang="bn-BD" sz="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</a:t>
                      </a:r>
                      <a:endParaRPr lang="en-US" sz="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উট</a:t>
                      </a:r>
                      <a:r>
                        <a:rPr lang="bn-BD" sz="6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যব  যাদুকর  চশমা  </a:t>
                      </a:r>
                      <a:endParaRPr lang="en-US" sz="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264709">
                <a:tc>
                  <a:txBody>
                    <a:bodyPr/>
                    <a:lstStyle/>
                    <a:p>
                      <a:pPr algn="ctr"/>
                      <a:r>
                        <a:rPr lang="bn-BD" sz="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</a:t>
                      </a:r>
                      <a:endParaRPr lang="en-US" sz="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শসা</a:t>
                      </a:r>
                      <a:r>
                        <a:rPr lang="bn-BD" sz="6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ওল  শাপলা  ছাতা </a:t>
                      </a:r>
                      <a:endParaRPr lang="en-US" sz="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264709">
                <a:tc>
                  <a:txBody>
                    <a:bodyPr/>
                    <a:lstStyle/>
                    <a:p>
                      <a:pPr algn="ctr"/>
                      <a:r>
                        <a:rPr lang="bn-BD" sz="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 </a:t>
                      </a:r>
                      <a:endParaRPr lang="en-US" sz="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গাড়ি</a:t>
                      </a:r>
                      <a:r>
                        <a:rPr lang="bn-BD" sz="6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রংধনু খড় বক </a:t>
                      </a:r>
                      <a:endParaRPr lang="en-US" sz="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7400" y="228600"/>
            <a:ext cx="961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যে শব্দ পাশের বর্ণ দিয়ে শুরু হয়েছে তাতে গোল দাগ দিই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305300" y="1384300"/>
            <a:ext cx="1390650" cy="1143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34300" y="1384300"/>
            <a:ext cx="1390650" cy="1143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57800" y="2622550"/>
            <a:ext cx="1168400" cy="10287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27800" y="2546350"/>
            <a:ext cx="2070100" cy="12128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30700" y="3873500"/>
            <a:ext cx="1390650" cy="1143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97700" y="3898900"/>
            <a:ext cx="2127250" cy="1143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537200" y="5029200"/>
            <a:ext cx="1816100" cy="13843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6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13" y="411480"/>
            <a:ext cx="11647357" cy="5386090"/>
          </a:xfrm>
          <a:prstGeom prst="rect">
            <a:avLst/>
          </a:prstGeom>
          <a:solidFill>
            <a:srgbClr val="FFC00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1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64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9457" y="434715"/>
            <a:ext cx="10323226" cy="538609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18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34840" y="533400"/>
            <a:ext cx="3688080" cy="11125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</p:txBody>
      </p:sp>
      <p:sp>
        <p:nvSpPr>
          <p:cNvPr id="4" name="Rounded Rectangle 3"/>
          <p:cNvSpPr/>
          <p:nvPr/>
        </p:nvSpPr>
        <p:spPr>
          <a:xfrm>
            <a:off x="259080" y="2072640"/>
            <a:ext cx="7741920" cy="4632960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আখলাক হোসেন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নারহট্ট সরকারি প্রাথমিক বিদ্যালয়, কাহালু, বগুড়া।</a:t>
            </a:r>
          </a:p>
          <a:p>
            <a:pPr algn="ctr"/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akhlak.chemist@gmail.com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22920" y="2255520"/>
            <a:ext cx="3855720" cy="3886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057400" y="655320"/>
            <a:ext cx="6187440" cy="1417320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97280" y="2423160"/>
            <a:ext cx="10195560" cy="41300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শ্রেণি: প্রাক-প্রাথমিক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বিষয়: ভাষার কাজ (বাংলা)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পাঠ: বর্ণ</a:t>
            </a:r>
            <a:r>
              <a:rPr lang="bn-BD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পঠণ </a:t>
            </a:r>
          </a:p>
        </p:txBody>
      </p:sp>
    </p:spTree>
    <p:extLst>
      <p:ext uri="{BB962C8B-B14F-4D97-AF65-F5344CB8AC3E}">
        <p14:creationId xmlns:p14="http://schemas.microsoft.com/office/powerpoint/2010/main" val="2784307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389370" y="344774"/>
            <a:ext cx="3749040" cy="16459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42360" y="2590800"/>
            <a:ext cx="8290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৩.২.১০ ধ্বনির প্রতীক(বর্ণ) শনাক্ত করতে পারবে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34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793" y="247973"/>
            <a:ext cx="115424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</a:t>
            </a:r>
            <a:endParaRPr lang="bn-BD" sz="1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1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-ষ </a:t>
            </a:r>
            <a:r>
              <a:rPr lang="bn-BD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3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3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69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868" y="300334"/>
            <a:ext cx="5486400" cy="644791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13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1430" y="4291100"/>
            <a:ext cx="65057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  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174" y="1037533"/>
            <a:ext cx="2735626" cy="30887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53757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257" y="1043970"/>
            <a:ext cx="3767303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413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8640" y="4367052"/>
            <a:ext cx="60502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     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674" y="1932474"/>
            <a:ext cx="2950399" cy="19080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25297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906" y="0"/>
            <a:ext cx="2537875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0440" y="4508927"/>
            <a:ext cx="5516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জহাঁস    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265" y="1020726"/>
            <a:ext cx="3992135" cy="292446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8991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127</Words>
  <Application>Microsoft Office PowerPoint</Application>
  <PresentationFormat>Widescreen</PresentationFormat>
  <Paragraphs>58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82</cp:revision>
  <dcterms:created xsi:type="dcterms:W3CDTF">2020-02-02T15:51:27Z</dcterms:created>
  <dcterms:modified xsi:type="dcterms:W3CDTF">2020-06-23T09:40:55Z</dcterms:modified>
</cp:coreProperties>
</file>