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57" r:id="rId3"/>
    <p:sldId id="262" r:id="rId4"/>
    <p:sldId id="263" r:id="rId5"/>
    <p:sldId id="258" r:id="rId6"/>
    <p:sldId id="264" r:id="rId7"/>
    <p:sldId id="265" r:id="rId8"/>
    <p:sldId id="266" r:id="rId9"/>
    <p:sldId id="267" r:id="rId10"/>
    <p:sldId id="269" r:id="rId11"/>
    <p:sldId id="274" r:id="rId12"/>
    <p:sldId id="271" r:id="rId13"/>
    <p:sldId id="270" r:id="rId14"/>
    <p:sldId id="276" r:id="rId15"/>
    <p:sldId id="273" r:id="rId16"/>
    <p:sldId id="279" r:id="rId17"/>
    <p:sldId id="278" r:id="rId18"/>
    <p:sldId id="280" r:id="rId19"/>
    <p:sldId id="259" r:id="rId20"/>
    <p:sldId id="260" r:id="rId21"/>
    <p:sldId id="281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>
        <p:scale>
          <a:sx n="60" d="100"/>
          <a:sy n="60" d="100"/>
        </p:scale>
        <p:origin x="-165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4C8ED-B4AB-46A0-87FF-61134C4A52E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D61F9-F71C-4BBC-884C-73F31790381C}">
      <dgm:prSet phldrT="[Text]" custT="1"/>
      <dgm:spPr>
        <a:solidFill>
          <a:srgbClr val="7030A0"/>
        </a:solidFill>
        <a:ln w="57150"/>
      </dgm:spPr>
      <dgm:t>
        <a:bodyPr/>
        <a:lstStyle/>
        <a:p>
          <a:r>
            <a:rPr lang="bn-BD" sz="28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নাগরিক</a:t>
          </a:r>
          <a:endParaRPr lang="en-US" sz="2800" b="1" dirty="0">
            <a:solidFill>
              <a:schemeClr val="accent6">
                <a:lumMod val="20000"/>
                <a:lumOff val="80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D7BA8C-0F22-45BE-B553-99AA374DCEF7}" type="parTrans" cxnId="{606DA92A-F040-487A-BA17-3B08DEAD9540}">
      <dgm:prSet/>
      <dgm:spPr/>
      <dgm:t>
        <a:bodyPr/>
        <a:lstStyle/>
        <a:p>
          <a:endParaRPr lang="en-US"/>
        </a:p>
      </dgm:t>
    </dgm:pt>
    <dgm:pt modelId="{A123EA7D-FA0B-442F-8A7E-7B120673549F}" type="sibTrans" cxnId="{606DA92A-F040-487A-BA17-3B08DEAD9540}">
      <dgm:prSet/>
      <dgm:spPr/>
      <dgm:t>
        <a:bodyPr/>
        <a:lstStyle/>
        <a:p>
          <a:endParaRPr lang="en-US"/>
        </a:p>
      </dgm:t>
    </dgm:pt>
    <dgm:pt modelId="{895DB252-E204-41D6-B468-F761227BFE6C}">
      <dgm:prSet phldrT="[Text]" custT="1"/>
      <dgm:spPr>
        <a:solidFill>
          <a:srgbClr val="002060"/>
        </a:solidFill>
        <a:ln w="76200"/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8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রাষ্ট্রের প্রতি আনুগত্য</a:t>
          </a:r>
          <a:endParaRPr lang="en-US" sz="2800" b="1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158F25-62C2-4BC9-ACA0-13817B186112}" type="parTrans" cxnId="{FC161CF1-4BAE-4602-8C09-B38B8AACBFE2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889ADA0F-0E82-4CF4-87A9-049C656AD7E6}" type="sibTrans" cxnId="{FC161CF1-4BAE-4602-8C09-B38B8AACBFE2}">
      <dgm:prSet/>
      <dgm:spPr/>
      <dgm:t>
        <a:bodyPr/>
        <a:lstStyle/>
        <a:p>
          <a:endParaRPr lang="en-US"/>
        </a:p>
      </dgm:t>
    </dgm:pt>
    <dgm:pt modelId="{BE8FE5DC-D6FC-4DC8-A685-5D6590D624D6}">
      <dgm:prSet phldrT="[Text]" custT="1"/>
      <dgm:spPr>
        <a:solidFill>
          <a:srgbClr val="002060"/>
        </a:solidFill>
        <a:ln w="57150">
          <a:solidFill>
            <a:schemeClr val="tx1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4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রাষ্ট্রের প্রতি দায়িত্ব ও কর্তব্য</a:t>
          </a:r>
          <a:endParaRPr lang="en-US" sz="2400" b="1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FC0963-4BEB-4D28-B529-C9C1A8677705}" type="parTrans" cxnId="{BD98E907-56C7-48E9-BE0B-9CCCD751DD57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BE4F6840-9A23-414A-A2D4-E530B01D2A7B}" type="sibTrans" cxnId="{BD98E907-56C7-48E9-BE0B-9CCCD751DD57}">
      <dgm:prSet/>
      <dgm:spPr/>
      <dgm:t>
        <a:bodyPr/>
        <a:lstStyle/>
        <a:p>
          <a:endParaRPr lang="en-US"/>
        </a:p>
      </dgm:t>
    </dgm:pt>
    <dgm:pt modelId="{83593E7F-E6A6-4E2C-AC43-EA1478889858}">
      <dgm:prSet phldrT="[Text]" custT="1"/>
      <dgm:spPr>
        <a:solidFill>
          <a:srgbClr val="002060"/>
        </a:solidFill>
        <a:ln w="76200"/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4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 থেকে রাজনৈতিক ও সামাজিক অধিকার লাভ</a:t>
          </a:r>
          <a:endParaRPr lang="en-US" sz="2400" b="1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0B00FD-2B3F-4CC8-B9D3-7E724D1C90D5}" type="parTrans" cxnId="{B1738876-8B71-4DDF-BE72-E33C79B7DC19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90FA7152-B26C-44A6-BE1A-01DB96A14573}" type="sibTrans" cxnId="{B1738876-8B71-4DDF-BE72-E33C79B7DC19}">
      <dgm:prSet/>
      <dgm:spPr/>
      <dgm:t>
        <a:bodyPr/>
        <a:lstStyle/>
        <a:p>
          <a:endParaRPr lang="en-US"/>
        </a:p>
      </dgm:t>
    </dgm:pt>
    <dgm:pt modelId="{FB3BDC76-67F1-43CC-BD4D-66852179AB53}">
      <dgm:prSet phldrT="[Text]" custT="1"/>
      <dgm:spPr>
        <a:solidFill>
          <a:srgbClr val="002060"/>
        </a:solidFill>
        <a:ln w="76200"/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8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রাষ্টের স্থায়ী বাসিন্দা</a:t>
          </a:r>
          <a:endParaRPr lang="en-US" sz="2800" b="1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377803-ED37-4A61-B76B-B7E24F66CFE2}" type="parTrans" cxnId="{DD6FE7E7-DEFA-4B90-BEA0-28CDA708A3CE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DE83C7E8-50DC-45E2-8D3D-9EB9ADE43450}" type="sibTrans" cxnId="{DD6FE7E7-DEFA-4B90-BEA0-28CDA708A3CE}">
      <dgm:prSet/>
      <dgm:spPr/>
      <dgm:t>
        <a:bodyPr/>
        <a:lstStyle/>
        <a:p>
          <a:endParaRPr lang="en-US"/>
        </a:p>
      </dgm:t>
    </dgm:pt>
    <dgm:pt modelId="{B021CEC9-7C6E-422A-8B39-5323D5C223B6}" type="pres">
      <dgm:prSet presAssocID="{BD04C8ED-B4AB-46A0-87FF-61134C4A52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2DC3D2-8A2F-4777-B8F8-BEC6D42AFD46}" type="pres">
      <dgm:prSet presAssocID="{5B2D61F9-F71C-4BBC-884C-73F31790381C}" presName="centerShape" presStyleLbl="node0" presStyleIdx="0" presStyleCnt="1" custLinFactNeighborX="608" custLinFactNeighborY="76"/>
      <dgm:spPr/>
      <dgm:t>
        <a:bodyPr/>
        <a:lstStyle/>
        <a:p>
          <a:endParaRPr lang="en-US"/>
        </a:p>
      </dgm:t>
    </dgm:pt>
    <dgm:pt modelId="{C494E4B9-92AC-4449-B6CD-D328CB7D1DAA}" type="pres">
      <dgm:prSet presAssocID="{59158F25-62C2-4BC9-ACA0-13817B186112}" presName="parTrans" presStyleLbl="sibTrans2D1" presStyleIdx="0" presStyleCnt="4" custScaleX="172850"/>
      <dgm:spPr/>
      <dgm:t>
        <a:bodyPr/>
        <a:lstStyle/>
        <a:p>
          <a:endParaRPr lang="en-US"/>
        </a:p>
      </dgm:t>
    </dgm:pt>
    <dgm:pt modelId="{D9665884-CE46-4585-A8DC-F68186418754}" type="pres">
      <dgm:prSet presAssocID="{59158F25-62C2-4BC9-ACA0-13817B18611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EBEB95A-E063-4B89-AA63-7DBAF59EB217}" type="pres">
      <dgm:prSet presAssocID="{895DB252-E204-41D6-B468-F761227BFE6C}" presName="node" presStyleLbl="node1" presStyleIdx="0" presStyleCnt="4" custScaleX="186186" custScaleY="97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897FF-E4F1-499D-BD17-10F89C638395}" type="pres">
      <dgm:prSet presAssocID="{DBFC0963-4BEB-4D28-B529-C9C1A8677705}" presName="parTrans" presStyleLbl="sibTrans2D1" presStyleIdx="1" presStyleCnt="4" custScaleX="201559" custLinFactNeighborX="20551" custLinFactNeighborY="2167"/>
      <dgm:spPr/>
      <dgm:t>
        <a:bodyPr/>
        <a:lstStyle/>
        <a:p>
          <a:endParaRPr lang="en-US"/>
        </a:p>
      </dgm:t>
    </dgm:pt>
    <dgm:pt modelId="{C3669EAD-CC13-4DD8-A975-2F2DC44E8680}" type="pres">
      <dgm:prSet presAssocID="{DBFC0963-4BEB-4D28-B529-C9C1A867770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395F182-3078-40DA-AC32-CDA85B4A8972}" type="pres">
      <dgm:prSet presAssocID="{BE8FE5DC-D6FC-4DC8-A685-5D6590D624D6}" presName="node" presStyleLbl="node1" presStyleIdx="1" presStyleCnt="4" custScaleX="165401" custRadScaleRad="124454" custRadScaleInc="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7482F-BC8C-46FF-84B0-EC67A4C9B1FE}" type="pres">
      <dgm:prSet presAssocID="{C80B00FD-2B3F-4CC8-B9D3-7E724D1C90D5}" presName="parTrans" presStyleLbl="sibTrans2D1" presStyleIdx="2" presStyleCnt="4" custScaleX="195044" custLinFactNeighborX="10812" custLinFactNeighborY="6709"/>
      <dgm:spPr/>
      <dgm:t>
        <a:bodyPr/>
        <a:lstStyle/>
        <a:p>
          <a:endParaRPr lang="en-US"/>
        </a:p>
      </dgm:t>
    </dgm:pt>
    <dgm:pt modelId="{B5A5D8F8-5356-41F8-B742-FF80AA949B9E}" type="pres">
      <dgm:prSet presAssocID="{C80B00FD-2B3F-4CC8-B9D3-7E724D1C90D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FAA9C56-6D41-4F09-ADE8-60198B7EF595}" type="pres">
      <dgm:prSet presAssocID="{83593E7F-E6A6-4E2C-AC43-EA1478889858}" presName="node" presStyleLbl="node1" presStyleIdx="2" presStyleCnt="4" custScaleX="17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D1613-F12E-4F1B-A91B-3E2CEF5A5416}" type="pres">
      <dgm:prSet presAssocID="{01377803-ED37-4A61-B76B-B7E24F66CFE2}" presName="parTrans" presStyleLbl="sibTrans2D1" presStyleIdx="3" presStyleCnt="4" custAng="303453" custScaleX="164219" custLinFactNeighborX="-447" custLinFactNeighborY="-17523"/>
      <dgm:spPr/>
      <dgm:t>
        <a:bodyPr/>
        <a:lstStyle/>
        <a:p>
          <a:endParaRPr lang="en-US"/>
        </a:p>
      </dgm:t>
    </dgm:pt>
    <dgm:pt modelId="{2316315F-FDD8-472D-B5F0-B9E9C5399A70}" type="pres">
      <dgm:prSet presAssocID="{01377803-ED37-4A61-B76B-B7E24F66CFE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F21E888-6477-4B75-A65F-BCF3762AD09F}" type="pres">
      <dgm:prSet presAssocID="{FB3BDC76-67F1-43CC-BD4D-66852179AB53}" presName="node" presStyleLbl="node1" presStyleIdx="3" presStyleCnt="4" custScaleX="151411" custRadScaleRad="127434" custRadScaleInc="-11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96A975-867C-49DC-B601-D18888ED3BDA}" type="presOf" srcId="{DBFC0963-4BEB-4D28-B529-C9C1A8677705}" destId="{C3669EAD-CC13-4DD8-A975-2F2DC44E8680}" srcOrd="1" destOrd="0" presId="urn:microsoft.com/office/officeart/2005/8/layout/radial5"/>
    <dgm:cxn modelId="{793575E0-7E1B-47D2-BA2A-3C236765E7DD}" type="presOf" srcId="{83593E7F-E6A6-4E2C-AC43-EA1478889858}" destId="{2FAA9C56-6D41-4F09-ADE8-60198B7EF595}" srcOrd="0" destOrd="0" presId="urn:microsoft.com/office/officeart/2005/8/layout/radial5"/>
    <dgm:cxn modelId="{FC161CF1-4BAE-4602-8C09-B38B8AACBFE2}" srcId="{5B2D61F9-F71C-4BBC-884C-73F31790381C}" destId="{895DB252-E204-41D6-B468-F761227BFE6C}" srcOrd="0" destOrd="0" parTransId="{59158F25-62C2-4BC9-ACA0-13817B186112}" sibTransId="{889ADA0F-0E82-4CF4-87A9-049C656AD7E6}"/>
    <dgm:cxn modelId="{606DA92A-F040-487A-BA17-3B08DEAD9540}" srcId="{BD04C8ED-B4AB-46A0-87FF-61134C4A52EE}" destId="{5B2D61F9-F71C-4BBC-884C-73F31790381C}" srcOrd="0" destOrd="0" parTransId="{09D7BA8C-0F22-45BE-B553-99AA374DCEF7}" sibTransId="{A123EA7D-FA0B-442F-8A7E-7B120673549F}"/>
    <dgm:cxn modelId="{BD98E907-56C7-48E9-BE0B-9CCCD751DD57}" srcId="{5B2D61F9-F71C-4BBC-884C-73F31790381C}" destId="{BE8FE5DC-D6FC-4DC8-A685-5D6590D624D6}" srcOrd="1" destOrd="0" parTransId="{DBFC0963-4BEB-4D28-B529-C9C1A8677705}" sibTransId="{BE4F6840-9A23-414A-A2D4-E530B01D2A7B}"/>
    <dgm:cxn modelId="{B1738876-8B71-4DDF-BE72-E33C79B7DC19}" srcId="{5B2D61F9-F71C-4BBC-884C-73F31790381C}" destId="{83593E7F-E6A6-4E2C-AC43-EA1478889858}" srcOrd="2" destOrd="0" parTransId="{C80B00FD-2B3F-4CC8-B9D3-7E724D1C90D5}" sibTransId="{90FA7152-B26C-44A6-BE1A-01DB96A14573}"/>
    <dgm:cxn modelId="{1903C715-1BB9-4C25-8D66-0612DEFC3972}" type="presOf" srcId="{59158F25-62C2-4BC9-ACA0-13817B186112}" destId="{C494E4B9-92AC-4449-B6CD-D328CB7D1DAA}" srcOrd="0" destOrd="0" presId="urn:microsoft.com/office/officeart/2005/8/layout/radial5"/>
    <dgm:cxn modelId="{ACB11367-F120-4AC5-835E-62D96A92D779}" type="presOf" srcId="{C80B00FD-2B3F-4CC8-B9D3-7E724D1C90D5}" destId="{CE27482F-BC8C-46FF-84B0-EC67A4C9B1FE}" srcOrd="0" destOrd="0" presId="urn:microsoft.com/office/officeart/2005/8/layout/radial5"/>
    <dgm:cxn modelId="{CBD06AFC-EC3A-4876-A8AB-FD5BB0CD195C}" type="presOf" srcId="{5B2D61F9-F71C-4BBC-884C-73F31790381C}" destId="{7C2DC3D2-8A2F-4777-B8F8-BEC6D42AFD46}" srcOrd="0" destOrd="0" presId="urn:microsoft.com/office/officeart/2005/8/layout/radial5"/>
    <dgm:cxn modelId="{EC66CBDF-0F24-4718-95A9-2B47B2495D9B}" type="presOf" srcId="{01377803-ED37-4A61-B76B-B7E24F66CFE2}" destId="{2316315F-FDD8-472D-B5F0-B9E9C5399A70}" srcOrd="1" destOrd="0" presId="urn:microsoft.com/office/officeart/2005/8/layout/radial5"/>
    <dgm:cxn modelId="{250037D0-9501-4E7E-AF40-EEA3A51637A5}" type="presOf" srcId="{BE8FE5DC-D6FC-4DC8-A685-5D6590D624D6}" destId="{6395F182-3078-40DA-AC32-CDA85B4A8972}" srcOrd="0" destOrd="0" presId="urn:microsoft.com/office/officeart/2005/8/layout/radial5"/>
    <dgm:cxn modelId="{AB2F6992-4F80-48E3-9EE8-16D845AFCBBE}" type="presOf" srcId="{59158F25-62C2-4BC9-ACA0-13817B186112}" destId="{D9665884-CE46-4585-A8DC-F68186418754}" srcOrd="1" destOrd="0" presId="urn:microsoft.com/office/officeart/2005/8/layout/radial5"/>
    <dgm:cxn modelId="{A1026FD4-8DC1-4826-97ED-F55391CB4202}" type="presOf" srcId="{895DB252-E204-41D6-B468-F761227BFE6C}" destId="{5EBEB95A-E063-4B89-AA63-7DBAF59EB217}" srcOrd="0" destOrd="0" presId="urn:microsoft.com/office/officeart/2005/8/layout/radial5"/>
    <dgm:cxn modelId="{7D1D3489-5827-4AB5-BBE8-ED92DF457F28}" type="presOf" srcId="{C80B00FD-2B3F-4CC8-B9D3-7E724D1C90D5}" destId="{B5A5D8F8-5356-41F8-B742-FF80AA949B9E}" srcOrd="1" destOrd="0" presId="urn:microsoft.com/office/officeart/2005/8/layout/radial5"/>
    <dgm:cxn modelId="{0E780A57-E438-4B37-A7FD-1499B60DB8EF}" type="presOf" srcId="{DBFC0963-4BEB-4D28-B529-C9C1A8677705}" destId="{9F1897FF-E4F1-499D-BD17-10F89C638395}" srcOrd="0" destOrd="0" presId="urn:microsoft.com/office/officeart/2005/8/layout/radial5"/>
    <dgm:cxn modelId="{39351E02-320B-46B8-9155-ED57EC2FD9FF}" type="presOf" srcId="{FB3BDC76-67F1-43CC-BD4D-66852179AB53}" destId="{7F21E888-6477-4B75-A65F-BCF3762AD09F}" srcOrd="0" destOrd="0" presId="urn:microsoft.com/office/officeart/2005/8/layout/radial5"/>
    <dgm:cxn modelId="{EB1371EC-7AB9-431C-97CA-9C6512F9ABBD}" type="presOf" srcId="{BD04C8ED-B4AB-46A0-87FF-61134C4A52EE}" destId="{B021CEC9-7C6E-422A-8B39-5323D5C223B6}" srcOrd="0" destOrd="0" presId="urn:microsoft.com/office/officeart/2005/8/layout/radial5"/>
    <dgm:cxn modelId="{8C4497E7-71CC-4501-B7E6-080ECD0D7EDC}" type="presOf" srcId="{01377803-ED37-4A61-B76B-B7E24F66CFE2}" destId="{156D1613-F12E-4F1B-A91B-3E2CEF5A5416}" srcOrd="0" destOrd="0" presId="urn:microsoft.com/office/officeart/2005/8/layout/radial5"/>
    <dgm:cxn modelId="{DD6FE7E7-DEFA-4B90-BEA0-28CDA708A3CE}" srcId="{5B2D61F9-F71C-4BBC-884C-73F31790381C}" destId="{FB3BDC76-67F1-43CC-BD4D-66852179AB53}" srcOrd="3" destOrd="0" parTransId="{01377803-ED37-4A61-B76B-B7E24F66CFE2}" sibTransId="{DE83C7E8-50DC-45E2-8D3D-9EB9ADE43450}"/>
    <dgm:cxn modelId="{CF26174A-9B8E-4547-9385-663DCA528FC8}" type="presParOf" srcId="{B021CEC9-7C6E-422A-8B39-5323D5C223B6}" destId="{7C2DC3D2-8A2F-4777-B8F8-BEC6D42AFD46}" srcOrd="0" destOrd="0" presId="urn:microsoft.com/office/officeart/2005/8/layout/radial5"/>
    <dgm:cxn modelId="{D9FE44A8-631A-42C2-89FB-6F862E22FF95}" type="presParOf" srcId="{B021CEC9-7C6E-422A-8B39-5323D5C223B6}" destId="{C494E4B9-92AC-4449-B6CD-D328CB7D1DAA}" srcOrd="1" destOrd="0" presId="urn:microsoft.com/office/officeart/2005/8/layout/radial5"/>
    <dgm:cxn modelId="{DCC0A5DC-C50D-406C-A827-3E12FFD37904}" type="presParOf" srcId="{C494E4B9-92AC-4449-B6CD-D328CB7D1DAA}" destId="{D9665884-CE46-4585-A8DC-F68186418754}" srcOrd="0" destOrd="0" presId="urn:microsoft.com/office/officeart/2005/8/layout/radial5"/>
    <dgm:cxn modelId="{9E47CBE9-BDE0-4A6B-A585-1456AE6C845A}" type="presParOf" srcId="{B021CEC9-7C6E-422A-8B39-5323D5C223B6}" destId="{5EBEB95A-E063-4B89-AA63-7DBAF59EB217}" srcOrd="2" destOrd="0" presId="urn:microsoft.com/office/officeart/2005/8/layout/radial5"/>
    <dgm:cxn modelId="{FD6E7287-1B88-4739-8B04-285151194064}" type="presParOf" srcId="{B021CEC9-7C6E-422A-8B39-5323D5C223B6}" destId="{9F1897FF-E4F1-499D-BD17-10F89C638395}" srcOrd="3" destOrd="0" presId="urn:microsoft.com/office/officeart/2005/8/layout/radial5"/>
    <dgm:cxn modelId="{340522EF-5C2A-49F1-A656-4B44743C6DF2}" type="presParOf" srcId="{9F1897FF-E4F1-499D-BD17-10F89C638395}" destId="{C3669EAD-CC13-4DD8-A975-2F2DC44E8680}" srcOrd="0" destOrd="0" presId="urn:microsoft.com/office/officeart/2005/8/layout/radial5"/>
    <dgm:cxn modelId="{9BB86176-547B-4035-A37E-4F09D1F165BE}" type="presParOf" srcId="{B021CEC9-7C6E-422A-8B39-5323D5C223B6}" destId="{6395F182-3078-40DA-AC32-CDA85B4A8972}" srcOrd="4" destOrd="0" presId="urn:microsoft.com/office/officeart/2005/8/layout/radial5"/>
    <dgm:cxn modelId="{B679D35E-CFF4-47B7-BD8E-4F84F4E1ED90}" type="presParOf" srcId="{B021CEC9-7C6E-422A-8B39-5323D5C223B6}" destId="{CE27482F-BC8C-46FF-84B0-EC67A4C9B1FE}" srcOrd="5" destOrd="0" presId="urn:microsoft.com/office/officeart/2005/8/layout/radial5"/>
    <dgm:cxn modelId="{83B8FB06-8925-4F6A-AF8E-A81936340291}" type="presParOf" srcId="{CE27482F-BC8C-46FF-84B0-EC67A4C9B1FE}" destId="{B5A5D8F8-5356-41F8-B742-FF80AA949B9E}" srcOrd="0" destOrd="0" presId="urn:microsoft.com/office/officeart/2005/8/layout/radial5"/>
    <dgm:cxn modelId="{168C518C-EAF3-404C-8D36-17608AE9A49C}" type="presParOf" srcId="{B021CEC9-7C6E-422A-8B39-5323D5C223B6}" destId="{2FAA9C56-6D41-4F09-ADE8-60198B7EF595}" srcOrd="6" destOrd="0" presId="urn:microsoft.com/office/officeart/2005/8/layout/radial5"/>
    <dgm:cxn modelId="{371156EC-818D-488C-A15C-10AF647F1514}" type="presParOf" srcId="{B021CEC9-7C6E-422A-8B39-5323D5C223B6}" destId="{156D1613-F12E-4F1B-A91B-3E2CEF5A5416}" srcOrd="7" destOrd="0" presId="urn:microsoft.com/office/officeart/2005/8/layout/radial5"/>
    <dgm:cxn modelId="{F7D85B92-5888-42E4-9A35-5C61FE5974E2}" type="presParOf" srcId="{156D1613-F12E-4F1B-A91B-3E2CEF5A5416}" destId="{2316315F-FDD8-472D-B5F0-B9E9C5399A70}" srcOrd="0" destOrd="0" presId="urn:microsoft.com/office/officeart/2005/8/layout/radial5"/>
    <dgm:cxn modelId="{D69D7E32-2D50-4711-BF69-82C14B7B471C}" type="presParOf" srcId="{B021CEC9-7C6E-422A-8B39-5323D5C223B6}" destId="{7F21E888-6477-4B75-A65F-BCF3762AD09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5E61B-AFB7-4045-A877-A3E1DAC0744A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1C5FE-6B3F-445F-82BC-A199E91A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8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8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1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8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46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20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5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4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8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6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4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99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C5FE-6B3F-445F-82BC-A199E91AA6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2412" y="762000"/>
            <a:ext cx="9144000" cy="60960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89506"/>
            <a:ext cx="888998" cy="533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116819"/>
            <a:ext cx="498101" cy="498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36" y="10925"/>
            <a:ext cx="690563" cy="69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2" y="51406"/>
            <a:ext cx="698687" cy="563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6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14.jp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6.jpe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7.jp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mailto:Zahed.islam8484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2" y="762000"/>
            <a:ext cx="8925813" cy="601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38200" y="2151728"/>
            <a:ext cx="69342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bn-BD" sz="8000" b="1" kern="10" spc="150" dirty="0">
                <a:ln w="11430"/>
                <a:solidFill>
                  <a:srgbClr val="F8F8F8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000" b="1" kern="10" spc="150" dirty="0">
              <a:ln w="11430"/>
              <a:solidFill>
                <a:srgbClr val="F8F8F8"/>
              </a:solidFill>
              <a:effectLst>
                <a:glow rad="101600">
                  <a:schemeClr val="accent4"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82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4352924"/>
            <a:ext cx="2979354" cy="1912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76500"/>
            <a:ext cx="3333748" cy="187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52924"/>
            <a:ext cx="3300414" cy="1912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24" y="876300"/>
            <a:ext cx="2738931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228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শৃংখলা বাহিনীরা দেশের নাগরিক 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0" y="990600"/>
            <a:ext cx="2695575" cy="169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5572" y="280175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আর্মি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55007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বডার র্গাড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15775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নৌ-বাহিনী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0224" y="6157757"/>
            <a:ext cx="2045576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 বাহিনী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2374" y="435292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 বাহিনী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375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79" y="1280218"/>
            <a:ext cx="4452938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2" y="1280219"/>
            <a:ext cx="4548187" cy="343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18296" y="11090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নগরকে কেন্দ্র করে রাষ্ট্র 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0187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অতীতের নগরগুলি ছিল ছোট ছোট কতগুলি ক্ষুদ্র গোত্র নিয়ে গড়ে উঠতো এবং তার আয়তন ছিল সীমিত আকারে।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572000" cy="36125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01414"/>
            <a:ext cx="3810000" cy="3649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11035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 রাষ্ট্রগুলো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029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 রাষ্ট্রগুলি হচ্ছে আয়তনে অনেক বড় এবং লোক সংখ্যার দিক থেকে অনেক বেশি। যেমন-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626103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333398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30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1098" y="86164"/>
            <a:ext cx="1919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7" y="749654"/>
            <a:ext cx="2828925" cy="2157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01356" y="6019800"/>
            <a:ext cx="248337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৭ মিনিট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505200"/>
            <a:ext cx="9008528" cy="2209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0783" y="4410164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bn-BD" dirty="0" smtClean="0"/>
              <a:t> </a:t>
            </a:r>
            <a:r>
              <a:rPr lang="bn-BD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অতীতের রাষ্ট্র ব্যবস্থা কেমন ছিল, বর্তমানের সাথে কতটুকু মিল আছে </a:t>
            </a:r>
            <a:r>
              <a:rPr lang="bn-BD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চিন্তার আলোকে তুলে ধর। 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06" y="794050"/>
            <a:ext cx="699822" cy="27111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4050"/>
            <a:ext cx="70167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13959"/>
            <a:ext cx="2533820" cy="1993108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034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738" y="5517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প্রধান বৈশিষ্ট্য</a:t>
            </a:r>
            <a:endParaRPr lang="en-US" sz="3600" b="1" dirty="0">
              <a:ln>
                <a:solidFill>
                  <a:schemeClr val="accent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0883758"/>
              </p:ext>
            </p:extLst>
          </p:nvPr>
        </p:nvGraphicFramePr>
        <p:xfrm>
          <a:off x="685800" y="1066800"/>
          <a:ext cx="79629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7" y="718588"/>
            <a:ext cx="474663" cy="613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" y="805054"/>
            <a:ext cx="476250" cy="60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3199" y="2627116"/>
            <a:ext cx="315974" cy="814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2" y="766659"/>
            <a:ext cx="86212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231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1" y="772222"/>
            <a:ext cx="41910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06245"/>
            <a:ext cx="4724400" cy="3103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8961" y="83274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n>
                  <a:solidFill>
                    <a:srgbClr val="C0504D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প্রধান </a:t>
            </a:r>
            <a:r>
              <a:rPr lang="bn-BD" sz="3600" b="1" dirty="0" smtClean="0">
                <a:ln>
                  <a:solidFill>
                    <a:srgbClr val="C0504D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>
                <a:ln>
                  <a:solidFill>
                    <a:srgbClr val="C0504D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621" y="42672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Blip>
                <a:blip r:embed="rId4"/>
              </a:buBlip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নাগরিক হতে গেলে রাষ্ট্রের প্রতি আনুগত্য থাকতে হবে 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দেশের সার্বভৌমের প্রতি আস্থা রাখতে হবে।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  <a:p>
            <a:endParaRPr lang="en-US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3719682"/>
            <a:ext cx="9101138" cy="47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55052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Blip>
                <a:blip r:embed="rId4"/>
              </a:buBlip>
            </a:pPr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হতে গেলে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 বসবাস করতে হবে 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প্রতি আনুগত্য থাকতে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87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20" y="2438399"/>
            <a:ext cx="2286000" cy="2219325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5" y="838200"/>
            <a:ext cx="3424045" cy="225184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38201"/>
            <a:ext cx="3657600" cy="225184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52600" y="228600"/>
            <a:ext cx="4219783" cy="64633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প্রতি দায়িত্ব ও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কর্তব্য-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175" y="6096000"/>
            <a:ext cx="3268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শৃংখলা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 চলা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90043"/>
            <a:ext cx="332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পরিশোধ করা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1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কাজে সাহায্য করা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0520" y="3090043"/>
            <a:ext cx="299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মান্য করা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3810000"/>
            <a:ext cx="3520966" cy="214246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6" y="3814597"/>
            <a:ext cx="3654643" cy="2286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46457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7091"/>
            <a:ext cx="3488344" cy="2204710"/>
          </a:xfrm>
          <a:prstGeom prst="roundRect">
            <a:avLst>
              <a:gd name="adj" fmla="val 15903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35" y="767090"/>
            <a:ext cx="3535665" cy="1976110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35" y="3894474"/>
            <a:ext cx="3535665" cy="2227800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908766"/>
            <a:ext cx="3460976" cy="2216135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76" y="2743200"/>
            <a:ext cx="2092180" cy="1270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19200" y="228481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থেকে রাজনৈতিক ও সামাজিক অধিকার </a:t>
            </a:r>
            <a:r>
              <a:rPr lang="bn-BD" sz="28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লাভ-</a:t>
            </a:r>
            <a:endParaRPr lang="en-US" sz="28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819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পুরুষ সবাই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971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ভোট দেওয়া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01386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লাভ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61249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 যাওয়া  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124901"/>
            <a:ext cx="309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 যাওয়া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80" y="897895"/>
            <a:ext cx="293211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2" y="24086"/>
            <a:ext cx="2305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ame 4"/>
          <p:cNvSpPr/>
          <p:nvPr/>
        </p:nvSpPr>
        <p:spPr>
          <a:xfrm>
            <a:off x="76200" y="3226676"/>
            <a:ext cx="8995541" cy="27432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721113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Blip>
                <a:blip r:embed="rId5"/>
              </a:buBlip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নাগরিকত্বের </a:t>
            </a:r>
            <a:r>
              <a:rPr lang="bn-BD" sz="36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BD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বৈশিষ্ট্র্য  </a:t>
            </a:r>
            <a:r>
              <a:rPr lang="bn-BD" sz="36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 ও </a:t>
            </a:r>
            <a:r>
              <a:rPr lang="bn-BD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BD" sz="36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গুনাবলী থাকা উচিৎ বলে </a:t>
            </a:r>
            <a:r>
              <a:rPr lang="bn-BD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 ,তা তোমাদের চিন্তার আলোকে লিখ।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943600"/>
            <a:ext cx="3276600" cy="646331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১০ মিনিট।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59" y="725654"/>
            <a:ext cx="646113" cy="229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1688"/>
            <a:ext cx="646113" cy="224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119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3447" y="102476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b="1" dirty="0" smtClean="0">
                <a:ln>
                  <a:solidFill>
                    <a:srgbClr val="7030A0"/>
                  </a:solidFill>
                </a:ln>
                <a:solidFill>
                  <a:srgbClr val="F79646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b="1" dirty="0">
              <a:ln>
                <a:solidFill>
                  <a:srgbClr val="7030A0"/>
                </a:solidFill>
              </a:ln>
              <a:solidFill>
                <a:srgbClr val="F79646">
                  <a:lumMod val="5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9420"/>
            <a:ext cx="8839200" cy="5878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আমরা কোন রাষ্ট্রের অধিবাসী?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ভারত		 খ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চীন	</a:t>
            </a:r>
          </a:p>
          <a:p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বাংলাদেশ	 ঘ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জ়াপান ।</a:t>
            </a:r>
          </a:p>
          <a:p>
            <a:r>
              <a:rPr lang="bn-BD" sz="28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রাষ্ট্রীয় ভাষা কি?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	ইংরেজি		খ	বাংলা		</a:t>
            </a:r>
          </a:p>
          <a:p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 	উর্দু	 	ঘ	হিন্দি </a:t>
            </a:r>
          </a:p>
          <a:p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উদ্দিপকের আলোকে  ৩ও ৪ নং প্রশ্নের উত্তর দাও –</a:t>
            </a:r>
          </a:p>
          <a:p>
            <a:endParaRPr lang="bn-BD" sz="2800" b="1" dirty="0" smtClean="0">
              <a:ln>
                <a:solidFill>
                  <a:srgbClr val="7030A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শফিক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“ক”নামক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বাসিন্দা। উক্ত রাষ্ট্রের বাসিন্দা হিসাবে আনুগত্য স্বীকার করে এবং দায়িত্ব  কর্তব্য পালন করে।</a:t>
            </a:r>
          </a:p>
          <a:p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0219" y="810362"/>
            <a:ext cx="313781" cy="60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6183" y="-3573931"/>
            <a:ext cx="171875" cy="87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2709" y="2223920"/>
            <a:ext cx="326435" cy="87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25358"/>
            <a:ext cx="227736" cy="590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379685" y="1814348"/>
            <a:ext cx="381000" cy="381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895600" y="2590800"/>
            <a:ext cx="381000" cy="381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1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9" y="872358"/>
            <a:ext cx="4477407" cy="586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2464" y="1143000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640870"/>
            <a:ext cx="4367045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spc="50" dirty="0">
                <a:ln w="13500">
                  <a:solidFill>
                    <a:schemeClr val="accent4">
                      <a:lumMod val="20000"/>
                      <a:lumOff val="800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</a:p>
          <a:p>
            <a:pPr lvl="0" algn="ctr"/>
            <a:r>
              <a:rPr lang="bn-BD" sz="3200" b="1" spc="50" dirty="0" smtClean="0">
                <a:ln w="13500">
                  <a:solidFill>
                    <a:schemeClr val="accent4">
                      <a:lumMod val="20000"/>
                      <a:lumOff val="800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ষষ্ঠঃ </a:t>
            </a:r>
            <a:r>
              <a:rPr lang="bn-BD" sz="3200" b="1" spc="50" dirty="0">
                <a:ln w="13500">
                  <a:solidFill>
                    <a:schemeClr val="accent4">
                      <a:lumMod val="20000"/>
                      <a:lumOff val="800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lvl="0" algn="ctr"/>
            <a:r>
              <a:rPr lang="bn-BD" sz="3200" b="1" spc="50" dirty="0" smtClean="0">
                <a:ln w="13500">
                  <a:solidFill>
                    <a:schemeClr val="accent4">
                      <a:lumMod val="20000"/>
                      <a:lumOff val="800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200" b="1" spc="50" dirty="0">
                <a:ln w="13500">
                  <a:solidFill>
                    <a:schemeClr val="accent4">
                      <a:lumMod val="20000"/>
                      <a:lumOff val="800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</a:p>
          <a:p>
            <a:pPr lvl="0" algn="ctr"/>
            <a:r>
              <a:rPr lang="bn-BD" sz="3200" b="1" spc="50" dirty="0" smtClean="0">
                <a:ln w="13500">
                  <a:solidFill>
                    <a:schemeClr val="accent4">
                      <a:lumMod val="20000"/>
                      <a:lumOff val="800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৩ ।</a:t>
            </a:r>
            <a:endParaRPr lang="bn-BD" sz="3200" b="1" spc="50" dirty="0">
              <a:ln w="13500">
                <a:solidFill>
                  <a:schemeClr val="accent4">
                    <a:lumMod val="20000"/>
                    <a:lumOff val="800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8144" y="762000"/>
            <a:ext cx="2207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0779" y="3583163"/>
            <a:ext cx="6081527" cy="46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42427" y="4661118"/>
            <a:ext cx="3925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জাহেদুল ইসলাম</a:t>
            </a:r>
            <a:endParaRPr lang="bn-BD" sz="24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শিক্ষক (কম্পিউটার)</a:t>
            </a:r>
            <a:endParaRPr lang="bn-BD" sz="24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খাশবিয়ারা দাখিল মাদরাসা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lvl="0" algn="ctr"/>
            <a:r>
              <a:rPr lang="en-US" sz="2000" b="1" dirty="0" smtClean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  <a:hlinkClick r:id="rId4"/>
              </a:rPr>
              <a:t>Zahed.islam8484@gmail.com</a:t>
            </a:r>
            <a:endParaRPr lang="en-US" sz="2000" b="1" dirty="0">
              <a:ln>
                <a:solidFill>
                  <a:srgbClr val="1F497D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33" y="1676399"/>
            <a:ext cx="1997867" cy="2663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7022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871188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৩।শফিক “ক”নামক রাষ্ট্র হতে যে সমস্ত অধিকার ভোগ করে –</a:t>
            </a:r>
          </a:p>
          <a:p>
            <a:pPr marL="571500" lvl="0" indent="-571500">
              <a:buFont typeface="+mj-lt"/>
              <a:buAutoNum type="romanLcPeriod"/>
            </a:pPr>
            <a:r>
              <a:rPr lang="bn-BD" sz="2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অধিকার</a:t>
            </a:r>
          </a:p>
          <a:p>
            <a:pPr marL="571500" lvl="0" indent="-571500">
              <a:buFont typeface="+mj-lt"/>
              <a:buAutoNum type="romanLcPeriod"/>
            </a:pP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অধিকার</a:t>
            </a:r>
            <a:endParaRPr lang="bn-BD" sz="2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buFont typeface="+mj-lt"/>
              <a:buAutoNum type="romanLcPeriod"/>
            </a:pPr>
            <a:r>
              <a:rPr lang="bn-BD" sz="2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</a:p>
          <a:p>
            <a:pPr lvl="0"/>
            <a:r>
              <a:rPr lang="bn-BD" sz="28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–</a:t>
            </a:r>
          </a:p>
          <a:p>
            <a:pPr lvl="0"/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 ¡,    ¡¡       খ  ¡¡ ,     ¡¡¡	     গ    ¡, ¡¡, ¡¡¡	     ঘ	¡¡</a:t>
            </a:r>
          </a:p>
          <a:p>
            <a:pPr lvl="0"/>
            <a:r>
              <a:rPr lang="bn-BD" sz="28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নামক রাষ্ট্রে বাসিন্দা হতে হলে শফিকের কোন কোন বৈশিষ্ট্য থাকা লাগবে -</a:t>
            </a:r>
          </a:p>
          <a:p>
            <a:pPr marL="571500" lvl="0" indent="-571500">
              <a:buFont typeface="+mj-lt"/>
              <a:buAutoNum type="romanUcPeriod"/>
            </a:pP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 স্থায়ী বাসিন্দা হতে</a:t>
            </a:r>
          </a:p>
          <a:p>
            <a:pPr marL="571500" lvl="0" indent="-571500">
              <a:buFont typeface="+mj-lt"/>
              <a:buAutoNum type="romanUcPeriod"/>
            </a:pP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 প্রতি আনুগত্য  স্বীকার করতে হবে</a:t>
            </a:r>
          </a:p>
          <a:p>
            <a:pPr marL="571500" lvl="0" indent="-571500">
              <a:buFont typeface="+mj-lt"/>
              <a:buAutoNum type="romanUcPeriod"/>
            </a:pP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 শিক্ষা গ্রহণ করতে হবে</a:t>
            </a:r>
          </a:p>
          <a:p>
            <a:pPr lvl="0"/>
            <a:r>
              <a:rPr lang="bn-BD" sz="28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–</a:t>
            </a:r>
          </a:p>
          <a:p>
            <a:pPr lvl="0"/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  ¡ ,   ¡¡¡       খ    ¡¡            গ      ¡,    ¡¡        ঘ  ¡, ¡¡,   ¡¡¡</a:t>
            </a:r>
          </a:p>
          <a:p>
            <a:pPr lvl="0"/>
            <a:endParaRPr lang="bn-BD" sz="28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buFont typeface="+mj-lt"/>
              <a:buAutoNum type="romanLcPeriod"/>
            </a:pPr>
            <a:endParaRPr lang="bn-BD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563970"/>
            <a:ext cx="8991600" cy="17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885"/>
            <a:ext cx="9067801" cy="1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078133" y="3616109"/>
            <a:ext cx="5884277" cy="20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725376" y="3672999"/>
            <a:ext cx="5765125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Connector 6"/>
          <p:cNvSpPr/>
          <p:nvPr/>
        </p:nvSpPr>
        <p:spPr>
          <a:xfrm>
            <a:off x="4470241" y="3048000"/>
            <a:ext cx="381000" cy="381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392726" y="5638800"/>
            <a:ext cx="381000" cy="381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1450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68759"/>
            <a:ext cx="2177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0" y="4038600"/>
            <a:ext cx="9144000" cy="28194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বিদেশীরা কেন রাষ্ট্রের নাগরিক নয়? এদের নাগরিক হতে গেলে কোন উপায় অবলম্বন করতে হবে।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838200"/>
            <a:ext cx="647700" cy="3581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4611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84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" y="758683"/>
            <a:ext cx="9122979" cy="609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90600" y="2736503"/>
            <a:ext cx="7315200" cy="1569660"/>
          </a:xfrm>
          <a:prstGeom prst="rect">
            <a:avLst/>
          </a:prstGeom>
          <a:solidFill>
            <a:srgbClr val="00B05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lvl="0" algn="ctr"/>
            <a:r>
              <a:rPr lang="bn-BD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70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111469"/>
            <a:ext cx="9144000" cy="572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" y="762000"/>
            <a:ext cx="8991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 ভালভাবে দেখি এবং বুঝার চেষ্টা করি-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986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 -</a:t>
            </a:r>
            <a:endParaRPr lang="en-US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752600" y="3276600"/>
            <a:ext cx="6248400" cy="13716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 এবং নাগরিকত্বের ধারণা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4679"/>
            <a:ext cx="9144000" cy="35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838200"/>
            <a:ext cx="9067800" cy="2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46177" y="3815052"/>
            <a:ext cx="5711224" cy="22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50641" y="3621262"/>
            <a:ext cx="5511989" cy="2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336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 কাকে বলে তা বলতে পারবে।</a:t>
            </a:r>
          </a:p>
          <a:p>
            <a:pPr marL="457200" indent="-457200">
              <a:buBlip>
                <a:blip r:embed="rId3"/>
              </a:buBlip>
            </a:pPr>
            <a:r>
              <a:rPr lang="bn-BD" sz="3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অতীতের নাগরিক এবং বর্তমান নাগরিকের সাথে তুলনামূলক আলোচনা করতে পারবে।</a:t>
            </a:r>
          </a:p>
          <a:p>
            <a:pPr marL="457200" indent="-457200">
              <a:buBlip>
                <a:blip r:embed="rId3"/>
              </a:buBlip>
            </a:pPr>
            <a:r>
              <a:rPr lang="en-US" sz="3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নাগরিক হতে  গেলে  কোন বৈশিষ্ট্য</a:t>
            </a:r>
            <a:r>
              <a:rPr lang="en-US" sz="3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 থাকা দরকার তা লিখতে পারবে।</a:t>
            </a:r>
            <a:endParaRPr lang="en-US" sz="36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9144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" y="6372195"/>
            <a:ext cx="9107214" cy="44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0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3" y="998154"/>
            <a:ext cx="7818947" cy="4031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64071" y="196332"/>
            <a:ext cx="3580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নাগরিকত্বের </a:t>
            </a:r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453" y="5181600"/>
            <a:ext cx="851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5"/>
              </a:buBlip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রাষ্ট্রে যারা স্থায়ীভাবে বসবাস করে এবং রাষ্ট্রের প্রতি আনুগত্য স্বীকার করে তারা দেশের নাগরিক।</a:t>
            </a:r>
            <a:endParaRPr lang="en-US" sz="36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8" y="1300627"/>
            <a:ext cx="7315200" cy="403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52802" y="5334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ব্যক্তিত্ত্ব</a:t>
            </a:r>
            <a:endParaRPr lang="en-US" sz="36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384"/>
            <a:ext cx="9144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54701" y="3453577"/>
            <a:ext cx="535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6193" y="3453578"/>
            <a:ext cx="535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2" y="739894"/>
            <a:ext cx="9032328" cy="40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47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0745" y="115669"/>
            <a:ext cx="426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দেশের নাগরিক</a:t>
            </a:r>
            <a:endParaRPr lang="en-US" sz="3600" b="1" u="sng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7" y="762000"/>
            <a:ext cx="8758733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894276"/>
            <a:ext cx="8938861" cy="580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891648"/>
            <a:ext cx="8534400" cy="53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7" y="818076"/>
            <a:ext cx="8996667" cy="595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890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উপজাতিরা ও এদেশের নাগরিক 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3434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613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395</Words>
  <Application>Microsoft Office PowerPoint</Application>
  <PresentationFormat>On-screen Show (4:3)</PresentationFormat>
  <Paragraphs>105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Zahed</cp:lastModifiedBy>
  <cp:revision>344</cp:revision>
  <dcterms:created xsi:type="dcterms:W3CDTF">2006-08-16T00:00:00Z</dcterms:created>
  <dcterms:modified xsi:type="dcterms:W3CDTF">2020-06-25T03:43:37Z</dcterms:modified>
</cp:coreProperties>
</file>