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0" r:id="rId3"/>
    <p:sldMasterId id="2147483702" r:id="rId4"/>
    <p:sldMasterId id="2147483714" r:id="rId5"/>
    <p:sldMasterId id="2147483743" r:id="rId6"/>
    <p:sldMasterId id="2147483760" r:id="rId7"/>
    <p:sldMasterId id="2147483772" r:id="rId8"/>
    <p:sldMasterId id="2147483784" r:id="rId9"/>
  </p:sldMasterIdLst>
  <p:sldIdLst>
    <p:sldId id="272" r:id="rId10"/>
    <p:sldId id="259" r:id="rId11"/>
    <p:sldId id="260" r:id="rId12"/>
    <p:sldId id="262" r:id="rId13"/>
    <p:sldId id="273" r:id="rId14"/>
    <p:sldId id="263" r:id="rId15"/>
    <p:sldId id="277" r:id="rId16"/>
    <p:sldId id="257" r:id="rId17"/>
    <p:sldId id="264" r:id="rId18"/>
    <p:sldId id="261" r:id="rId19"/>
    <p:sldId id="265" r:id="rId20"/>
    <p:sldId id="266" r:id="rId21"/>
    <p:sldId id="267" r:id="rId22"/>
    <p:sldId id="268" r:id="rId23"/>
    <p:sldId id="270" r:id="rId24"/>
    <p:sldId id="269" r:id="rId25"/>
    <p:sldId id="274" r:id="rId26"/>
    <p:sldId id="275" r:id="rId27"/>
    <p:sldId id="276" r:id="rId28"/>
    <p:sldId id="27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B23CA4"/>
    <a:srgbClr val="FF9933"/>
    <a:srgbClr val="8B97D5"/>
    <a:srgbClr val="78B8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bmp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bmp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333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0774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25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953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995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848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051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3031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869367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812477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6387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79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36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09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50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32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1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13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01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9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17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4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27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18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563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83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27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099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38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769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8735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2925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489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880331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318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2721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529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861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851895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763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690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4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61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31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759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06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384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893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084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198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098339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12995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67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654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779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75521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5484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76706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7093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8954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48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046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0561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566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126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677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78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658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174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281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037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132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905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5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432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755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411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30949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852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94173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403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942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61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42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51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975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56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81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400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416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20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086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790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410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53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2274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073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882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435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680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3337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6662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80386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0474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209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18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16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4337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6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808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9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7842647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693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3308E51-DF9F-42BA-9F01-FCAC7535696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B826335-C35D-4EE4-BAF2-BC8B62918D0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65545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53265" y="560439"/>
            <a:ext cx="6725264" cy="1386348"/>
          </a:xfrm>
          <a:prstGeom prst="roundRect">
            <a:avLst/>
          </a:prstGeom>
          <a:solidFill>
            <a:srgbClr val="B23C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</a:rPr>
              <a:t>আজকের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পাঠে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সবাইকে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স্বাগতম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070" y="2394307"/>
            <a:ext cx="4489654" cy="279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98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61993" y="263474"/>
            <a:ext cx="4306529" cy="120936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১৮৫৭ </a:t>
            </a:r>
            <a:r>
              <a:rPr lang="en-US" sz="3200" dirty="0" err="1" smtClean="0">
                <a:solidFill>
                  <a:srgbClr val="FF0000"/>
                </a:solidFill>
              </a:rPr>
              <a:t>সাল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472" y="1710813"/>
            <a:ext cx="2676525" cy="1714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657" y="1710813"/>
            <a:ext cx="2590800" cy="1762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8302" y="1687000"/>
            <a:ext cx="3095625" cy="1714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8953" y="4291779"/>
            <a:ext cx="10581047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১৮৫৭ </a:t>
            </a:r>
            <a:r>
              <a:rPr lang="en-US" sz="2400" dirty="0" err="1" smtClean="0"/>
              <a:t>সালের</a:t>
            </a:r>
            <a:r>
              <a:rPr lang="en-US" sz="2400" dirty="0" smtClean="0"/>
              <a:t> ৮ই </a:t>
            </a:r>
            <a:r>
              <a:rPr lang="en-US" sz="2400" dirty="0" err="1" smtClean="0"/>
              <a:t>মার্চ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নিউইয়র্ক</a:t>
            </a:r>
            <a:r>
              <a:rPr lang="en-US" sz="2400" dirty="0" smtClean="0"/>
              <a:t> </a:t>
            </a:r>
            <a:r>
              <a:rPr lang="en-US" sz="2400" dirty="0" err="1" smtClean="0"/>
              <a:t>শহরের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পোশাক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কারখানায়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নারী</a:t>
            </a:r>
            <a:r>
              <a:rPr lang="en-US" sz="2400" dirty="0" smtClean="0"/>
              <a:t> </a:t>
            </a:r>
            <a:r>
              <a:rPr lang="en-US" sz="2400" dirty="0" err="1" smtClean="0"/>
              <a:t>পোশাক</a:t>
            </a:r>
            <a:r>
              <a:rPr lang="en-US" sz="2400" dirty="0" smtClean="0"/>
              <a:t> </a:t>
            </a:r>
            <a:r>
              <a:rPr lang="en-US" sz="2400" dirty="0" err="1" smtClean="0"/>
              <a:t>শ্রমিকেরা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ন্যায্য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মজুরি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শ্রমের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দাবিতে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আন্দোলন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করেন</a:t>
            </a:r>
            <a:r>
              <a:rPr lang="en-US" sz="2400" dirty="0" smtClean="0"/>
              <a:t>। </a:t>
            </a:r>
            <a:r>
              <a:rPr lang="en-US" sz="2400" dirty="0" err="1" smtClean="0"/>
              <a:t>আন্দোলনের</a:t>
            </a:r>
            <a:r>
              <a:rPr lang="en-US" sz="2400" dirty="0" smtClean="0"/>
              <a:t>  </a:t>
            </a:r>
            <a:r>
              <a:rPr lang="en-US" sz="2400" dirty="0" err="1" smtClean="0"/>
              <a:t>মূল</a:t>
            </a:r>
            <a:r>
              <a:rPr lang="en-US" sz="2400" dirty="0" smtClean="0"/>
              <a:t> </a:t>
            </a:r>
            <a:r>
              <a:rPr lang="en-US" sz="2400" dirty="0" err="1" smtClean="0"/>
              <a:t>লক্ষ্য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ছিল</a:t>
            </a:r>
            <a:r>
              <a:rPr lang="en-US" sz="2400" dirty="0" smtClean="0"/>
              <a:t> </a:t>
            </a:r>
            <a:r>
              <a:rPr lang="en-US" sz="2400" dirty="0" err="1" smtClean="0"/>
              <a:t>পুরুষের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মজুরি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দৈনিক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আট</a:t>
            </a:r>
            <a:r>
              <a:rPr lang="en-US" sz="2400" dirty="0" smtClean="0"/>
              <a:t> </a:t>
            </a:r>
            <a:r>
              <a:rPr lang="en-US" sz="2400" dirty="0" err="1" smtClean="0"/>
              <a:t>ঘন্টা</a:t>
            </a:r>
            <a:r>
              <a:rPr lang="en-US" sz="2400" dirty="0" smtClean="0"/>
              <a:t> </a:t>
            </a:r>
            <a:r>
              <a:rPr lang="en-US" sz="2400" dirty="0" err="1" smtClean="0"/>
              <a:t>শ্রমের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দাবি</a:t>
            </a:r>
            <a:r>
              <a:rPr lang="en-US" sz="2400" dirty="0" smtClean="0"/>
              <a:t>। </a:t>
            </a:r>
            <a:r>
              <a:rPr lang="en-US" sz="2400" dirty="0" err="1" smtClean="0"/>
              <a:t>এই</a:t>
            </a:r>
            <a:r>
              <a:rPr lang="en-US" sz="2400" dirty="0" smtClean="0"/>
              <a:t> </a:t>
            </a:r>
            <a:r>
              <a:rPr lang="en-US" sz="2400" dirty="0" err="1" smtClean="0"/>
              <a:t>আন্দলোনে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পুলিশ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নির্যাতন</a:t>
            </a:r>
            <a:r>
              <a:rPr lang="en-US" sz="2400" dirty="0" smtClean="0"/>
              <a:t> </a:t>
            </a:r>
            <a:r>
              <a:rPr lang="en-US" sz="2400" dirty="0" err="1" smtClean="0"/>
              <a:t>চালায়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অনেককে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গ্রেফতার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019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71191" y="470253"/>
            <a:ext cx="4218039" cy="693174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১৯০৮ </a:t>
            </a:r>
            <a:r>
              <a:rPr lang="en-US" sz="3200" dirty="0" err="1" smtClean="0"/>
              <a:t>সাল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40" y="1969062"/>
            <a:ext cx="2914650" cy="1571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718" y="1969062"/>
            <a:ext cx="2952750" cy="1552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8015" y="1945982"/>
            <a:ext cx="3248025" cy="1409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3093" y="4138237"/>
            <a:ext cx="10231939" cy="1923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১৯০৮ </a:t>
            </a:r>
            <a:r>
              <a:rPr lang="en-US" sz="2400" dirty="0" err="1" smtClean="0"/>
              <a:t>সালের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একই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নিউইয়র্কে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পোশাক</a:t>
            </a:r>
            <a:r>
              <a:rPr lang="en-US" sz="2400" dirty="0" smtClean="0"/>
              <a:t> </a:t>
            </a:r>
            <a:r>
              <a:rPr lang="en-US" sz="2400" dirty="0" err="1" smtClean="0"/>
              <a:t>শ্রমিক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ইউনিয়নের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নারীরা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আরেকটি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প্রতিবাদ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সমাবেশ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করেন</a:t>
            </a:r>
            <a:r>
              <a:rPr lang="en-US" sz="2400" dirty="0" smtClean="0"/>
              <a:t>। ১৪দিন </a:t>
            </a:r>
            <a:r>
              <a:rPr lang="en-US" sz="2400" dirty="0" err="1" smtClean="0"/>
              <a:t>ধরে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এই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প্রতিবাদ</a:t>
            </a:r>
            <a:r>
              <a:rPr lang="en-US" sz="2400" dirty="0" smtClean="0"/>
              <a:t> </a:t>
            </a:r>
            <a:r>
              <a:rPr lang="en-US" sz="2400" dirty="0" err="1" smtClean="0"/>
              <a:t>চলে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এতে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বিশ</a:t>
            </a:r>
            <a:r>
              <a:rPr lang="en-US" sz="2400" dirty="0" smtClean="0"/>
              <a:t> </a:t>
            </a:r>
            <a:r>
              <a:rPr lang="en-US" sz="2400" dirty="0" err="1" smtClean="0"/>
              <a:t>হাজার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নারী</a:t>
            </a:r>
            <a:r>
              <a:rPr lang="en-US" sz="2400" dirty="0" smtClean="0"/>
              <a:t> </a:t>
            </a:r>
            <a:r>
              <a:rPr lang="en-US" sz="2400" dirty="0" err="1" smtClean="0"/>
              <a:t>শ্রমিক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অংশগ্রহণ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করেন</a:t>
            </a:r>
            <a:r>
              <a:rPr lang="en-US" sz="2400" dirty="0" smtClean="0"/>
              <a:t> ।</a:t>
            </a:r>
            <a:r>
              <a:rPr lang="en-US" sz="2400" dirty="0" err="1" smtClean="0"/>
              <a:t>কর্মক্ষেত্রে</a:t>
            </a:r>
            <a:r>
              <a:rPr lang="en-US" sz="2400" dirty="0" smtClean="0"/>
              <a:t>  </a:t>
            </a:r>
            <a:r>
              <a:rPr lang="en-US" sz="2400" dirty="0" err="1" smtClean="0"/>
              <a:t>অতিরিক্ত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শ্রম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শিশু</a:t>
            </a:r>
            <a:r>
              <a:rPr lang="en-US" sz="2400" dirty="0" smtClean="0"/>
              <a:t> </a:t>
            </a:r>
            <a:r>
              <a:rPr lang="en-US" sz="2400" dirty="0" err="1" smtClean="0"/>
              <a:t>শ্রম</a:t>
            </a:r>
            <a:r>
              <a:rPr lang="en-US" sz="2400" dirty="0" smtClean="0"/>
              <a:t> </a:t>
            </a:r>
            <a:r>
              <a:rPr lang="en-US" sz="2400" dirty="0" err="1" smtClean="0"/>
              <a:t>বন্ধের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দাবিতে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তাঁরা</a:t>
            </a:r>
            <a:r>
              <a:rPr lang="en-US" sz="2400" dirty="0" smtClean="0"/>
              <a:t> এ </a:t>
            </a:r>
            <a:r>
              <a:rPr lang="en-US" sz="2400" dirty="0" err="1" smtClean="0"/>
              <a:t>আন্দোলন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করেন।কর্মক্ষেত্রে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এই</a:t>
            </a:r>
            <a:r>
              <a:rPr lang="en-US" sz="2400" dirty="0" smtClean="0"/>
              <a:t> </a:t>
            </a:r>
            <a:r>
              <a:rPr lang="en-US" sz="2400" dirty="0" err="1" smtClean="0"/>
              <a:t>আন্দোলন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নারীদের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ঐক্যবদ্ধতার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বড়</a:t>
            </a:r>
            <a:r>
              <a:rPr lang="en-US" sz="2400" dirty="0" smtClean="0"/>
              <a:t> </a:t>
            </a:r>
            <a:r>
              <a:rPr lang="en-US" sz="2400" dirty="0" err="1" smtClean="0"/>
              <a:t>উদাহরণ</a:t>
            </a:r>
            <a:r>
              <a:rPr lang="en-US" sz="2400" dirty="0" smtClean="0"/>
              <a:t>।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577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51123" y="289891"/>
            <a:ext cx="3215149" cy="82591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১৯১০ </a:t>
            </a:r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সাল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1555" y="4654923"/>
            <a:ext cx="10654921" cy="83099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১৯১০ </a:t>
            </a:r>
            <a:r>
              <a:rPr lang="en-US" sz="2400" dirty="0" err="1" smtClean="0"/>
              <a:t>সালে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দ্বিতীয়</a:t>
            </a:r>
            <a:r>
              <a:rPr lang="en-US" sz="2400" dirty="0" smtClean="0"/>
              <a:t>  </a:t>
            </a:r>
            <a:r>
              <a:rPr lang="en-US" sz="2400" dirty="0" err="1" smtClean="0"/>
              <a:t>আন্তর্জাতিক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সমাজতান্ত্রিক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সম্মেলনে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জার্মান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সমাজতান্ত্রিক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ক্লারা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জেটকিন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নারীর</a:t>
            </a:r>
            <a:r>
              <a:rPr lang="en-US" sz="2400" dirty="0" smtClean="0"/>
              <a:t> </a:t>
            </a:r>
            <a:r>
              <a:rPr lang="en-US" sz="2400" dirty="0" err="1" smtClean="0"/>
              <a:t>ভোটাধিকার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নারী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দিবস</a:t>
            </a:r>
            <a:r>
              <a:rPr lang="en-US" sz="2400" dirty="0" smtClean="0"/>
              <a:t> </a:t>
            </a:r>
            <a:r>
              <a:rPr lang="en-US" sz="2400" dirty="0" err="1" smtClean="0"/>
              <a:t>ঘোষণার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দাবি</a:t>
            </a:r>
            <a:r>
              <a:rPr lang="en-US" sz="2400" dirty="0" smtClean="0"/>
              <a:t> </a:t>
            </a:r>
            <a:r>
              <a:rPr lang="en-US" sz="2400" dirty="0" err="1" smtClean="0"/>
              <a:t>জানান</a:t>
            </a:r>
            <a:r>
              <a:rPr lang="en-US" sz="2400" dirty="0" smtClean="0"/>
              <a:t>।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4" y="1865628"/>
            <a:ext cx="2922086" cy="19445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787369"/>
            <a:ext cx="1667357" cy="22260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770" y="1951382"/>
            <a:ext cx="24003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3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88080" y="399005"/>
            <a:ext cx="3063240" cy="1005840"/>
          </a:xfrm>
          <a:prstGeom prst="roundRect">
            <a:avLst/>
          </a:prstGeom>
          <a:solidFill>
            <a:srgbClr val="78B8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১৯১৩ </a:t>
            </a:r>
            <a:r>
              <a:rPr lang="en-US" sz="3200" dirty="0" err="1" smtClean="0">
                <a:solidFill>
                  <a:schemeClr val="tx1"/>
                </a:solidFill>
              </a:rPr>
              <a:t>সাল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9587" y="4020595"/>
            <a:ext cx="7153275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১৯১৩ </a:t>
            </a:r>
            <a:r>
              <a:rPr lang="en-US" sz="2800" dirty="0" err="1" smtClean="0"/>
              <a:t>সালে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রাশিয়ায়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নারীরা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ফেব্রয়ারি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মাসের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শেষ</a:t>
            </a:r>
            <a:r>
              <a:rPr lang="en-US" sz="2800" dirty="0" smtClean="0"/>
              <a:t> </a:t>
            </a:r>
            <a:r>
              <a:rPr lang="en-US" sz="2800" dirty="0" err="1" smtClean="0"/>
              <a:t>রবিবার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নারী</a:t>
            </a:r>
            <a:r>
              <a:rPr lang="en-US" sz="2800" dirty="0" smtClean="0"/>
              <a:t> </a:t>
            </a:r>
            <a:r>
              <a:rPr lang="en-US" sz="2800" dirty="0" err="1" smtClean="0"/>
              <a:t>দিবস</a:t>
            </a:r>
            <a:r>
              <a:rPr lang="en-US" sz="2800" dirty="0" smtClean="0"/>
              <a:t> </a:t>
            </a:r>
            <a:r>
              <a:rPr lang="en-US" sz="2800" dirty="0" err="1" smtClean="0"/>
              <a:t>হিসেবে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পালন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।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005" y="1798320"/>
            <a:ext cx="2505075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00" y="1798320"/>
            <a:ext cx="28479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4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97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88542" y="206476"/>
            <a:ext cx="2448233" cy="10471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১৯৭৭ </a:t>
            </a:r>
            <a:r>
              <a:rPr lang="en-US" sz="3200" dirty="0" err="1" smtClean="0">
                <a:solidFill>
                  <a:srgbClr val="FF0000"/>
                </a:solidFill>
              </a:rPr>
              <a:t>সাল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2" y="4203290"/>
            <a:ext cx="6474539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১৯৭৭সালে </a:t>
            </a:r>
            <a:r>
              <a:rPr lang="en-US" sz="2400" dirty="0" err="1" smtClean="0"/>
              <a:t>জাতিসংঘ</a:t>
            </a:r>
            <a:r>
              <a:rPr lang="en-US" sz="2400" dirty="0" smtClean="0"/>
              <a:t> ৮ই </a:t>
            </a:r>
            <a:r>
              <a:rPr lang="en-US" sz="2400" dirty="0" err="1" smtClean="0"/>
              <a:t>মার্চকে</a:t>
            </a:r>
            <a:r>
              <a:rPr lang="en-US" sz="2400" dirty="0" smtClean="0"/>
              <a:t> ‘</a:t>
            </a:r>
            <a:r>
              <a:rPr lang="en-US" sz="2400" dirty="0" err="1" smtClean="0"/>
              <a:t>আন্তর্জাতিক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নারী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দিবস</a:t>
            </a:r>
            <a:r>
              <a:rPr lang="en-US" sz="2400" dirty="0" smtClean="0"/>
              <a:t>’ </a:t>
            </a:r>
            <a:r>
              <a:rPr lang="en-US" sz="2400" dirty="0" err="1" smtClean="0"/>
              <a:t>পালনের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ঘোষণা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দেয়</a:t>
            </a:r>
            <a:r>
              <a:rPr lang="en-US" sz="2400" dirty="0" smtClean="0"/>
              <a:t>। 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00" y="1514319"/>
            <a:ext cx="2899899" cy="16239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821" y="1452715"/>
            <a:ext cx="2920180" cy="218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7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8076" y="309715"/>
            <a:ext cx="5928851" cy="75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নারী</a:t>
            </a:r>
            <a:r>
              <a:rPr lang="en-US" sz="3200" dirty="0" smtClean="0"/>
              <a:t> </a:t>
            </a:r>
            <a:r>
              <a:rPr lang="en-US" sz="3200" dirty="0" err="1" smtClean="0"/>
              <a:t>দিবস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পালনের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তাৎপর্য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327355" y="2295642"/>
            <a:ext cx="845082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as-IN" sz="2400" dirty="0" smtClean="0"/>
              <a:t> নারী সমাজের আর্থ-সামাজিক উন্নয়ন, নারী অধিকার রক্ষা, নারীর ক্ষমতায়ন ও সমতা সৃষ্টির জন্য দিবসটির গুরুত্ব অপরিসীম।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578076" y="3834579"/>
            <a:ext cx="6858001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 smtClean="0"/>
              <a:t>এই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দিনটিতে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নারীর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অধিকার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নিশ্চিত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করাসহ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বিষয়ে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সচেতনতা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বাড়ানোর</a:t>
            </a:r>
            <a:r>
              <a:rPr lang="en-US" sz="2400" dirty="0" smtClean="0"/>
              <a:t> </a:t>
            </a:r>
            <a:r>
              <a:rPr lang="en-US" sz="2400" dirty="0" err="1" smtClean="0"/>
              <a:t>চেষ্টা</a:t>
            </a:r>
            <a:r>
              <a:rPr lang="en-US" sz="2400" dirty="0" smtClean="0"/>
              <a:t> 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927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4143" y="176979"/>
            <a:ext cx="5029200" cy="10913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এবার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ভিডিও’র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মাধ্যমে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আন্তর্জাতিক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নারী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দিবসের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সারসংক্ষেপ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দেখি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81436" y="3023109"/>
            <a:ext cx="5614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https://www.youtube.com/watch?v=mHBv-xWZJYI&amp;t=32s</a:t>
            </a:r>
          </a:p>
        </p:txBody>
      </p:sp>
    </p:spTree>
    <p:extLst>
      <p:ext uri="{BB962C8B-B14F-4D97-AF65-F5344CB8AC3E}">
        <p14:creationId xmlns:p14="http://schemas.microsoft.com/office/powerpoint/2010/main" val="2792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75936" y="487160"/>
            <a:ext cx="3746090" cy="12536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দলীয়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740310" y="3421625"/>
            <a:ext cx="8745793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ক,খ</a:t>
            </a:r>
            <a:r>
              <a:rPr lang="en-US" sz="3200" dirty="0" smtClean="0"/>
              <a:t> ও গ  </a:t>
            </a:r>
            <a:r>
              <a:rPr lang="en-US" sz="3200" dirty="0" err="1" smtClean="0"/>
              <a:t>প্রত্যেক</a:t>
            </a:r>
            <a:r>
              <a:rPr lang="en-US" sz="3200" dirty="0" smtClean="0"/>
              <a:t> </a:t>
            </a:r>
            <a:r>
              <a:rPr lang="en-US" sz="3200" dirty="0" err="1" smtClean="0"/>
              <a:t>দল</a:t>
            </a:r>
            <a:r>
              <a:rPr lang="en-US" sz="3200" dirty="0" smtClean="0"/>
              <a:t> </a:t>
            </a:r>
            <a:r>
              <a:rPr lang="en-US" sz="3200" dirty="0" err="1" smtClean="0"/>
              <a:t>আন্তর্জাতিক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নারী</a:t>
            </a:r>
            <a:r>
              <a:rPr lang="en-US" sz="3200" dirty="0" smtClean="0"/>
              <a:t> </a:t>
            </a:r>
            <a:r>
              <a:rPr lang="en-US" sz="3200" dirty="0" err="1" smtClean="0"/>
              <a:t>দিবসের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ইতিহাস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নিয়ে</a:t>
            </a:r>
            <a:r>
              <a:rPr lang="en-US" sz="3200" dirty="0" smtClean="0"/>
              <a:t> </a:t>
            </a:r>
            <a:r>
              <a:rPr lang="en-US" sz="3200" dirty="0" err="1" smtClean="0"/>
              <a:t>একটি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ঘটনাপঞ্জি</a:t>
            </a:r>
            <a:r>
              <a:rPr lang="en-US" sz="3200" dirty="0" smtClean="0"/>
              <a:t> </a:t>
            </a:r>
            <a:r>
              <a:rPr lang="en-US" sz="3200" dirty="0" err="1" smtClean="0"/>
              <a:t>তৈরি</a:t>
            </a:r>
            <a:r>
              <a:rPr lang="en-US" sz="3200" dirty="0" smtClean="0"/>
              <a:t> </a:t>
            </a:r>
            <a:r>
              <a:rPr lang="en-US" sz="3200" dirty="0" err="1" smtClean="0"/>
              <a:t>কর</a:t>
            </a:r>
            <a:r>
              <a:rPr lang="en-US" sz="3200" dirty="0" smtClean="0"/>
              <a:t>।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574" y="487160"/>
            <a:ext cx="3065974" cy="21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0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5652" y="0"/>
            <a:ext cx="5442154" cy="1194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সাহিত্যবইয়ের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সঙ্গে</a:t>
            </a:r>
            <a:r>
              <a:rPr lang="en-US" sz="3200" dirty="0" smtClean="0"/>
              <a:t> </a:t>
            </a:r>
            <a:r>
              <a:rPr lang="en-US" sz="3200" dirty="0" err="1" smtClean="0"/>
              <a:t>সংযোগ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682" y="1765965"/>
            <a:ext cx="3267382" cy="39560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25561" y="2728452"/>
            <a:ext cx="5176684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সাহিত্য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বইয়ের</a:t>
            </a:r>
            <a:r>
              <a:rPr lang="en-US" sz="3200" dirty="0" smtClean="0"/>
              <a:t> ৬৬ </a:t>
            </a:r>
            <a:r>
              <a:rPr lang="en-US" sz="3200" dirty="0" err="1" smtClean="0"/>
              <a:t>পৃষ্ঠা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মনোযোগ</a:t>
            </a:r>
            <a:r>
              <a:rPr lang="en-US" sz="3200" dirty="0" smtClean="0"/>
              <a:t> </a:t>
            </a:r>
            <a:r>
              <a:rPr lang="en-US" sz="3200" dirty="0" err="1" smtClean="0"/>
              <a:t>সহকারে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পড়</a:t>
            </a:r>
            <a:r>
              <a:rPr lang="en-US" sz="3200" dirty="0" smtClean="0"/>
              <a:t>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9374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2194" y="427706"/>
            <a:ext cx="5560142" cy="12683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নিচের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প্রশ্নগুলোর</a:t>
            </a:r>
            <a:r>
              <a:rPr lang="en-US" sz="3600" dirty="0" smtClean="0"/>
              <a:t> </a:t>
            </a:r>
            <a:r>
              <a:rPr lang="en-US" sz="3600" dirty="0" err="1" smtClean="0"/>
              <a:t>উত্তর</a:t>
            </a:r>
            <a:r>
              <a:rPr lang="en-US" sz="3600" dirty="0" smtClean="0"/>
              <a:t> </a:t>
            </a:r>
            <a:r>
              <a:rPr lang="en-US" sz="3600" dirty="0" err="1" smtClean="0"/>
              <a:t>দাও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802193" y="2362927"/>
            <a:ext cx="463836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১।ক্লারা </a:t>
            </a:r>
            <a:r>
              <a:rPr lang="en-US" sz="2800" dirty="0" err="1" smtClean="0"/>
              <a:t>জেটকিন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ছিলেন</a:t>
            </a:r>
            <a:r>
              <a:rPr lang="en-US" sz="2800" dirty="0" smtClean="0"/>
              <a:t>?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802193" y="3369658"/>
            <a:ext cx="5043949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২। </a:t>
            </a:r>
            <a:r>
              <a:rPr lang="en-US" sz="2400" dirty="0" err="1" smtClean="0"/>
              <a:t>জাতিসংঘ</a:t>
            </a:r>
            <a:r>
              <a:rPr lang="en-US" sz="2400" dirty="0" smtClean="0"/>
              <a:t> </a:t>
            </a:r>
            <a:r>
              <a:rPr lang="en-US" sz="2400" dirty="0" err="1" smtClean="0"/>
              <a:t>কখন</a:t>
            </a:r>
            <a:r>
              <a:rPr lang="en-US" sz="2400" dirty="0" smtClean="0"/>
              <a:t> </a:t>
            </a:r>
            <a:r>
              <a:rPr lang="en-US" sz="2400" dirty="0" err="1" smtClean="0"/>
              <a:t>আন্তর্জাতিক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নারী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দিবস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পালনের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ঘোষণা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দেয়</a:t>
            </a:r>
            <a:r>
              <a:rPr lang="en-US" sz="2400" dirty="0" smtClean="0"/>
              <a:t>?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02193" y="4684166"/>
            <a:ext cx="5043949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৩। </a:t>
            </a:r>
            <a:r>
              <a:rPr lang="en-US" sz="2400" dirty="0" err="1" smtClean="0"/>
              <a:t>আন্তর্জাতিক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নারী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দিবস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পালনের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তাৎপর্য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লেখ</a:t>
            </a:r>
            <a:r>
              <a:rPr lang="en-US" sz="2400" dirty="0" smtClean="0"/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47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588" y="480184"/>
            <a:ext cx="2964426" cy="294795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943598" y="480184"/>
            <a:ext cx="5884608" cy="31414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মোঃ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মামুনুর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রশীদ</a:t>
            </a:r>
            <a:endParaRPr lang="en-US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প্রধান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শিক্ষক</a:t>
            </a:r>
            <a:endParaRPr lang="en-US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বিরামপুর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রেল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কলোনী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সপ্রাবি</a:t>
            </a:r>
            <a:endParaRPr lang="en-US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বিরামপুর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দিনাজপুর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মোবাঃ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০১৭২১৯১৬৫৫৫</a:t>
            </a:r>
          </a:p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Email:mrmamunurrashid393@gmail.com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6276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74490" y="221227"/>
            <a:ext cx="6725265" cy="27284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ধন্যবাদ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সবাইকে</a:t>
            </a:r>
            <a:endParaRPr lang="en-US" sz="28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সবাই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সুস্থ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থেকো</a:t>
            </a:r>
            <a:endParaRPr lang="en-US" sz="28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ভালো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থেকো</a:t>
            </a:r>
            <a:endParaRPr lang="en-US" sz="28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নিরাপদে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থেকো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। 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389" y="3460956"/>
            <a:ext cx="4454320" cy="274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410" y="178337"/>
            <a:ext cx="2736441" cy="33132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40014" y="178337"/>
            <a:ext cx="4896464" cy="290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শ্রেণিঃ</a:t>
            </a:r>
            <a:r>
              <a:rPr lang="en-US" sz="2400" dirty="0" smtClean="0">
                <a:solidFill>
                  <a:schemeClr val="tx1"/>
                </a:solidFill>
              </a:rPr>
              <a:t> ৫ম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অধ্যায়ঃ৮ 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বিষয়ঃ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বাংলাদেশ</a:t>
            </a:r>
            <a:r>
              <a:rPr lang="en-US" sz="2400" dirty="0" smtClean="0">
                <a:solidFill>
                  <a:schemeClr val="tx1"/>
                </a:solidFill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</a:rPr>
              <a:t>বিশ্বপরিচয়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err="1" smtClean="0">
                <a:solidFill>
                  <a:schemeClr val="tx1"/>
                </a:solidFill>
              </a:rPr>
              <a:t>বিষয়বস্তুঃ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নারী</a:t>
            </a:r>
            <a:r>
              <a:rPr lang="en-US" sz="2400" dirty="0" smtClean="0">
                <a:solidFill>
                  <a:schemeClr val="tx1"/>
                </a:solidFill>
              </a:rPr>
              <a:t>- </a:t>
            </a:r>
            <a:r>
              <a:rPr lang="en-US" sz="2400" dirty="0" err="1" smtClean="0">
                <a:solidFill>
                  <a:schemeClr val="tx1"/>
                </a:solidFill>
              </a:rPr>
              <a:t>পুরুষ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সমতা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err="1" smtClean="0">
                <a:solidFill>
                  <a:schemeClr val="tx1"/>
                </a:solidFill>
              </a:rPr>
              <a:t>পাঠ্যাংশঃ</a:t>
            </a:r>
            <a:r>
              <a:rPr lang="en-US" sz="2400" dirty="0" smtClean="0">
                <a:solidFill>
                  <a:schemeClr val="tx1"/>
                </a:solidFill>
              </a:rPr>
              <a:t> ২। </a:t>
            </a:r>
            <a:r>
              <a:rPr lang="en-US" sz="2400" dirty="0" err="1" smtClean="0">
                <a:solidFill>
                  <a:schemeClr val="tx1"/>
                </a:solidFill>
              </a:rPr>
              <a:t>আন্তর্জাতিক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নারী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দিবস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02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74491" y="339213"/>
            <a:ext cx="5855110" cy="766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এসো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গানের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ভিডিও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দেখি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8241" y="3034637"/>
            <a:ext cx="4731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https://www.youtube.com/watch?v=94DeIcr0KI8</a:t>
            </a:r>
          </a:p>
        </p:txBody>
      </p:sp>
    </p:spTree>
    <p:extLst>
      <p:ext uri="{BB962C8B-B14F-4D97-AF65-F5344CB8AC3E}">
        <p14:creationId xmlns:p14="http://schemas.microsoft.com/office/powerpoint/2010/main" val="356274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39616" y="575190"/>
            <a:ext cx="4807974" cy="1224116"/>
          </a:xfrm>
          <a:prstGeom prst="roundRect">
            <a:avLst/>
          </a:prstGeom>
          <a:solidFill>
            <a:srgbClr val="B23C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</a:rPr>
              <a:t>শিখনফল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7793" y="2521975"/>
            <a:ext cx="8893278" cy="233525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এই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পাঠ</a:t>
            </a:r>
            <a:r>
              <a:rPr lang="en-US" sz="2800" dirty="0" smtClean="0"/>
              <a:t> </a:t>
            </a:r>
            <a:r>
              <a:rPr lang="en-US" sz="2800" dirty="0" err="1" smtClean="0"/>
              <a:t>শেষে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শিক্ষার্থীরা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যা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শিখবে</a:t>
            </a:r>
            <a:endParaRPr lang="en-US" sz="2800" dirty="0" smtClean="0"/>
          </a:p>
          <a:p>
            <a:r>
              <a:rPr lang="en-US" sz="2800" dirty="0" smtClean="0"/>
              <a:t>২.১.৪ </a:t>
            </a:r>
            <a:r>
              <a:rPr lang="en-US" sz="2800" dirty="0" err="1" smtClean="0"/>
              <a:t>বাড়ি</a:t>
            </a:r>
            <a:r>
              <a:rPr lang="en-US" sz="2800" dirty="0" smtClean="0"/>
              <a:t>, </a:t>
            </a:r>
            <a:r>
              <a:rPr lang="en-US" sz="2800" dirty="0" err="1" smtClean="0"/>
              <a:t>বিদ্যালয়</a:t>
            </a:r>
            <a:r>
              <a:rPr lang="en-US" sz="2800" dirty="0" smtClean="0"/>
              <a:t> ও </a:t>
            </a:r>
            <a:r>
              <a:rPr lang="en-US" sz="2800" dirty="0" err="1" smtClean="0"/>
              <a:t>অন্যান্য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ক্ষেত্রে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বিভিন্ন</a:t>
            </a:r>
            <a:r>
              <a:rPr lang="en-US" sz="2800" dirty="0" smtClean="0"/>
              <a:t> </a:t>
            </a:r>
            <a:r>
              <a:rPr lang="en-US" sz="2800" dirty="0" err="1" smtClean="0"/>
              <a:t>সুযোগ</a:t>
            </a:r>
            <a:r>
              <a:rPr lang="en-US" sz="2800" dirty="0" smtClean="0"/>
              <a:t> </a:t>
            </a:r>
            <a:r>
              <a:rPr lang="en-US" sz="2800" dirty="0" err="1" smtClean="0"/>
              <a:t>সুবিধা</a:t>
            </a:r>
            <a:r>
              <a:rPr lang="en-US" sz="2800" dirty="0" smtClean="0"/>
              <a:t> ও </a:t>
            </a:r>
            <a:r>
              <a:rPr lang="en-US" sz="2800" dirty="0" err="1" smtClean="0"/>
              <a:t>অধিকারের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ক্ষেত্রে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নারী-পুরুষের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আচরণের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গুরুত্ব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03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91" y="3322382"/>
            <a:ext cx="2676525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432" y="3436682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6635" y="1313836"/>
            <a:ext cx="2857500" cy="133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9196" y="2939077"/>
            <a:ext cx="2604939" cy="20674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9445" y="1313836"/>
            <a:ext cx="3419475" cy="133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503" y="1218586"/>
            <a:ext cx="3009900" cy="1524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905432" y="181437"/>
            <a:ext cx="5427407" cy="84065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ছবিগুলো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দেখ</a:t>
            </a:r>
            <a:r>
              <a:rPr lang="en-US" sz="2800" dirty="0" smtClean="0">
                <a:solidFill>
                  <a:schemeClr val="tx1"/>
                </a:solidFill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</a:rPr>
              <a:t>চিন্তা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1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3265" y="1445343"/>
            <a:ext cx="7949380" cy="21090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আজকের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পাঠ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‘</a:t>
            </a:r>
            <a:r>
              <a:rPr lang="en-US" sz="4000" dirty="0" err="1" smtClean="0">
                <a:solidFill>
                  <a:schemeClr val="tx1"/>
                </a:solidFill>
              </a:rPr>
              <a:t>আন্তর্জাতিক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নারী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দিবস</a:t>
            </a:r>
            <a:r>
              <a:rPr lang="en-US" sz="4000" dirty="0" smtClean="0">
                <a:solidFill>
                  <a:schemeClr val="tx1"/>
                </a:solidFill>
              </a:rPr>
              <a:t>’ 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53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3344" y="160338"/>
            <a:ext cx="6150078" cy="14453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বিশ্বজুড়ে</a:t>
            </a:r>
            <a:r>
              <a:rPr lang="en-US" sz="3200" dirty="0" smtClean="0">
                <a:solidFill>
                  <a:schemeClr val="tx1"/>
                </a:solidFill>
              </a:rPr>
              <a:t> ৮ই </a:t>
            </a:r>
            <a:r>
              <a:rPr lang="en-US" sz="3200" dirty="0" err="1" smtClean="0">
                <a:solidFill>
                  <a:schemeClr val="tx1"/>
                </a:solidFill>
              </a:rPr>
              <a:t>মার্চকে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আন্তর্জাতিক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নারী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দিবস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হিসাবে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পালন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</a:rPr>
              <a:t>।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AutoShape 2" descr="আজ আন্তর্জাতিক নারী দিব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911" y="2564280"/>
            <a:ext cx="4916811" cy="184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7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64773" y="132735"/>
            <a:ext cx="7285705" cy="175505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কীভাবে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নারী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দিবস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পালন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শুরু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হয়েছিল</a:t>
            </a:r>
            <a:r>
              <a:rPr lang="en-US" sz="2800" dirty="0" smtClean="0">
                <a:solidFill>
                  <a:schemeClr val="tx1"/>
                </a:solidFill>
              </a:rPr>
              <a:t>?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879" y="2133599"/>
            <a:ext cx="5579961" cy="342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8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4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5.xml><?xml version="1.0" encoding="utf-8"?>
<a:theme xmlns:a="http://schemas.openxmlformats.org/drawingml/2006/main" name="1_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6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7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ppt/theme/theme8.xml><?xml version="1.0" encoding="utf-8"?>
<a:theme xmlns:a="http://schemas.openxmlformats.org/drawingml/2006/main" name="2_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9.xml><?xml version="1.0" encoding="utf-8"?>
<a:theme xmlns:a="http://schemas.openxmlformats.org/drawingml/2006/main" name="3_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374</Words>
  <Application>Microsoft Office PowerPoint</Application>
  <PresentationFormat>Widescreen</PresentationFormat>
  <Paragraphs>49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20</vt:i4>
      </vt:variant>
    </vt:vector>
  </HeadingPairs>
  <TitlesOfParts>
    <vt:vector size="40" baseType="lpstr">
      <vt:lpstr>Arial</vt:lpstr>
      <vt:lpstr>Calibri</vt:lpstr>
      <vt:lpstr>Calibri Light</vt:lpstr>
      <vt:lpstr>Century Gothic</vt:lpstr>
      <vt:lpstr>Corbel</vt:lpstr>
      <vt:lpstr>Garamond</vt:lpstr>
      <vt:lpstr>Gill Sans MT</vt:lpstr>
      <vt:lpstr>Impact</vt:lpstr>
      <vt:lpstr>Trebuchet MS</vt:lpstr>
      <vt:lpstr>Vrinda</vt:lpstr>
      <vt:lpstr>Wingdings 3</vt:lpstr>
      <vt:lpstr>Retrospect</vt:lpstr>
      <vt:lpstr>Parallax</vt:lpstr>
      <vt:lpstr>Badge</vt:lpstr>
      <vt:lpstr>Savon</vt:lpstr>
      <vt:lpstr>1_Badge</vt:lpstr>
      <vt:lpstr>Facet</vt:lpstr>
      <vt:lpstr>1_Savon</vt:lpstr>
      <vt:lpstr>2_Savon</vt:lpstr>
      <vt:lpstr>3_Savon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IT-PARK</dc:creator>
  <cp:lastModifiedBy>IT-PARK</cp:lastModifiedBy>
  <cp:revision>29</cp:revision>
  <dcterms:created xsi:type="dcterms:W3CDTF">2020-06-08T14:25:33Z</dcterms:created>
  <dcterms:modified xsi:type="dcterms:W3CDTF">2020-06-22T13:24:50Z</dcterms:modified>
</cp:coreProperties>
</file>