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3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6237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427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26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0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9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5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4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9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7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217C77-E831-4B86-A7F1-E2246F05047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2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691" y="3048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স্বাগতম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85087"/>
            <a:ext cx="7241638" cy="40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620000" cy="4286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5486400"/>
            <a:ext cx="4806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পাইপ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লাইন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তৈরির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কাজ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6905625" cy="4048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1892" y="5562600"/>
            <a:ext cx="6536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উড়োজাহাজ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তৈরির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শিল্প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207135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5272" y="5257800"/>
            <a:ext cx="3560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7030A0"/>
                </a:solidFill>
              </a:rPr>
              <a:t>নভোযান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</a:rPr>
              <a:t>তৈরির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</a:rPr>
              <a:t>শিল্প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endParaRPr lang="en-US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312727" cy="4807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9963" y="5867400"/>
            <a:ext cx="3463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000" dirty="0"/>
              <a:t>জাহাজ তৈরির কাজ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967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7972229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410200"/>
            <a:ext cx="29658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000" dirty="0"/>
              <a:t>রেলওয়ে প্রতিষ্ঠান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014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167004" cy="4924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0764" y="5791200"/>
            <a:ext cx="4246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000" dirty="0"/>
              <a:t>ভারী যন্ত্রপাতি তৈরির শিল্প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375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8001499" cy="43300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64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0" y="609600"/>
            <a:ext cx="26670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মূল্যায়ন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১। </a:t>
            </a:r>
            <a:r>
              <a:rPr lang="en-US" sz="3000" b="1" dirty="0" err="1" smtClean="0">
                <a:solidFill>
                  <a:srgbClr val="FF0000"/>
                </a:solidFill>
              </a:rPr>
              <a:t>ওয়েল্ডার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কে</a:t>
            </a:r>
            <a:r>
              <a:rPr lang="en-US" sz="3000" b="1" dirty="0" smtClean="0">
                <a:solidFill>
                  <a:srgbClr val="FF0000"/>
                </a:solidFill>
              </a:rPr>
              <a:t> ?</a:t>
            </a:r>
          </a:p>
          <a:p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3000" b="1" dirty="0" smtClean="0">
                <a:solidFill>
                  <a:srgbClr val="FF0000"/>
                </a:solidFill>
              </a:rPr>
              <a:t>২। </a:t>
            </a:r>
            <a:r>
              <a:rPr lang="en-US" sz="3000" b="1" dirty="0" err="1" smtClean="0">
                <a:solidFill>
                  <a:srgbClr val="FF0000"/>
                </a:solidFill>
              </a:rPr>
              <a:t>ওয়েল্ডিং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ছাড়া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অন্য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কি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উপায়ে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জোড়া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দেওয়া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জায়</a:t>
            </a:r>
            <a:r>
              <a:rPr lang="en-US" sz="3000" b="1" dirty="0" smtClean="0">
                <a:solidFill>
                  <a:srgbClr val="FF0000"/>
                </a:solidFill>
              </a:rPr>
              <a:t>।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447904"/>
            <a:ext cx="2268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বাড়ির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কাজ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38999"/>
            <a:ext cx="2230582" cy="1371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2971800"/>
            <a:ext cx="71080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7030A0"/>
                </a:solidFill>
              </a:rPr>
              <a:t>১। </a:t>
            </a:r>
            <a:r>
              <a:rPr lang="en-US" sz="3000" dirty="0" err="1" smtClean="0">
                <a:solidFill>
                  <a:srgbClr val="7030A0"/>
                </a:solidFill>
              </a:rPr>
              <a:t>ওয়েল্ডিং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</a:rPr>
              <a:t>ট্রেডের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</a:rPr>
              <a:t>উদ্দেশ্য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</a:rPr>
              <a:t>লিখ</a:t>
            </a:r>
            <a:r>
              <a:rPr lang="en-US" sz="3000" dirty="0" smtClean="0">
                <a:solidFill>
                  <a:srgbClr val="7030A0"/>
                </a:solidFill>
              </a:rPr>
              <a:t> ।</a:t>
            </a:r>
          </a:p>
          <a:p>
            <a:endParaRPr lang="en-US" sz="3000" dirty="0" smtClean="0">
              <a:solidFill>
                <a:srgbClr val="7030A0"/>
              </a:solidFill>
            </a:endParaRPr>
          </a:p>
          <a:p>
            <a:r>
              <a:rPr lang="en-US" sz="3000" dirty="0" smtClean="0">
                <a:solidFill>
                  <a:srgbClr val="7030A0"/>
                </a:solidFill>
              </a:rPr>
              <a:t>২। </a:t>
            </a:r>
            <a:r>
              <a:rPr lang="en-US" sz="3000" dirty="0" err="1" smtClean="0">
                <a:solidFill>
                  <a:srgbClr val="7030A0"/>
                </a:solidFill>
              </a:rPr>
              <a:t>ওয়েল্ডারের</a:t>
            </a:r>
            <a:r>
              <a:rPr lang="en-US" sz="3000" dirty="0" smtClean="0">
                <a:solidFill>
                  <a:srgbClr val="7030A0"/>
                </a:solidFill>
              </a:rPr>
              <a:t> ১০ </a:t>
            </a:r>
            <a:r>
              <a:rPr lang="en-US" sz="3000" dirty="0" err="1" smtClean="0">
                <a:solidFill>
                  <a:srgbClr val="7030A0"/>
                </a:solidFill>
              </a:rPr>
              <a:t>টি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</a:rPr>
              <a:t>কর্মক্ষেত্রের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</a:rPr>
              <a:t>নাম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</a:rPr>
              <a:t>লিখ</a:t>
            </a:r>
            <a:r>
              <a:rPr lang="en-US" sz="3000" dirty="0" smtClean="0">
                <a:solidFill>
                  <a:srgbClr val="7030A0"/>
                </a:solidFill>
              </a:rPr>
              <a:t> ।</a:t>
            </a:r>
            <a:endParaRPr lang="en-US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0668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783708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খোদা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হাফেজ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পরবর্তী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ক্লাস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আমন্ত্রন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72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29213"/>
            <a:ext cx="4406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3" y="4120707"/>
            <a:ext cx="8686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নাম</a:t>
            </a:r>
            <a:r>
              <a:rPr lang="en-US" sz="3200" b="1" dirty="0" smtClean="0"/>
              <a:t>  : </a:t>
            </a:r>
            <a:r>
              <a:rPr lang="en-US" sz="3200" b="1" dirty="0" err="1" smtClean="0"/>
              <a:t>জনাব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রাসেদুল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ইসলাম</a:t>
            </a:r>
            <a:endParaRPr lang="en-US" sz="3200" b="1" dirty="0" smtClean="0"/>
          </a:p>
          <a:p>
            <a:r>
              <a:rPr lang="en-US" sz="2800" dirty="0" err="1" smtClean="0">
                <a:solidFill>
                  <a:srgbClr val="C00000"/>
                </a:solidFill>
              </a:rPr>
              <a:t>পদবী</a:t>
            </a:r>
            <a:r>
              <a:rPr lang="en-US" sz="2800" dirty="0" smtClean="0">
                <a:solidFill>
                  <a:srgbClr val="C00000"/>
                </a:solidFill>
              </a:rPr>
              <a:t>  : </a:t>
            </a:r>
            <a:r>
              <a:rPr lang="en-US" sz="2800" dirty="0" err="1" smtClean="0">
                <a:solidFill>
                  <a:srgbClr val="C00000"/>
                </a:solidFill>
              </a:rPr>
              <a:t>সিনিয়র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ইন্সট্রাকটর</a:t>
            </a:r>
            <a:r>
              <a:rPr lang="en-US" sz="2800" dirty="0" smtClean="0">
                <a:solidFill>
                  <a:srgbClr val="C00000"/>
                </a:solidFill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</a:rPr>
              <a:t>ওয়েল্ডিং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এন্ড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ফেব্রিকেশন</a:t>
            </a:r>
            <a:r>
              <a:rPr lang="en-US" sz="2800" dirty="0" smtClean="0">
                <a:solidFill>
                  <a:srgbClr val="C00000"/>
                </a:solidFill>
              </a:rPr>
              <a:t> )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প্রতিষ্ঠান</a:t>
            </a:r>
            <a:r>
              <a:rPr lang="en-US" sz="3200" dirty="0" smtClean="0">
                <a:solidFill>
                  <a:srgbClr val="002060"/>
                </a:solidFill>
              </a:rPr>
              <a:t> :  </a:t>
            </a:r>
            <a:r>
              <a:rPr lang="en-US" sz="3200" dirty="0" err="1" smtClean="0">
                <a:solidFill>
                  <a:srgbClr val="002060"/>
                </a:solidFill>
              </a:rPr>
              <a:t>টাঙ্গাইল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টিটিসি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61" y="1360209"/>
            <a:ext cx="2197677" cy="27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57400" y="228600"/>
            <a:ext cx="4249866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নবম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শ্রেণি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8382000" cy="3886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ট্রেড</a:t>
            </a:r>
            <a:r>
              <a:rPr lang="en-US" sz="4000" dirty="0" smtClean="0"/>
              <a:t>: </a:t>
            </a:r>
            <a:r>
              <a:rPr lang="en-US" sz="4000" dirty="0" err="1" smtClean="0">
                <a:solidFill>
                  <a:srgbClr val="C00000"/>
                </a:solidFill>
              </a:rPr>
              <a:t>ওয়েল্ডিং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এন্ড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ফেব্রিকেশন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</a:rPr>
              <a:t>বিষয়</a:t>
            </a:r>
            <a:r>
              <a:rPr lang="en-US" sz="4000" dirty="0" smtClean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ওয়েল্ডিং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এন্ড</a:t>
            </a:r>
            <a:r>
              <a:rPr lang="en-US" sz="4000" b="1" dirty="0" smtClean="0">
                <a:solidFill>
                  <a:schemeClr val="bg1"/>
                </a:solidFill>
              </a:rPr>
              <a:t> ফেব্রিকেশন-১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(১ম </a:t>
            </a:r>
            <a:r>
              <a:rPr lang="en-US" sz="4000" dirty="0" err="1" smtClean="0">
                <a:solidFill>
                  <a:srgbClr val="C00000"/>
                </a:solidFill>
              </a:rPr>
              <a:t>পত্র</a:t>
            </a:r>
            <a:r>
              <a:rPr lang="en-US" sz="4000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</a:rPr>
              <a:t>অধ্যায়</a:t>
            </a:r>
            <a:r>
              <a:rPr lang="en-US" sz="4000" dirty="0" smtClean="0">
                <a:solidFill>
                  <a:srgbClr val="C00000"/>
                </a:solidFill>
              </a:rPr>
              <a:t> :১ম 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95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7924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ওয়েল্ডিং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ট্রেডের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উদ্দেশ্য</a:t>
            </a:r>
            <a:r>
              <a:rPr lang="en-US" sz="4000" b="1" dirty="0" smtClean="0"/>
              <a:t> 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0"/>
            <a:ext cx="8077201" cy="27432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4516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52400"/>
            <a:ext cx="35052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/>
              <a:t>শিখন</a:t>
            </a:r>
            <a:r>
              <a:rPr lang="en-US" sz="4200" dirty="0" smtClean="0"/>
              <a:t> </a:t>
            </a:r>
            <a:r>
              <a:rPr lang="en-US" sz="4200" b="1" dirty="0" err="1" smtClean="0"/>
              <a:t>ফল</a:t>
            </a:r>
            <a:r>
              <a:rPr lang="en-US" sz="4200" dirty="0" smtClean="0"/>
              <a:t> </a:t>
            </a:r>
            <a:endParaRPr lang="en-US" sz="42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999"/>
            <a:ext cx="7409087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381000"/>
            <a:ext cx="51816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ওয়েল্ডিং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পদ্ধতি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8060635" cy="48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04800"/>
            <a:ext cx="7924800" cy="762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ওয়েল্ডারের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সম্ভাব্য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কর্মক্ষেত্র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16" y="1433945"/>
            <a:ext cx="7288012" cy="4448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0916" y="6172200"/>
            <a:ext cx="728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স্ট্রাকচারাল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শিল্প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696200" cy="5023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568812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মেটাল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ফার্নিচার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138237"/>
            <a:ext cx="7343775" cy="4581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4653" y="6003758"/>
            <a:ext cx="4254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মোটর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গাড়ী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শিল্প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27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196</TotalTime>
  <Words>122</Words>
  <Application>Microsoft Office PowerPoint</Application>
  <PresentationFormat>On-screen Show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Gothic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27</cp:revision>
  <dcterms:created xsi:type="dcterms:W3CDTF">2020-06-21T15:20:32Z</dcterms:created>
  <dcterms:modified xsi:type="dcterms:W3CDTF">2020-06-25T02:16:08Z</dcterms:modified>
</cp:coreProperties>
</file>