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7" autoAdjust="0"/>
    <p:restoredTop sz="94737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23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6AEC-F0D8-423C-B4CB-79752C98C938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8B888-7116-4C90-8125-C7EF467A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8B888-7116-4C90-8125-C7EF467AB0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nir10680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Blue_rose_flower_Picture_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600200"/>
            <a:ext cx="80772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দলে কাজ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 কোন কোন উৎস থেকে পানি পাই তা দলে আলোচনা করে বল ।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bn-BD" dirty="0" smtClean="0">
                <a:solidFill>
                  <a:schemeClr val="accent4">
                    <a:lumMod val="75000"/>
                  </a:schemeClr>
                </a:solidFill>
              </a:rPr>
              <a:t>মূল্যায়ন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163036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solidFill>
                  <a:srgbClr val="FF0000"/>
                </a:solidFill>
              </a:rPr>
              <a:t>৫ টি পানির উৎসের নাম লিখ</a:t>
            </a:r>
            <a:r>
              <a:rPr lang="bn-IN" sz="4800" dirty="0" smtClean="0">
                <a:solidFill>
                  <a:srgbClr val="FF0000"/>
                </a:solidFill>
              </a:rPr>
              <a:t>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0000"/>
                </a:solidFill>
              </a:rPr>
              <a:t>বাড়ির কাজ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6600" dirty="0" smtClean="0">
                <a:solidFill>
                  <a:srgbClr val="0070C0"/>
                </a:solidFill>
              </a:rPr>
              <a:t>কয়েকটি পানির উৎসের তালিকা তৈরি কর</a:t>
            </a:r>
            <a:r>
              <a:rPr lang="bn-IN" sz="6600" dirty="0" smtClean="0">
                <a:solidFill>
                  <a:srgbClr val="0070C0"/>
                </a:solidFill>
              </a:rPr>
              <a:t>।</a:t>
            </a:r>
            <a:endParaRPr lang="en-US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ধন্যবাদ</a:t>
            </a:r>
            <a:r>
              <a:rPr lang="bn-IN" sz="4800" dirty="0" smtClean="0">
                <a:solidFill>
                  <a:srgbClr val="FF0000"/>
                </a:solidFill>
              </a:rPr>
              <a:t> সবাইকে 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lowers_of_Bangladesh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67840"/>
            <a:ext cx="8077200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57150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dirty="0" smtClean="0"/>
              <a:t>মোঃ মনির হোসেন </a:t>
            </a:r>
            <a:r>
              <a:rPr lang="bn-IN" sz="1400" dirty="0" smtClean="0"/>
              <a:t>এম,এস,এস,</a:t>
            </a:r>
            <a:r>
              <a:rPr lang="en-US" sz="1400" dirty="0" smtClean="0"/>
              <a:t> </a:t>
            </a:r>
            <a:r>
              <a:rPr lang="bn-IN" sz="1400" dirty="0" smtClean="0"/>
              <a:t>বি-এড।</a:t>
            </a:r>
            <a:endParaRPr lang="bn-IN" sz="2400" dirty="0" smtClean="0"/>
          </a:p>
          <a:p>
            <a:pPr algn="ctr">
              <a:buNone/>
            </a:pPr>
            <a:r>
              <a:rPr lang="bn-IN" sz="2400" dirty="0" smtClean="0"/>
              <a:t>সহকারি শিক্ষক</a:t>
            </a:r>
          </a:p>
          <a:p>
            <a:pPr algn="ctr">
              <a:buNone/>
            </a:pPr>
            <a:r>
              <a:rPr lang="bn-IN" sz="2400" dirty="0" smtClean="0"/>
              <a:t>ডাইনছড়ি পুরাতন সরকারি প্রাথমিক বিদ্যালয়,</a:t>
            </a:r>
          </a:p>
          <a:p>
            <a:pPr algn="ctr">
              <a:buNone/>
            </a:pPr>
            <a:r>
              <a:rPr lang="bn-IN" sz="2400" dirty="0" smtClean="0"/>
              <a:t>মানিকছড়ি, খাগড়াছড়ি,</a:t>
            </a:r>
          </a:p>
          <a:p>
            <a:pPr algn="ctr">
              <a:buNone/>
            </a:pPr>
            <a:r>
              <a:rPr lang="bn-IN" sz="2400" dirty="0" smtClean="0"/>
              <a:t>হ্যালোঃ ০১৮২৩৪২১৭৩৩</a:t>
            </a:r>
          </a:p>
          <a:p>
            <a:pPr algn="ctr">
              <a:buNone/>
            </a:pPr>
            <a:r>
              <a:rPr lang="bn-IN" sz="2400" dirty="0" smtClean="0"/>
              <a:t>ই-মেইলঃ </a:t>
            </a:r>
            <a:r>
              <a:rPr lang="en-US" sz="2400" dirty="0" smtClean="0">
                <a:hlinkClick r:id="rId2"/>
              </a:rPr>
              <a:t>monir106809@gmail.com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8" name="Picture 2" descr="C:\Users\INFiNIE\Desktop\2019\DSC_7245-copy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524000"/>
            <a:ext cx="24384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3429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–তৃতীয়</a:t>
            </a:r>
            <a:r>
              <a:rPr lang="bn-IN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IN" sz="7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 –প্রাথমিক বিজ্ঞান</a:t>
            </a:r>
            <a:b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পানির উৎস সম্পকে বলতে পারবে।</a:t>
            </a:r>
          </a:p>
          <a:p>
            <a:pPr algn="ctr">
              <a:buNone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পানির উৎসের নাম লিখতে পারবে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001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6600" dirty="0" smtClean="0">
                <a:solidFill>
                  <a:srgbClr val="FF0000"/>
                </a:solidFill>
              </a:rPr>
              <a:t>জীবনের জন্য পানি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25447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bn-BD" dirty="0" smtClean="0">
                <a:solidFill>
                  <a:srgbClr val="002060"/>
                </a:solidFill>
              </a:rPr>
              <a:t>আমরা পানি </a:t>
            </a:r>
            <a:r>
              <a:rPr lang="bn-BD" sz="5400" dirty="0" smtClean="0">
                <a:solidFill>
                  <a:srgbClr val="002060"/>
                </a:solidFill>
              </a:rPr>
              <a:t>.....................</a:t>
            </a:r>
            <a:r>
              <a:rPr lang="bn-BD" dirty="0" smtClean="0">
                <a:solidFill>
                  <a:srgbClr val="002060"/>
                </a:solidFill>
              </a:rPr>
              <a:t>কোন উৎস আছে?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ULHAZ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742582"/>
            <a:ext cx="2874390" cy="2153018"/>
          </a:xfrm>
        </p:spPr>
      </p:pic>
      <p:pic>
        <p:nvPicPr>
          <p:cNvPr id="5" name="Picture 4" descr="5299571118_cc360fd8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819150"/>
            <a:ext cx="2667000" cy="2000249"/>
          </a:xfrm>
          <a:prstGeom prst="rect">
            <a:avLst/>
          </a:prstGeom>
        </p:spPr>
      </p:pic>
      <p:pic>
        <p:nvPicPr>
          <p:cNvPr id="6" name="Picture 5" descr="6897432142_12a3544021_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2895600"/>
            <a:ext cx="2819400" cy="2114550"/>
          </a:xfrm>
          <a:prstGeom prst="rect">
            <a:avLst/>
          </a:prstGeom>
        </p:spPr>
      </p:pic>
      <p:pic>
        <p:nvPicPr>
          <p:cNvPr id="7" name="Picture 6" descr="image_829_2396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4984531"/>
            <a:ext cx="2895600" cy="1797268"/>
          </a:xfrm>
          <a:prstGeom prst="rect">
            <a:avLst/>
          </a:prstGeom>
        </p:spPr>
      </p:pic>
      <p:pic>
        <p:nvPicPr>
          <p:cNvPr id="8" name="Picture 7" descr="rajshahite-5-bigh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5114925"/>
            <a:ext cx="2989910" cy="16668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62200" y="22860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তোমরা কিসের ছবি দেখতে পা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চ্ছ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প্রশ্নের মাধ্যমে</a:t>
            </a:r>
            <a:endParaRPr lang="en-US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3600" dirty="0" smtClean="0"/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এগুলো কোথায় দেখেছ ?</a:t>
            </a:r>
          </a:p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তোমাদের এলাকায় কি এগুলো আছে ?</a:t>
            </a:r>
          </a:p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পানি আমরা কোথা থেকে পাই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3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3200" dirty="0" smtClean="0">
                <a:solidFill>
                  <a:srgbClr val="7030A0"/>
                </a:solidFill>
              </a:rPr>
              <a:t>পাঠ্য বইয়ের ১৮ নং পৃষ্ঠা দেখ এবং নীরবে পড়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1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7391400" cy="4495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129</Words>
  <Application>Microsoft Office PowerPoint</Application>
  <PresentationFormat>On-screen Show (4:3)</PresentationFormat>
  <Paragraphs>31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সবাইকে স্বাগতম </vt:lpstr>
      <vt:lpstr>শিক্ষক পরিচিতি</vt:lpstr>
      <vt:lpstr> শ্রেণি –তৃতীয়  বিষয় –প্রাথমিক বিজ্ঞান  </vt:lpstr>
      <vt:lpstr>শিখনফল</vt:lpstr>
      <vt:lpstr>পাঠ শিরোনাম </vt:lpstr>
      <vt:lpstr>পাঠ্যাংশ</vt:lpstr>
      <vt:lpstr>Slide 7</vt:lpstr>
      <vt:lpstr>প্রশ্নের মাধ্যমে</vt:lpstr>
      <vt:lpstr>পাঠ্য বইয়ের ১৮ নং পৃষ্ঠা দেখ এবং নীরবে পড় </vt:lpstr>
      <vt:lpstr>দলে কাজ</vt:lpstr>
      <vt:lpstr>মূল্যায়ন</vt:lpstr>
      <vt:lpstr>বাড়ির কাজ</vt:lpstr>
      <vt:lpstr>ধন্যবাদ সবাইকে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PTI</dc:creator>
  <cp:lastModifiedBy>INFiNIE</cp:lastModifiedBy>
  <cp:revision>61</cp:revision>
  <dcterms:created xsi:type="dcterms:W3CDTF">2006-08-16T00:00:00Z</dcterms:created>
  <dcterms:modified xsi:type="dcterms:W3CDTF">2020-06-24T19:50:07Z</dcterms:modified>
</cp:coreProperties>
</file>