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06" r:id="rId3"/>
    <p:sldId id="307" r:id="rId4"/>
    <p:sldId id="308" r:id="rId5"/>
    <p:sldId id="261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C6C3"/>
    <a:srgbClr val="E42ED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813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86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ফুলেল শুভেচ্ছা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5401" y="5910262"/>
            <a:ext cx="5218400" cy="7953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করণ  কারক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402" y="3514635"/>
            <a:ext cx="453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জলিল </a:t>
            </a:r>
            <a:r>
              <a:rPr lang="bn-BD" sz="32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দ্বারা জমি চাষ করে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মেয়েরা </a:t>
            </a:r>
            <a:r>
              <a:rPr lang="bn-IN" sz="4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খেলে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irl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4346002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14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দিয়ে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খেলে?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9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কি দ্বারা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হয়?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38302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5562600"/>
            <a:ext cx="64008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179" y="2864822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সেবা কর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895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ভিক্ষা দাও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elp poo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152400"/>
            <a:ext cx="3606800" cy="2705100"/>
          </a:xfrm>
          <a:prstGeom prst="rect">
            <a:avLst/>
          </a:prstGeom>
        </p:spPr>
      </p:pic>
      <p:pic>
        <p:nvPicPr>
          <p:cNvPr id="6" name="Picture 5" descr="pati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4114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733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সেবা কর?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657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ভিক্ষা দাও?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rice.gif"/>
          <p:cNvPicPr>
            <a:picLocks noChangeAspect="1"/>
          </p:cNvPicPr>
          <p:nvPr/>
        </p:nvPicPr>
        <p:blipFill>
          <a:blip r:embed="rId2"/>
          <a:srcRect l="5778" r="5778"/>
          <a:stretch>
            <a:fillRect/>
          </a:stretch>
        </p:blipFill>
        <p:spPr>
          <a:xfrm>
            <a:off x="76200" y="228601"/>
            <a:ext cx="2514600" cy="327660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1752600" y="5672138"/>
            <a:ext cx="5905500" cy="8048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অপাদান  কারক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90800" y="1371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815" y="304800"/>
            <a:ext cx="2836985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657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হতে চাল হয়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810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থেকে বৃষ্টি হয়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ice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04800"/>
            <a:ext cx="284480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34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কি হতে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চাল হয়?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442978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কি থেকে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বৃষ্টি হয়?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867400"/>
            <a:ext cx="6248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r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6674"/>
            <a:ext cx="3810000" cy="4048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191000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আষাঢ়ে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কদম ফুল ফোটে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191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করিম </a:t>
            </a:r>
            <a:r>
              <a:rPr lang="bn-IN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আছে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খন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ফুল ফোটে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288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করিম 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আছে?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674"/>
            <a:ext cx="4762500" cy="40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কর্তৃ কারক ও করণ কারকের একটি করে উদাহরণ লিখ।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2484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30050"/>
            <a:ext cx="8382000" cy="27392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 নির্ণয় করঃ</a:t>
            </a:r>
          </a:p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মাতা পিতার 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সেবা কর</a:t>
            </a:r>
          </a:p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কালির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দাগ মুছে না</a:t>
            </a:r>
            <a:endParaRPr lang="bn-IN" sz="5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199"/>
            <a:ext cx="8229600" cy="1798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51037"/>
            <a:ext cx="8229600" cy="4525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 কারক কাকে বলে?</a:t>
            </a:r>
          </a:p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কারক কত প্রকার বল?</a:t>
            </a:r>
          </a:p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কর্ম কারকের একটি উদাহরণ দাও।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9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কারক নির্ণয় করঃ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সে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নেই।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খোকাকে 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ডাকো।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রানাকে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খেতে দাও।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তিলে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তৈল হয়।</a:t>
            </a:r>
          </a:p>
          <a:p>
            <a:pPr>
              <a:buFont typeface="Arial" pitchFamily="34" charset="0"/>
              <a:buNone/>
            </a:pP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2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09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1"/>
            <a:ext cx="1371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676401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আব্দুল মোত্তালেব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সিনিয়র  শিক্ষক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বোদা পাইলট বালিকা বিদ্যালয় ও কলেজ,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বোদা, পঞ্চগড়।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মোবাইল-০১৭১৭৪৪৮৩২৬।</a:t>
            </a: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ইমেইল-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mottaleb</a:t>
            </a:r>
            <a:r>
              <a:rPr lang="en-US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NikoshBAN" pitchFamily="2" charset="0"/>
              </a:rPr>
              <a:t>1766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 – বাংলা ২য় পত্র</a:t>
            </a:r>
          </a:p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৯ম </a:t>
            </a:r>
            <a:r>
              <a:rPr lang="bn-IN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3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4038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839200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কারকের সঙ্গা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 কত প্রকার তা নির্ণয়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বিভিন্ন প্রকার কারক চিহ্নিত করে লিখতে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 বিশ্লেষণ করতে পারবে।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248400" y="28194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63396" y="0"/>
            <a:ext cx="6661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মিঃ কার্টুন </a:t>
            </a:r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bn-BD" sz="54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খাচ্ছে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5943600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81600" y="83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83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66900" y="2971800"/>
            <a:ext cx="1638300" cy="43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45792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09700" y="4655403"/>
            <a:ext cx="3390900" cy="602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/>
      <p:bldP spid="63" grpId="0" animBg="1"/>
      <p:bldP spid="64" grpId="0"/>
      <p:bldP spid="66" grpId="0"/>
      <p:bldP spid="2" grpId="0"/>
      <p:bldP spid="3" grpId="0"/>
      <p:bldP spid="8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169985"/>
            <a:ext cx="2461846" cy="203981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4589585"/>
            <a:ext cx="2461846" cy="203981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 flipV="1">
            <a:off x="2003904" y="3003014"/>
            <a:ext cx="2384482" cy="75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2514600"/>
            <a:ext cx="35814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29000" y="2819400"/>
            <a:ext cx="1676399" cy="560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447800"/>
            <a:ext cx="8382000" cy="1831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b="1" u="sng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 ও কারকের প্রকারভেদ</a:t>
            </a:r>
            <a:endParaRPr lang="en-US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733800"/>
            <a:ext cx="3505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বই পড়ে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181600" y="3886200"/>
            <a:ext cx="3657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সিমা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লিখছে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715000"/>
            <a:ext cx="4267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কর্তৃ কারক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648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লেখে</a:t>
            </a: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256032"/>
            <a:ext cx="4154423" cy="347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17" y="381000"/>
            <a:ext cx="40491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8" y="3733800"/>
            <a:ext cx="3617912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গরু </a:t>
            </a:r>
            <a:r>
              <a:rPr lang="bn-IN" sz="4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800600" y="3657600"/>
            <a:ext cx="38862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কৃষক </a:t>
            </a:r>
            <a:r>
              <a:rPr lang="bn-IN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কাটে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r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76200"/>
            <a:ext cx="34671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5562600"/>
            <a:ext cx="58293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কারক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খায় 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495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কাটে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" y="84082"/>
            <a:ext cx="4153886" cy="35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269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Karok - 1st Part</dc:title>
  <dc:subject>Bangla 2nd Paper</dc:subject>
  <dc:creator>KHANDAKER  UMME  SALMA</dc:creator>
  <cp:lastModifiedBy>Instructor</cp:lastModifiedBy>
  <cp:revision>444</cp:revision>
  <dcterms:created xsi:type="dcterms:W3CDTF">2006-08-16T00:00:00Z</dcterms:created>
  <dcterms:modified xsi:type="dcterms:W3CDTF">2020-06-25T08:57:29Z</dcterms:modified>
</cp:coreProperties>
</file>