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80" r:id="rId4"/>
    <p:sldId id="288" r:id="rId5"/>
    <p:sldId id="257" r:id="rId6"/>
    <p:sldId id="260" r:id="rId7"/>
    <p:sldId id="258" r:id="rId8"/>
    <p:sldId id="282" r:id="rId9"/>
    <p:sldId id="283" r:id="rId10"/>
    <p:sldId id="284" r:id="rId11"/>
    <p:sldId id="285" r:id="rId12"/>
    <p:sldId id="286" r:id="rId13"/>
    <p:sldId id="287" r:id="rId14"/>
    <p:sldId id="259" r:id="rId15"/>
    <p:sldId id="261" r:id="rId16"/>
    <p:sldId id="262" r:id="rId17"/>
    <p:sldId id="263" r:id="rId18"/>
    <p:sldId id="264" r:id="rId19"/>
    <p:sldId id="289" r:id="rId20"/>
    <p:sldId id="290" r:id="rId21"/>
    <p:sldId id="265" r:id="rId22"/>
    <p:sldId id="278" r:id="rId23"/>
    <p:sldId id="277" r:id="rId24"/>
    <p:sldId id="269" r:id="rId25"/>
    <p:sldId id="276" r:id="rId26"/>
    <p:sldId id="279" r:id="rId27"/>
    <p:sldId id="270" r:id="rId28"/>
    <p:sldId id="271" r:id="rId29"/>
    <p:sldId id="272" r:id="rId30"/>
    <p:sldId id="273" r:id="rId31"/>
    <p:sldId id="274" r:id="rId32"/>
    <p:sldId id="275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9FBA7-D30A-451F-90F5-AAC7CC12DC33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79F1F1-F278-4A64-AD11-769EC4F98D80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শহীদ তিতুমীর</a:t>
          </a:r>
          <a:endParaRPr lang="en-US" sz="40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23DF57-3A94-41DE-B2D5-608A13DC9FBB}" type="parTrans" cxnId="{B3A77B97-90C4-41FD-87F2-9D70CD709DFB}">
      <dgm:prSet/>
      <dgm:spPr/>
      <dgm:t>
        <a:bodyPr/>
        <a:lstStyle/>
        <a:p>
          <a:endParaRPr lang="en-US"/>
        </a:p>
      </dgm:t>
    </dgm:pt>
    <dgm:pt modelId="{05E8F185-A198-4454-A171-D2FF152EA7EA}" type="sibTrans" cxnId="{B3A77B97-90C4-41FD-87F2-9D70CD709DFB}">
      <dgm:prSet/>
      <dgm:spPr/>
      <dgm:t>
        <a:bodyPr/>
        <a:lstStyle/>
        <a:p>
          <a:endParaRPr lang="en-US"/>
        </a:p>
      </dgm:t>
    </dgm:pt>
    <dgm:pt modelId="{93F0A353-686E-4B0B-9392-7EBA165E17A9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28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সমাজ</a:t>
          </a:r>
          <a:r>
            <a:rPr lang="en-US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সংস্কার</a:t>
          </a:r>
          <a:r>
            <a:rPr lang="en-US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ধর্মীয়</a:t>
          </a:r>
          <a:r>
            <a:rPr lang="en-US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বিস্তার</a:t>
          </a:r>
          <a:r>
            <a:rPr lang="en-US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2D6896-0CBA-46D5-9975-0B0FCB8A358F}" type="parTrans" cxnId="{87DA7A96-C016-431B-B099-AE377D4A8218}">
      <dgm:prSet/>
      <dgm:spPr/>
      <dgm:t>
        <a:bodyPr/>
        <a:lstStyle/>
        <a:p>
          <a:endParaRPr lang="en-US"/>
        </a:p>
      </dgm:t>
    </dgm:pt>
    <dgm:pt modelId="{94351D10-0650-4AC1-BA4F-3C4E97349CD1}" type="sibTrans" cxnId="{87DA7A96-C016-431B-B099-AE377D4A8218}">
      <dgm:prSet/>
      <dgm:spPr/>
      <dgm:t>
        <a:bodyPr/>
        <a:lstStyle/>
        <a:p>
          <a:endParaRPr lang="en-US"/>
        </a:p>
      </dgm:t>
    </dgm:pt>
    <dgm:pt modelId="{2A0E6E70-0696-47F7-AF93-A7E12276820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.২। </a:t>
          </a:r>
          <a:r>
            <a:rPr lang="en-US" sz="28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শোষণ-নিপীড়নমুক্ত</a:t>
          </a:r>
          <a:r>
            <a:rPr 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সমাজ</a:t>
          </a:r>
          <a:r>
            <a:rPr 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28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F952EDF-3800-4792-88A9-833A5B7DBAC9}" type="parTrans" cxnId="{DE62072E-EEAA-4C16-90A8-D4022F0AD81C}">
      <dgm:prSet/>
      <dgm:spPr/>
      <dgm:t>
        <a:bodyPr/>
        <a:lstStyle/>
        <a:p>
          <a:endParaRPr lang="en-US"/>
        </a:p>
      </dgm:t>
    </dgm:pt>
    <dgm:pt modelId="{65DC2196-59C4-4F07-A7E7-646BF9430E00}" type="sibTrans" cxnId="{DE62072E-EEAA-4C16-90A8-D4022F0AD81C}">
      <dgm:prSet/>
      <dgm:spPr/>
      <dgm:t>
        <a:bodyPr/>
        <a:lstStyle/>
        <a:p>
          <a:endParaRPr lang="en-US"/>
        </a:p>
      </dgm:t>
    </dgm:pt>
    <dgm:pt modelId="{5F208EC4-543E-4B64-BDB0-CB3ED67B1D4C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.৩।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শোষিত-লাঞ্চচিত</a:t>
          </a:r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কৃষকেদের</a:t>
          </a:r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3576B3-6E73-43BC-BCD6-D7F0596C4B03}" type="parTrans" cxnId="{EED003AA-C582-47E0-A9B3-BFB214E1E47B}">
      <dgm:prSet/>
      <dgm:spPr/>
      <dgm:t>
        <a:bodyPr/>
        <a:lstStyle/>
        <a:p>
          <a:endParaRPr lang="en-US"/>
        </a:p>
      </dgm:t>
    </dgm:pt>
    <dgm:pt modelId="{E0DDFBD4-4E50-4D45-83EC-6AE6DA3CC5EE}" type="sibTrans" cxnId="{EED003AA-C582-47E0-A9B3-BFB214E1E47B}">
      <dgm:prSet/>
      <dgm:spPr/>
      <dgm:t>
        <a:bodyPr/>
        <a:lstStyle/>
        <a:p>
          <a:endParaRPr lang="en-US"/>
        </a:p>
      </dgm:t>
    </dgm:pt>
    <dgm:pt modelId="{786EFEAB-8E39-4C4C-88E0-00ED33C0EAD5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sz="28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.৪। </a:t>
          </a:r>
          <a:r>
            <a:rPr lang="en-US" sz="28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জমিদার</a:t>
          </a:r>
          <a:r>
            <a:rPr lang="en-US" sz="28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নীলকরদের</a:t>
          </a:r>
          <a:r>
            <a:rPr lang="en-US" sz="28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বিরোদ্ধে</a:t>
          </a:r>
          <a:r>
            <a:rPr lang="en-US" sz="28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প্রতিবাদ</a:t>
          </a:r>
          <a:r>
            <a:rPr lang="en-US" sz="28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dirty="0">
            <a:solidFill>
              <a:schemeClr val="tx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25EF6F-9588-4812-A7C0-5A759DFF8B34}" type="parTrans" cxnId="{DDEAA4C9-0147-4155-AF7B-8573DCE8C0FA}">
      <dgm:prSet/>
      <dgm:spPr/>
      <dgm:t>
        <a:bodyPr/>
        <a:lstStyle/>
        <a:p>
          <a:endParaRPr lang="en-US"/>
        </a:p>
      </dgm:t>
    </dgm:pt>
    <dgm:pt modelId="{922AD898-22CC-44D3-AF41-8F97BBD414C8}" type="sibTrans" cxnId="{DDEAA4C9-0147-4155-AF7B-8573DCE8C0FA}">
      <dgm:prSet/>
      <dgm:spPr/>
      <dgm:t>
        <a:bodyPr/>
        <a:lstStyle/>
        <a:p>
          <a:endParaRPr lang="en-US"/>
        </a:p>
      </dgm:t>
    </dgm:pt>
    <dgm:pt modelId="{DF171A4A-E5F1-4FAE-BF47-8B1D7C20CA18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.৫। </a:t>
          </a:r>
          <a:r>
            <a:rPr lang="en-US" sz="28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বারাসাত</a:t>
          </a:r>
          <a:r>
            <a:rPr lang="en-US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বিদ্রোহ</a:t>
          </a:r>
          <a:r>
            <a:rPr lang="en-US" sz="28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CCED3EA-888F-45BB-B89D-5CBDD63515AC}" type="parTrans" cxnId="{FE352B80-B9F1-4C71-92F3-9120365736F5}">
      <dgm:prSet/>
      <dgm:spPr/>
      <dgm:t>
        <a:bodyPr/>
        <a:lstStyle/>
        <a:p>
          <a:endParaRPr lang="en-US"/>
        </a:p>
      </dgm:t>
    </dgm:pt>
    <dgm:pt modelId="{554F9B90-95DF-45EF-9759-87F562C234CE}" type="sibTrans" cxnId="{FE352B80-B9F1-4C71-92F3-9120365736F5}">
      <dgm:prSet/>
      <dgm:spPr/>
      <dgm:t>
        <a:bodyPr/>
        <a:lstStyle/>
        <a:p>
          <a:endParaRPr lang="en-US"/>
        </a:p>
      </dgm:t>
    </dgm:pt>
    <dgm:pt modelId="{F342F4EF-5B51-4C0F-BAFD-1D550B2FE68C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US" sz="28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.৬। বাশের </a:t>
          </a:r>
          <a:r>
            <a:rPr lang="en-US" sz="28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কেল্লা</a:t>
          </a:r>
          <a:r>
            <a:rPr lang="en-US" sz="28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নির্মাণ</a:t>
          </a:r>
          <a:r>
            <a:rPr lang="en-US" sz="28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1C5CA9-5CED-411C-9052-ACDB05E1C3A8}" type="parTrans" cxnId="{780C201E-4DED-47C8-A2A4-BA47B28B22EC}">
      <dgm:prSet/>
      <dgm:spPr/>
      <dgm:t>
        <a:bodyPr/>
        <a:lstStyle/>
        <a:p>
          <a:endParaRPr lang="en-US"/>
        </a:p>
      </dgm:t>
    </dgm:pt>
    <dgm:pt modelId="{D463C967-DCA9-41B7-93E5-96CDD48A996C}" type="sibTrans" cxnId="{780C201E-4DED-47C8-A2A4-BA47B28B22EC}">
      <dgm:prSet/>
      <dgm:spPr/>
      <dgm:t>
        <a:bodyPr/>
        <a:lstStyle/>
        <a:p>
          <a:endParaRPr lang="en-US"/>
        </a:p>
      </dgm:t>
    </dgm:pt>
    <dgm:pt modelId="{A79DF10F-F3C6-4B20-854C-B53777C68EC0}" type="pres">
      <dgm:prSet presAssocID="{C979FBA7-D30A-451F-90F5-AAC7CC12DC3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99310BA-F622-45D1-9AE0-0B7082C575F1}" type="pres">
      <dgm:prSet presAssocID="{ED79F1F1-F278-4A64-AD11-769EC4F98D80}" presName="Parent" presStyleLbl="node0" presStyleIdx="0" presStyleCnt="1" custScaleX="126595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532AAF21-ACC8-41EF-9822-343414694F44}" type="pres">
      <dgm:prSet presAssocID="{93F0A353-686E-4B0B-9392-7EBA165E17A9}" presName="Accent1" presStyleCnt="0"/>
      <dgm:spPr/>
    </dgm:pt>
    <dgm:pt modelId="{121E6113-D8C9-43B6-A739-0918011B0DB5}" type="pres">
      <dgm:prSet presAssocID="{93F0A353-686E-4B0B-9392-7EBA165E17A9}" presName="Accent" presStyleLbl="bgShp" presStyleIdx="0" presStyleCnt="6"/>
      <dgm:spPr/>
    </dgm:pt>
    <dgm:pt modelId="{AE9D3318-EF7B-4811-A9CA-781B81A51DDF}" type="pres">
      <dgm:prSet presAssocID="{93F0A353-686E-4B0B-9392-7EBA165E17A9}" presName="Child1" presStyleLbl="node1" presStyleIdx="0" presStyleCnt="6" custScaleX="1901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820B2D-3DAC-40C6-BD56-A999E641462E}" type="pres">
      <dgm:prSet presAssocID="{2A0E6E70-0696-47F7-AF93-A7E12276820B}" presName="Accent2" presStyleCnt="0"/>
      <dgm:spPr/>
    </dgm:pt>
    <dgm:pt modelId="{DB6B12CF-65D0-483E-9F09-4120CD8FF416}" type="pres">
      <dgm:prSet presAssocID="{2A0E6E70-0696-47F7-AF93-A7E12276820B}" presName="Accent" presStyleLbl="bgShp" presStyleIdx="1" presStyleCnt="6"/>
      <dgm:spPr/>
    </dgm:pt>
    <dgm:pt modelId="{A549EC04-56AE-4501-9086-425296DF14C1}" type="pres">
      <dgm:prSet presAssocID="{2A0E6E70-0696-47F7-AF93-A7E12276820B}" presName="Child2" presStyleLbl="node1" presStyleIdx="1" presStyleCnt="6" custScaleX="181691" custLinFactX="6101" custLinFactNeighborX="100000" custLinFactNeighborY="-398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C13B0-FCA7-4B23-BAC3-8546E7F8C2DF}" type="pres">
      <dgm:prSet presAssocID="{5F208EC4-543E-4B64-BDB0-CB3ED67B1D4C}" presName="Accent3" presStyleCnt="0"/>
      <dgm:spPr/>
    </dgm:pt>
    <dgm:pt modelId="{FF10694E-0BA5-488B-9F1A-937691853917}" type="pres">
      <dgm:prSet presAssocID="{5F208EC4-543E-4B64-BDB0-CB3ED67B1D4C}" presName="Accent" presStyleLbl="bgShp" presStyleIdx="2" presStyleCnt="6"/>
      <dgm:spPr/>
    </dgm:pt>
    <dgm:pt modelId="{B1DF1B0A-1667-4084-8301-D9189E93299B}" type="pres">
      <dgm:prSet presAssocID="{5F208EC4-543E-4B64-BDB0-CB3ED67B1D4C}" presName="Child3" presStyleLbl="node1" presStyleIdx="2" presStyleCnt="6" custScaleX="186107" custLinFactX="20764" custLinFactNeighborX="100000" custLinFactNeighborY="239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448D5-B200-42B7-A939-D32BF279C100}" type="pres">
      <dgm:prSet presAssocID="{786EFEAB-8E39-4C4C-88E0-00ED33C0EAD5}" presName="Accent4" presStyleCnt="0"/>
      <dgm:spPr/>
    </dgm:pt>
    <dgm:pt modelId="{497586F9-E22C-47B5-A69F-82260ECF10EA}" type="pres">
      <dgm:prSet presAssocID="{786EFEAB-8E39-4C4C-88E0-00ED33C0EAD5}" presName="Accent" presStyleLbl="bgShp" presStyleIdx="3" presStyleCnt="6"/>
      <dgm:spPr/>
    </dgm:pt>
    <dgm:pt modelId="{C7CF74FA-8EB6-4498-9575-EC2C606B1999}" type="pres">
      <dgm:prSet presAssocID="{786EFEAB-8E39-4C4C-88E0-00ED33C0EAD5}" presName="Child4" presStyleLbl="node1" presStyleIdx="3" presStyleCnt="6" custScaleX="182537" custLinFactNeighborX="9489" custLinFactNeighborY="-89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51DC9-B232-4377-8455-D7F838BFD0F0}" type="pres">
      <dgm:prSet presAssocID="{DF171A4A-E5F1-4FAE-BF47-8B1D7C20CA18}" presName="Accent5" presStyleCnt="0"/>
      <dgm:spPr/>
    </dgm:pt>
    <dgm:pt modelId="{2DBAF782-5F93-432A-B56F-BA1FE764A778}" type="pres">
      <dgm:prSet presAssocID="{DF171A4A-E5F1-4FAE-BF47-8B1D7C20CA18}" presName="Accent" presStyleLbl="bgShp" presStyleIdx="4" presStyleCnt="6"/>
      <dgm:spPr/>
    </dgm:pt>
    <dgm:pt modelId="{AEA555F9-346A-4095-93AA-ADA14D23680F}" type="pres">
      <dgm:prSet presAssocID="{DF171A4A-E5F1-4FAE-BF47-8B1D7C20CA18}" presName="Child5" presStyleLbl="node1" presStyleIdx="4" presStyleCnt="6" custScaleX="175985" custLinFactX="-35429" custLinFactNeighborX="-100000" custLinFactNeighborY="-89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687BB-1916-4506-A1E0-4AF9FF9EED15}" type="pres">
      <dgm:prSet presAssocID="{F342F4EF-5B51-4C0F-BAFD-1D550B2FE68C}" presName="Accent6" presStyleCnt="0"/>
      <dgm:spPr/>
    </dgm:pt>
    <dgm:pt modelId="{CBA93B08-B975-4F41-81E1-D625E1B6B803}" type="pres">
      <dgm:prSet presAssocID="{F342F4EF-5B51-4C0F-BAFD-1D550B2FE68C}" presName="Accent" presStyleLbl="bgShp" presStyleIdx="5" presStyleCnt="6"/>
      <dgm:spPr/>
    </dgm:pt>
    <dgm:pt modelId="{6D784C1E-2979-43F6-8130-BE06EF2AD9C0}" type="pres">
      <dgm:prSet presAssocID="{F342F4EF-5B51-4C0F-BAFD-1D550B2FE68C}" presName="Child6" presStyleLbl="node1" presStyleIdx="5" presStyleCnt="6" custScaleX="176719" custLinFactX="-14726" custLinFactNeighborX="-100000" custLinFactNeighborY="-39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0C201E-4DED-47C8-A2A4-BA47B28B22EC}" srcId="{ED79F1F1-F278-4A64-AD11-769EC4F98D80}" destId="{F342F4EF-5B51-4C0F-BAFD-1D550B2FE68C}" srcOrd="5" destOrd="0" parTransId="{2E1C5CA9-5CED-411C-9052-ACDB05E1C3A8}" sibTransId="{D463C967-DCA9-41B7-93E5-96CDD48A996C}"/>
    <dgm:cxn modelId="{6337F8D1-3D4C-44FF-8D67-BA6326E58396}" type="presOf" srcId="{5F208EC4-543E-4B64-BDB0-CB3ED67B1D4C}" destId="{B1DF1B0A-1667-4084-8301-D9189E93299B}" srcOrd="0" destOrd="0" presId="urn:microsoft.com/office/officeart/2011/layout/HexagonRadial"/>
    <dgm:cxn modelId="{B3A77B97-90C4-41FD-87F2-9D70CD709DFB}" srcId="{C979FBA7-D30A-451F-90F5-AAC7CC12DC33}" destId="{ED79F1F1-F278-4A64-AD11-769EC4F98D80}" srcOrd="0" destOrd="0" parTransId="{8D23DF57-3A94-41DE-B2D5-608A13DC9FBB}" sibTransId="{05E8F185-A198-4454-A171-D2FF152EA7EA}"/>
    <dgm:cxn modelId="{62388E1C-8003-4381-AE08-C9FCB3D038C9}" type="presOf" srcId="{C979FBA7-D30A-451F-90F5-AAC7CC12DC33}" destId="{A79DF10F-F3C6-4B20-854C-B53777C68EC0}" srcOrd="0" destOrd="0" presId="urn:microsoft.com/office/officeart/2011/layout/HexagonRadial"/>
    <dgm:cxn modelId="{001A8E09-4521-4979-909A-E535975715F2}" type="presOf" srcId="{DF171A4A-E5F1-4FAE-BF47-8B1D7C20CA18}" destId="{AEA555F9-346A-4095-93AA-ADA14D23680F}" srcOrd="0" destOrd="0" presId="urn:microsoft.com/office/officeart/2011/layout/HexagonRadial"/>
    <dgm:cxn modelId="{500DFBA2-3755-4C89-8427-9D053BED0254}" type="presOf" srcId="{ED79F1F1-F278-4A64-AD11-769EC4F98D80}" destId="{A99310BA-F622-45D1-9AE0-0B7082C575F1}" srcOrd="0" destOrd="0" presId="urn:microsoft.com/office/officeart/2011/layout/HexagonRadial"/>
    <dgm:cxn modelId="{7B4D8742-7322-4A33-9805-2FEAB8387150}" type="presOf" srcId="{F342F4EF-5B51-4C0F-BAFD-1D550B2FE68C}" destId="{6D784C1E-2979-43F6-8130-BE06EF2AD9C0}" srcOrd="0" destOrd="0" presId="urn:microsoft.com/office/officeart/2011/layout/HexagonRadial"/>
    <dgm:cxn modelId="{DE62072E-EEAA-4C16-90A8-D4022F0AD81C}" srcId="{ED79F1F1-F278-4A64-AD11-769EC4F98D80}" destId="{2A0E6E70-0696-47F7-AF93-A7E12276820B}" srcOrd="1" destOrd="0" parTransId="{1F952EDF-3800-4792-88A9-833A5B7DBAC9}" sibTransId="{65DC2196-59C4-4F07-A7E7-646BF9430E00}"/>
    <dgm:cxn modelId="{0FD289B8-1444-412E-8A09-79142B96C52B}" type="presOf" srcId="{2A0E6E70-0696-47F7-AF93-A7E12276820B}" destId="{A549EC04-56AE-4501-9086-425296DF14C1}" srcOrd="0" destOrd="0" presId="urn:microsoft.com/office/officeart/2011/layout/HexagonRadial"/>
    <dgm:cxn modelId="{FE352B80-B9F1-4C71-92F3-9120365736F5}" srcId="{ED79F1F1-F278-4A64-AD11-769EC4F98D80}" destId="{DF171A4A-E5F1-4FAE-BF47-8B1D7C20CA18}" srcOrd="4" destOrd="0" parTransId="{DCCED3EA-888F-45BB-B89D-5CBDD63515AC}" sibTransId="{554F9B90-95DF-45EF-9759-87F562C234CE}"/>
    <dgm:cxn modelId="{DDEAA4C9-0147-4155-AF7B-8573DCE8C0FA}" srcId="{ED79F1F1-F278-4A64-AD11-769EC4F98D80}" destId="{786EFEAB-8E39-4C4C-88E0-00ED33C0EAD5}" srcOrd="3" destOrd="0" parTransId="{0C25EF6F-9588-4812-A7C0-5A759DFF8B34}" sibTransId="{922AD898-22CC-44D3-AF41-8F97BBD414C8}"/>
    <dgm:cxn modelId="{81E32693-50BE-4A01-9E87-9EAB3674608E}" type="presOf" srcId="{93F0A353-686E-4B0B-9392-7EBA165E17A9}" destId="{AE9D3318-EF7B-4811-A9CA-781B81A51DDF}" srcOrd="0" destOrd="0" presId="urn:microsoft.com/office/officeart/2011/layout/HexagonRadial"/>
    <dgm:cxn modelId="{EED003AA-C582-47E0-A9B3-BFB214E1E47B}" srcId="{ED79F1F1-F278-4A64-AD11-769EC4F98D80}" destId="{5F208EC4-543E-4B64-BDB0-CB3ED67B1D4C}" srcOrd="2" destOrd="0" parTransId="{293576B3-6E73-43BC-BCD6-D7F0596C4B03}" sibTransId="{E0DDFBD4-4E50-4D45-83EC-6AE6DA3CC5EE}"/>
    <dgm:cxn modelId="{0F0883DA-8E96-4CB2-91FC-582EFA0CEDCB}" type="presOf" srcId="{786EFEAB-8E39-4C4C-88E0-00ED33C0EAD5}" destId="{C7CF74FA-8EB6-4498-9575-EC2C606B1999}" srcOrd="0" destOrd="0" presId="urn:microsoft.com/office/officeart/2011/layout/HexagonRadial"/>
    <dgm:cxn modelId="{87DA7A96-C016-431B-B099-AE377D4A8218}" srcId="{ED79F1F1-F278-4A64-AD11-769EC4F98D80}" destId="{93F0A353-686E-4B0B-9392-7EBA165E17A9}" srcOrd="0" destOrd="0" parTransId="{D52D6896-0CBA-46D5-9975-0B0FCB8A358F}" sibTransId="{94351D10-0650-4AC1-BA4F-3C4E97349CD1}"/>
    <dgm:cxn modelId="{C0C28F04-4E81-48FF-80B7-E6F2CE243A5E}" type="presParOf" srcId="{A79DF10F-F3C6-4B20-854C-B53777C68EC0}" destId="{A99310BA-F622-45D1-9AE0-0B7082C575F1}" srcOrd="0" destOrd="0" presId="urn:microsoft.com/office/officeart/2011/layout/HexagonRadial"/>
    <dgm:cxn modelId="{22E6F347-7DB6-4758-9D1F-94E9025BC2EB}" type="presParOf" srcId="{A79DF10F-F3C6-4B20-854C-B53777C68EC0}" destId="{532AAF21-ACC8-41EF-9822-343414694F44}" srcOrd="1" destOrd="0" presId="urn:microsoft.com/office/officeart/2011/layout/HexagonRadial"/>
    <dgm:cxn modelId="{91E6298A-2195-4DB5-930F-089FB3630F37}" type="presParOf" srcId="{532AAF21-ACC8-41EF-9822-343414694F44}" destId="{121E6113-D8C9-43B6-A739-0918011B0DB5}" srcOrd="0" destOrd="0" presId="urn:microsoft.com/office/officeart/2011/layout/HexagonRadial"/>
    <dgm:cxn modelId="{7CCA62B2-0385-44BE-8C83-26454029A7E4}" type="presParOf" srcId="{A79DF10F-F3C6-4B20-854C-B53777C68EC0}" destId="{AE9D3318-EF7B-4811-A9CA-781B81A51DDF}" srcOrd="2" destOrd="0" presId="urn:microsoft.com/office/officeart/2011/layout/HexagonRadial"/>
    <dgm:cxn modelId="{8E58D008-D405-4C28-8991-D7FB7F94EB41}" type="presParOf" srcId="{A79DF10F-F3C6-4B20-854C-B53777C68EC0}" destId="{F9820B2D-3DAC-40C6-BD56-A999E641462E}" srcOrd="3" destOrd="0" presId="urn:microsoft.com/office/officeart/2011/layout/HexagonRadial"/>
    <dgm:cxn modelId="{17D9E91A-0470-43B8-9072-BC9219971A42}" type="presParOf" srcId="{F9820B2D-3DAC-40C6-BD56-A999E641462E}" destId="{DB6B12CF-65D0-483E-9F09-4120CD8FF416}" srcOrd="0" destOrd="0" presId="urn:microsoft.com/office/officeart/2011/layout/HexagonRadial"/>
    <dgm:cxn modelId="{EA2639AB-036B-4BD4-898B-C750E9054FFF}" type="presParOf" srcId="{A79DF10F-F3C6-4B20-854C-B53777C68EC0}" destId="{A549EC04-56AE-4501-9086-425296DF14C1}" srcOrd="4" destOrd="0" presId="urn:microsoft.com/office/officeart/2011/layout/HexagonRadial"/>
    <dgm:cxn modelId="{71D39825-13B6-4614-9123-AECB705B9E53}" type="presParOf" srcId="{A79DF10F-F3C6-4B20-854C-B53777C68EC0}" destId="{3F8C13B0-FCA7-4B23-BAC3-8546E7F8C2DF}" srcOrd="5" destOrd="0" presId="urn:microsoft.com/office/officeart/2011/layout/HexagonRadial"/>
    <dgm:cxn modelId="{EFF979DF-F4D1-48B3-99ED-1645DEC916AE}" type="presParOf" srcId="{3F8C13B0-FCA7-4B23-BAC3-8546E7F8C2DF}" destId="{FF10694E-0BA5-488B-9F1A-937691853917}" srcOrd="0" destOrd="0" presId="urn:microsoft.com/office/officeart/2011/layout/HexagonRadial"/>
    <dgm:cxn modelId="{0A0D6E5A-21A8-4505-A82C-AD39EDE41F92}" type="presParOf" srcId="{A79DF10F-F3C6-4B20-854C-B53777C68EC0}" destId="{B1DF1B0A-1667-4084-8301-D9189E93299B}" srcOrd="6" destOrd="0" presId="urn:microsoft.com/office/officeart/2011/layout/HexagonRadial"/>
    <dgm:cxn modelId="{F9EC5722-9B04-4703-815D-9013441CFE7E}" type="presParOf" srcId="{A79DF10F-F3C6-4B20-854C-B53777C68EC0}" destId="{96E448D5-B200-42B7-A939-D32BF279C100}" srcOrd="7" destOrd="0" presId="urn:microsoft.com/office/officeart/2011/layout/HexagonRadial"/>
    <dgm:cxn modelId="{4E5031D2-14CC-4ABC-9B9F-E028B24BD00F}" type="presParOf" srcId="{96E448D5-B200-42B7-A939-D32BF279C100}" destId="{497586F9-E22C-47B5-A69F-82260ECF10EA}" srcOrd="0" destOrd="0" presId="urn:microsoft.com/office/officeart/2011/layout/HexagonRadial"/>
    <dgm:cxn modelId="{503849F6-E2D7-42AF-80B4-B9778BE5317D}" type="presParOf" srcId="{A79DF10F-F3C6-4B20-854C-B53777C68EC0}" destId="{C7CF74FA-8EB6-4498-9575-EC2C606B1999}" srcOrd="8" destOrd="0" presId="urn:microsoft.com/office/officeart/2011/layout/HexagonRadial"/>
    <dgm:cxn modelId="{42F99FD2-CC90-463E-B952-B14205B754B1}" type="presParOf" srcId="{A79DF10F-F3C6-4B20-854C-B53777C68EC0}" destId="{AB551DC9-B232-4377-8455-D7F838BFD0F0}" srcOrd="9" destOrd="0" presId="urn:microsoft.com/office/officeart/2011/layout/HexagonRadial"/>
    <dgm:cxn modelId="{B5DA57FA-7DAD-46EC-9C3A-99C0833B5A4C}" type="presParOf" srcId="{AB551DC9-B232-4377-8455-D7F838BFD0F0}" destId="{2DBAF782-5F93-432A-B56F-BA1FE764A778}" srcOrd="0" destOrd="0" presId="urn:microsoft.com/office/officeart/2011/layout/HexagonRadial"/>
    <dgm:cxn modelId="{B458B60A-36A6-481B-BB61-3DFF040B03C5}" type="presParOf" srcId="{A79DF10F-F3C6-4B20-854C-B53777C68EC0}" destId="{AEA555F9-346A-4095-93AA-ADA14D23680F}" srcOrd="10" destOrd="0" presId="urn:microsoft.com/office/officeart/2011/layout/HexagonRadial"/>
    <dgm:cxn modelId="{FB1224B8-53AF-4B12-9167-43634A4ED821}" type="presParOf" srcId="{A79DF10F-F3C6-4B20-854C-B53777C68EC0}" destId="{202687BB-1916-4506-A1E0-4AF9FF9EED15}" srcOrd="11" destOrd="0" presId="urn:microsoft.com/office/officeart/2011/layout/HexagonRadial"/>
    <dgm:cxn modelId="{DC8377ED-A549-4F13-B9D4-E37F15BF7B3B}" type="presParOf" srcId="{202687BB-1916-4506-A1E0-4AF9FF9EED15}" destId="{CBA93B08-B975-4F41-81E1-D625E1B6B803}" srcOrd="0" destOrd="0" presId="urn:microsoft.com/office/officeart/2011/layout/HexagonRadial"/>
    <dgm:cxn modelId="{F42953A1-4012-42C2-90D2-21683E9B4AAF}" type="presParOf" srcId="{A79DF10F-F3C6-4B20-854C-B53777C68EC0}" destId="{6D784C1E-2979-43F6-8130-BE06EF2AD9C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5CE4D8-F4EC-49E8-B7B7-EFE61EA4A27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A94132-3B4C-4F48-9143-6F265D9709EC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প্রতিবাদের</a:t>
          </a:r>
          <a:r>
            <a:rPr lang="en-US" sz="3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সূচনা</a:t>
          </a:r>
          <a:r>
            <a:rPr lang="en-US" sz="36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29B439-A843-495E-AC66-C4D92065860B}" type="parTrans" cxnId="{74F209D3-AA6B-449F-93EE-7CC8B786DF81}">
      <dgm:prSet/>
      <dgm:spPr/>
      <dgm:t>
        <a:bodyPr/>
        <a:lstStyle/>
        <a:p>
          <a:endParaRPr lang="en-US"/>
        </a:p>
      </dgm:t>
    </dgm:pt>
    <dgm:pt modelId="{8AC96A7C-FCE8-402D-8562-592D2FEFF7CA}" type="sibTrans" cxnId="{74F209D3-AA6B-449F-93EE-7CC8B786DF81}">
      <dgm:prSet/>
      <dgm:spPr/>
      <dgm:t>
        <a:bodyPr/>
        <a:lstStyle/>
        <a:p>
          <a:endParaRPr lang="en-US"/>
        </a:p>
      </dgm:t>
    </dgm:pt>
    <dgm:pt modelId="{8C932E77-E38A-4C40-A4A7-29484698BAF2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অন্যায়ের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বিরোদ্ধে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প্রতিরোধ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167329-5561-43C0-B437-C4199B3F8A1A}" type="parTrans" cxnId="{C0A1A1CD-F029-4239-8A5C-E0B681144297}">
      <dgm:prSet/>
      <dgm:spPr/>
      <dgm:t>
        <a:bodyPr/>
        <a:lstStyle/>
        <a:p>
          <a:endParaRPr lang="en-US"/>
        </a:p>
      </dgm:t>
    </dgm:pt>
    <dgm:pt modelId="{043EDBBA-58BB-408D-91E3-E36332E95C36}" type="sibTrans" cxnId="{C0A1A1CD-F029-4239-8A5C-E0B681144297}">
      <dgm:prSet/>
      <dgm:spPr/>
      <dgm:t>
        <a:bodyPr/>
        <a:lstStyle/>
        <a:p>
          <a:endParaRPr lang="en-US"/>
        </a:p>
      </dgm:t>
    </dgm:pt>
    <dgm:pt modelId="{F7F5DEF4-05E6-417E-BE29-CD7AEFA970EC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রক্তদানের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অনুপ্রেরণা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</a:t>
          </a:r>
          <a:r>
            <a:rPr lang="en-US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0CB7D66-A3A7-40B4-8E44-2B701B75259D}" type="parTrans" cxnId="{0655522C-12E9-481C-A095-0331C8713D82}">
      <dgm:prSet/>
      <dgm:spPr/>
      <dgm:t>
        <a:bodyPr/>
        <a:lstStyle/>
        <a:p>
          <a:endParaRPr lang="en-US"/>
        </a:p>
      </dgm:t>
    </dgm:pt>
    <dgm:pt modelId="{9DEF399B-ABD2-4997-B53C-7CE1651F339C}" type="sibTrans" cxnId="{0655522C-12E9-481C-A095-0331C8713D82}">
      <dgm:prSet/>
      <dgm:spPr/>
      <dgm:t>
        <a:bodyPr/>
        <a:lstStyle/>
        <a:p>
          <a:endParaRPr lang="en-US"/>
        </a:p>
      </dgm:t>
    </dgm:pt>
    <dgm:pt modelId="{007BFBDB-282E-4FE3-8D5D-54096A43C0C7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36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dirty="0" err="1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দেশ-প্রেমের</a:t>
          </a:r>
          <a:r>
            <a:rPr lang="en-US" sz="36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জাগরণ</a:t>
          </a:r>
          <a:r>
            <a:rPr lang="en-US" sz="36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chemeClr val="bg2">
                <a:lumMod val="1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E630B8-BE87-4EF9-B0ED-8F6D6E7F6638}" type="parTrans" cxnId="{3A23554F-07B2-426D-8046-674DF534F3EC}">
      <dgm:prSet/>
      <dgm:spPr/>
      <dgm:t>
        <a:bodyPr/>
        <a:lstStyle/>
        <a:p>
          <a:endParaRPr lang="en-US"/>
        </a:p>
      </dgm:t>
    </dgm:pt>
    <dgm:pt modelId="{B94331CB-743D-4733-8554-E700D746D619}" type="sibTrans" cxnId="{3A23554F-07B2-426D-8046-674DF534F3EC}">
      <dgm:prSet/>
      <dgm:spPr/>
      <dgm:t>
        <a:bodyPr/>
        <a:lstStyle/>
        <a:p>
          <a:endParaRPr lang="en-US"/>
        </a:p>
      </dgm:t>
    </dgm:pt>
    <dgm:pt modelId="{9054FD21-D3C2-47CA-842F-B281E00556BB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36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জাতীয়তাবাদের</a:t>
          </a:r>
          <a:r>
            <a:rPr lang="en-US" sz="36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সূত্রপাত</a:t>
          </a:r>
          <a:r>
            <a:rPr lang="en-US" sz="36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435A6C-F784-4607-93BE-A07FFC0D94A6}" type="parTrans" cxnId="{D195C0EF-2C19-446B-9D18-AF04A1C56D44}">
      <dgm:prSet/>
      <dgm:spPr/>
      <dgm:t>
        <a:bodyPr/>
        <a:lstStyle/>
        <a:p>
          <a:endParaRPr lang="en-US"/>
        </a:p>
      </dgm:t>
    </dgm:pt>
    <dgm:pt modelId="{E7E074A2-BDDF-4248-9721-FA7DF599175E}" type="sibTrans" cxnId="{D195C0EF-2C19-446B-9D18-AF04A1C56D44}">
      <dgm:prSet/>
      <dgm:spPr/>
      <dgm:t>
        <a:bodyPr/>
        <a:lstStyle/>
        <a:p>
          <a:endParaRPr lang="en-US"/>
        </a:p>
      </dgm:t>
    </dgm:pt>
    <dgm:pt modelId="{B363EE07-00AB-463C-A4C4-22D6B5E92D56}" type="pres">
      <dgm:prSet presAssocID="{E35CE4D8-F4EC-49E8-B7B7-EFE61EA4A2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5187A9C-7DDC-46B3-8BA0-BB30F08B9394}" type="pres">
      <dgm:prSet presAssocID="{42A94132-3B4C-4F48-9143-6F265D9709E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7215E-207E-4A61-BD88-5027F63A82DE}" type="pres">
      <dgm:prSet presAssocID="{8AC96A7C-FCE8-402D-8562-592D2FEFF7CA}" presName="sibTrans" presStyleCnt="0"/>
      <dgm:spPr/>
    </dgm:pt>
    <dgm:pt modelId="{74AEDAE2-B7AF-4EF5-9F17-3FE5DDCC490B}" type="pres">
      <dgm:prSet presAssocID="{8C932E77-E38A-4C40-A4A7-29484698BAF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BFF48-828A-431E-A93A-BF3ACFE3EA63}" type="pres">
      <dgm:prSet presAssocID="{043EDBBA-58BB-408D-91E3-E36332E95C36}" presName="sibTrans" presStyleCnt="0"/>
      <dgm:spPr/>
    </dgm:pt>
    <dgm:pt modelId="{09DC1A35-1EC0-49A3-943F-FAFFD30BF600}" type="pres">
      <dgm:prSet presAssocID="{F7F5DEF4-05E6-417E-BE29-CD7AEFA970E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169251-7088-42A0-BE4E-C9AB7D7148B7}" type="pres">
      <dgm:prSet presAssocID="{9DEF399B-ABD2-4997-B53C-7CE1651F339C}" presName="sibTrans" presStyleCnt="0"/>
      <dgm:spPr/>
    </dgm:pt>
    <dgm:pt modelId="{C2D05AD2-BA73-47D9-9817-583F3603AA30}" type="pres">
      <dgm:prSet presAssocID="{007BFBDB-282E-4FE3-8D5D-54096A43C0C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71FD2-A108-4721-AE17-F5783772F2F3}" type="pres">
      <dgm:prSet presAssocID="{B94331CB-743D-4733-8554-E700D746D619}" presName="sibTrans" presStyleCnt="0"/>
      <dgm:spPr/>
    </dgm:pt>
    <dgm:pt modelId="{D294727D-4ACE-433A-A4D5-A8FE2F82F797}" type="pres">
      <dgm:prSet presAssocID="{9054FD21-D3C2-47CA-842F-B281E00556B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55522C-12E9-481C-A095-0331C8713D82}" srcId="{E35CE4D8-F4EC-49E8-B7B7-EFE61EA4A272}" destId="{F7F5DEF4-05E6-417E-BE29-CD7AEFA970EC}" srcOrd="2" destOrd="0" parTransId="{00CB7D66-A3A7-40B4-8E44-2B701B75259D}" sibTransId="{9DEF399B-ABD2-4997-B53C-7CE1651F339C}"/>
    <dgm:cxn modelId="{C8107C98-6EBB-4CFA-A7AC-FFB7EE0F6B24}" type="presOf" srcId="{F7F5DEF4-05E6-417E-BE29-CD7AEFA970EC}" destId="{09DC1A35-1EC0-49A3-943F-FAFFD30BF600}" srcOrd="0" destOrd="0" presId="urn:microsoft.com/office/officeart/2005/8/layout/default"/>
    <dgm:cxn modelId="{1AB015C3-8FE4-4541-AA13-0968F4BA256C}" type="presOf" srcId="{8C932E77-E38A-4C40-A4A7-29484698BAF2}" destId="{74AEDAE2-B7AF-4EF5-9F17-3FE5DDCC490B}" srcOrd="0" destOrd="0" presId="urn:microsoft.com/office/officeart/2005/8/layout/default"/>
    <dgm:cxn modelId="{CE92B40A-444C-46A0-995B-49A9D7B5E3B8}" type="presOf" srcId="{9054FD21-D3C2-47CA-842F-B281E00556BB}" destId="{D294727D-4ACE-433A-A4D5-A8FE2F82F797}" srcOrd="0" destOrd="0" presId="urn:microsoft.com/office/officeart/2005/8/layout/default"/>
    <dgm:cxn modelId="{3A23554F-07B2-426D-8046-674DF534F3EC}" srcId="{E35CE4D8-F4EC-49E8-B7B7-EFE61EA4A272}" destId="{007BFBDB-282E-4FE3-8D5D-54096A43C0C7}" srcOrd="3" destOrd="0" parTransId="{6DE630B8-BE87-4EF9-B0ED-8F6D6E7F6638}" sibTransId="{B94331CB-743D-4733-8554-E700D746D619}"/>
    <dgm:cxn modelId="{6E18B1A6-DBF6-4DEF-BC9F-C83EAD88AB3A}" type="presOf" srcId="{42A94132-3B4C-4F48-9143-6F265D9709EC}" destId="{15187A9C-7DDC-46B3-8BA0-BB30F08B9394}" srcOrd="0" destOrd="0" presId="urn:microsoft.com/office/officeart/2005/8/layout/default"/>
    <dgm:cxn modelId="{74F209D3-AA6B-449F-93EE-7CC8B786DF81}" srcId="{E35CE4D8-F4EC-49E8-B7B7-EFE61EA4A272}" destId="{42A94132-3B4C-4F48-9143-6F265D9709EC}" srcOrd="0" destOrd="0" parTransId="{9829B439-A843-495E-AC66-C4D92065860B}" sibTransId="{8AC96A7C-FCE8-402D-8562-592D2FEFF7CA}"/>
    <dgm:cxn modelId="{0B0AE0D8-88DC-4409-96AD-B633A40192FC}" type="presOf" srcId="{E35CE4D8-F4EC-49E8-B7B7-EFE61EA4A272}" destId="{B363EE07-00AB-463C-A4C4-22D6B5E92D56}" srcOrd="0" destOrd="0" presId="urn:microsoft.com/office/officeart/2005/8/layout/default"/>
    <dgm:cxn modelId="{C0A1A1CD-F029-4239-8A5C-E0B681144297}" srcId="{E35CE4D8-F4EC-49E8-B7B7-EFE61EA4A272}" destId="{8C932E77-E38A-4C40-A4A7-29484698BAF2}" srcOrd="1" destOrd="0" parTransId="{B3167329-5561-43C0-B437-C4199B3F8A1A}" sibTransId="{043EDBBA-58BB-408D-91E3-E36332E95C36}"/>
    <dgm:cxn modelId="{D195C0EF-2C19-446B-9D18-AF04A1C56D44}" srcId="{E35CE4D8-F4EC-49E8-B7B7-EFE61EA4A272}" destId="{9054FD21-D3C2-47CA-842F-B281E00556BB}" srcOrd="4" destOrd="0" parTransId="{D8435A6C-F784-4607-93BE-A07FFC0D94A6}" sibTransId="{E7E074A2-BDDF-4248-9721-FA7DF599175E}"/>
    <dgm:cxn modelId="{4C61C02A-395A-4DB0-ABD3-CE799F74F2DE}" type="presOf" srcId="{007BFBDB-282E-4FE3-8D5D-54096A43C0C7}" destId="{C2D05AD2-BA73-47D9-9817-583F3603AA30}" srcOrd="0" destOrd="0" presId="urn:microsoft.com/office/officeart/2005/8/layout/default"/>
    <dgm:cxn modelId="{3130A6EB-A2C3-45C7-845B-087FD97DA0D8}" type="presParOf" srcId="{B363EE07-00AB-463C-A4C4-22D6B5E92D56}" destId="{15187A9C-7DDC-46B3-8BA0-BB30F08B9394}" srcOrd="0" destOrd="0" presId="urn:microsoft.com/office/officeart/2005/8/layout/default"/>
    <dgm:cxn modelId="{099BDB4E-CD35-4276-BF51-FFCF7D064027}" type="presParOf" srcId="{B363EE07-00AB-463C-A4C4-22D6B5E92D56}" destId="{4F07215E-207E-4A61-BD88-5027F63A82DE}" srcOrd="1" destOrd="0" presId="urn:microsoft.com/office/officeart/2005/8/layout/default"/>
    <dgm:cxn modelId="{F1041E81-C726-4149-8887-1D5D8B9684DA}" type="presParOf" srcId="{B363EE07-00AB-463C-A4C4-22D6B5E92D56}" destId="{74AEDAE2-B7AF-4EF5-9F17-3FE5DDCC490B}" srcOrd="2" destOrd="0" presId="urn:microsoft.com/office/officeart/2005/8/layout/default"/>
    <dgm:cxn modelId="{D0D82D7C-926A-44F8-8B0E-727CB83861BB}" type="presParOf" srcId="{B363EE07-00AB-463C-A4C4-22D6B5E92D56}" destId="{B37BFF48-828A-431E-A93A-BF3ACFE3EA63}" srcOrd="3" destOrd="0" presId="urn:microsoft.com/office/officeart/2005/8/layout/default"/>
    <dgm:cxn modelId="{F054C784-8C1C-4304-A20D-5EF46A24F18A}" type="presParOf" srcId="{B363EE07-00AB-463C-A4C4-22D6B5E92D56}" destId="{09DC1A35-1EC0-49A3-943F-FAFFD30BF600}" srcOrd="4" destOrd="0" presId="urn:microsoft.com/office/officeart/2005/8/layout/default"/>
    <dgm:cxn modelId="{794BE14E-A88C-404A-8B05-B877FA6B7D8F}" type="presParOf" srcId="{B363EE07-00AB-463C-A4C4-22D6B5E92D56}" destId="{6B169251-7088-42A0-BE4E-C9AB7D7148B7}" srcOrd="5" destOrd="0" presId="urn:microsoft.com/office/officeart/2005/8/layout/default"/>
    <dgm:cxn modelId="{DE69E61C-ED6E-48D3-8E4E-3725738A701D}" type="presParOf" srcId="{B363EE07-00AB-463C-A4C4-22D6B5E92D56}" destId="{C2D05AD2-BA73-47D9-9817-583F3603AA30}" srcOrd="6" destOrd="0" presId="urn:microsoft.com/office/officeart/2005/8/layout/default"/>
    <dgm:cxn modelId="{F7663708-21CE-4669-A5B1-AD65951FB20E}" type="presParOf" srcId="{B363EE07-00AB-463C-A4C4-22D6B5E92D56}" destId="{5D371FD2-A108-4721-AE17-F5783772F2F3}" srcOrd="7" destOrd="0" presId="urn:microsoft.com/office/officeart/2005/8/layout/default"/>
    <dgm:cxn modelId="{311EF9B8-6B94-4139-8141-52F135B68071}" type="presParOf" srcId="{B363EE07-00AB-463C-A4C4-22D6B5E92D56}" destId="{D294727D-4ACE-433A-A4D5-A8FE2F82F79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310BA-F622-45D1-9AE0-0B7082C575F1}">
      <dsp:nvSpPr>
        <dsp:cNvPr id="0" name=""/>
        <dsp:cNvSpPr/>
      </dsp:nvSpPr>
      <dsp:spPr>
        <a:xfrm>
          <a:off x="4817502" y="1541969"/>
          <a:ext cx="2481148" cy="1695401"/>
        </a:xfrm>
        <a:prstGeom prst="hexagon">
          <a:avLst>
            <a:gd name="adj" fmla="val 28570"/>
            <a:gd name="vf" fmla="val 11547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শহীদ তিতুমীর</a:t>
          </a:r>
          <a:endParaRPr lang="en-US" sz="40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85723" y="1793579"/>
        <a:ext cx="1744706" cy="1192181"/>
      </dsp:txXfrm>
    </dsp:sp>
    <dsp:sp modelId="{DB6B12CF-65D0-483E-9F09-4120CD8FF416}">
      <dsp:nvSpPr>
        <dsp:cNvPr id="0" name=""/>
        <dsp:cNvSpPr/>
      </dsp:nvSpPr>
      <dsp:spPr>
        <a:xfrm>
          <a:off x="6305401" y="730834"/>
          <a:ext cx="739468" cy="6371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D3318-EF7B-4811-A9CA-781B81A51DDF}">
      <dsp:nvSpPr>
        <dsp:cNvPr id="0" name=""/>
        <dsp:cNvSpPr/>
      </dsp:nvSpPr>
      <dsp:spPr>
        <a:xfrm>
          <a:off x="4535030" y="0"/>
          <a:ext cx="3053386" cy="1389493"/>
        </a:xfrm>
        <a:prstGeom prst="hexagon">
          <a:avLst>
            <a:gd name="adj" fmla="val 28570"/>
            <a:gd name="vf" fmla="val 11547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28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সমাজ</a:t>
          </a:r>
          <a:r>
            <a:rPr lang="en-US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সংস্কার</a:t>
          </a:r>
          <a:r>
            <a:rPr lang="en-US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ধর্মীয়</a:t>
          </a:r>
          <a:r>
            <a:rPr lang="en-US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</a:t>
          </a:r>
          <a:r>
            <a:rPr lang="en-US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বিস্তার</a:t>
          </a:r>
          <a:r>
            <a:rPr lang="en-US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21805" y="176008"/>
        <a:ext cx="2279836" cy="1037477"/>
      </dsp:txXfrm>
    </dsp:sp>
    <dsp:sp modelId="{FF10694E-0BA5-488B-9F1A-937691853917}">
      <dsp:nvSpPr>
        <dsp:cNvPr id="0" name=""/>
        <dsp:cNvSpPr/>
      </dsp:nvSpPr>
      <dsp:spPr>
        <a:xfrm>
          <a:off x="7168418" y="1921964"/>
          <a:ext cx="739468" cy="6371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49EC04-56AE-4501-9086-425296DF14C1}">
      <dsp:nvSpPr>
        <dsp:cNvPr id="0" name=""/>
        <dsp:cNvSpPr/>
      </dsp:nvSpPr>
      <dsp:spPr>
        <a:xfrm>
          <a:off x="7779756" y="799218"/>
          <a:ext cx="2918197" cy="1389493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.২। </a:t>
          </a:r>
          <a:r>
            <a:rPr lang="en-US" sz="28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শোষণ-নিপীড়নমুক্ত</a:t>
          </a:r>
          <a:r>
            <a:rPr lang="en-US" sz="28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সমাজ</a:t>
          </a:r>
          <a:r>
            <a:rPr lang="en-US" sz="28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r>
            <a:rPr lang="en-US" sz="2800" kern="12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kern="12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155265" y="978016"/>
        <a:ext cx="2167179" cy="1031897"/>
      </dsp:txXfrm>
    </dsp:sp>
    <dsp:sp modelId="{497586F9-E22C-47B5-A69F-82260ECF10EA}">
      <dsp:nvSpPr>
        <dsp:cNvPr id="0" name=""/>
        <dsp:cNvSpPr/>
      </dsp:nvSpPr>
      <dsp:spPr>
        <a:xfrm>
          <a:off x="6568911" y="3266527"/>
          <a:ext cx="739468" cy="6371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DF1B0A-1667-4084-8301-D9189E93299B}">
      <dsp:nvSpPr>
        <dsp:cNvPr id="0" name=""/>
        <dsp:cNvSpPr/>
      </dsp:nvSpPr>
      <dsp:spPr>
        <a:xfrm>
          <a:off x="7979800" y="2867243"/>
          <a:ext cx="2989124" cy="1389493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.৩।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শোষিত-লাঞ্চচিত</a:t>
          </a: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কৃষকেদের</a:t>
          </a: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kern="1200" dirty="0" smtClean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kern="1200" dirty="0">
            <a:solidFill>
              <a:schemeClr val="accent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361220" y="3044546"/>
        <a:ext cx="2226284" cy="1034887"/>
      </dsp:txXfrm>
    </dsp:sp>
    <dsp:sp modelId="{2DBAF782-5F93-432A-B56F-BA1FE764A778}">
      <dsp:nvSpPr>
        <dsp:cNvPr id="0" name=""/>
        <dsp:cNvSpPr/>
      </dsp:nvSpPr>
      <dsp:spPr>
        <a:xfrm>
          <a:off x="5081768" y="3406098"/>
          <a:ext cx="739468" cy="6371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CF74FA-8EB6-4498-9575-EC2C606B1999}">
      <dsp:nvSpPr>
        <dsp:cNvPr id="0" name=""/>
        <dsp:cNvSpPr/>
      </dsp:nvSpPr>
      <dsp:spPr>
        <a:xfrm>
          <a:off x="4748236" y="3265631"/>
          <a:ext cx="2931785" cy="1389493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.৪। </a:t>
          </a:r>
          <a:r>
            <a:rPr lang="en-US" sz="2800" kern="12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জমিদার</a:t>
          </a:r>
          <a:r>
            <a:rPr lang="en-US" sz="2800" kern="1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kern="12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নীলকরদের</a:t>
          </a:r>
          <a:r>
            <a:rPr lang="en-US" sz="2800" kern="1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বিরোদ্ধে</a:t>
          </a:r>
          <a:r>
            <a:rPr lang="en-US" sz="2800" kern="1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প্রতিবাদ</a:t>
          </a:r>
          <a:r>
            <a:rPr lang="en-US" sz="2800" kern="1200" dirty="0" smtClean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kern="1200" dirty="0">
            <a:solidFill>
              <a:schemeClr val="tx2">
                <a:lumMod val="5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24877" y="3444137"/>
        <a:ext cx="2178503" cy="1032481"/>
      </dsp:txXfrm>
    </dsp:sp>
    <dsp:sp modelId="{CBA93B08-B975-4F41-81E1-D625E1B6B803}">
      <dsp:nvSpPr>
        <dsp:cNvPr id="0" name=""/>
        <dsp:cNvSpPr/>
      </dsp:nvSpPr>
      <dsp:spPr>
        <a:xfrm>
          <a:off x="4204618" y="2215445"/>
          <a:ext cx="739468" cy="63714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555F9-346A-4095-93AA-ADA14D23680F}">
      <dsp:nvSpPr>
        <dsp:cNvPr id="0" name=""/>
        <dsp:cNvSpPr/>
      </dsp:nvSpPr>
      <dsp:spPr>
        <a:xfrm>
          <a:off x="993430" y="2411000"/>
          <a:ext cx="2826551" cy="138949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.৫। </a:t>
          </a:r>
          <a:r>
            <a:rPr lang="en-US" sz="28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বারাসাত</a:t>
          </a:r>
          <a:r>
            <a:rPr lang="en-US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বিদ্রোহ</a:t>
          </a:r>
          <a:r>
            <a:rPr lang="en-US" sz="28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61302" y="2591841"/>
        <a:ext cx="2090807" cy="1027811"/>
      </dsp:txXfrm>
    </dsp:sp>
    <dsp:sp modelId="{6D784C1E-2979-43F6-8130-BE06EF2AD9C0}">
      <dsp:nvSpPr>
        <dsp:cNvPr id="0" name=""/>
        <dsp:cNvSpPr/>
      </dsp:nvSpPr>
      <dsp:spPr>
        <a:xfrm>
          <a:off x="1320053" y="298534"/>
          <a:ext cx="2838340" cy="1389493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.৬। বাশের </a:t>
          </a:r>
          <a:r>
            <a:rPr lang="en-US" sz="28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কেল্লা</a:t>
          </a:r>
          <a:r>
            <a:rPr lang="en-US" sz="28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নির্মাণ</a:t>
          </a:r>
          <a:r>
            <a:rPr lang="en-US" sz="28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28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688907" y="479105"/>
        <a:ext cx="2100632" cy="10283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87A9C-7DDC-46B3-8BA0-BB30F08B9394}">
      <dsp:nvSpPr>
        <dsp:cNvPr id="0" name=""/>
        <dsp:cNvSpPr/>
      </dsp:nvSpPr>
      <dsp:spPr>
        <a:xfrm>
          <a:off x="47083" y="2242"/>
          <a:ext cx="3737277" cy="2242366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প্রতিবাদের</a:t>
          </a:r>
          <a:r>
            <a:rPr lang="en-US" sz="32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সূচনা</a:t>
          </a:r>
          <a:r>
            <a:rPr lang="en-US" sz="3600" kern="12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7083" y="2242"/>
        <a:ext cx="3737277" cy="2242366"/>
      </dsp:txXfrm>
    </dsp:sp>
    <dsp:sp modelId="{74AEDAE2-B7AF-4EF5-9F17-3FE5DDCC490B}">
      <dsp:nvSpPr>
        <dsp:cNvPr id="0" name=""/>
        <dsp:cNvSpPr/>
      </dsp:nvSpPr>
      <dsp:spPr>
        <a:xfrm>
          <a:off x="4158088" y="2242"/>
          <a:ext cx="3737277" cy="224236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অন্যায়ের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বিরোদ্ধে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প্রতিরোধ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accent2">
                <a:lumMod val="7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58088" y="2242"/>
        <a:ext cx="3737277" cy="2242366"/>
      </dsp:txXfrm>
    </dsp:sp>
    <dsp:sp modelId="{09DC1A35-1EC0-49A3-943F-FAFFD30BF600}">
      <dsp:nvSpPr>
        <dsp:cNvPr id="0" name=""/>
        <dsp:cNvSpPr/>
      </dsp:nvSpPr>
      <dsp:spPr>
        <a:xfrm>
          <a:off x="8269093" y="2242"/>
          <a:ext cx="3737277" cy="224236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রক্তদানের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অনুপ্রেরণা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লাভ</a:t>
          </a:r>
          <a:r>
            <a:rPr lang="en-US" sz="3600" kern="1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269093" y="2242"/>
        <a:ext cx="3737277" cy="2242366"/>
      </dsp:txXfrm>
    </dsp:sp>
    <dsp:sp modelId="{C2D05AD2-BA73-47D9-9817-583F3603AA30}">
      <dsp:nvSpPr>
        <dsp:cNvPr id="0" name=""/>
        <dsp:cNvSpPr/>
      </dsp:nvSpPr>
      <dsp:spPr>
        <a:xfrm>
          <a:off x="2102586" y="2618336"/>
          <a:ext cx="3737277" cy="2242366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 </a:t>
          </a:r>
          <a:r>
            <a:rPr lang="en-US" sz="3600" kern="1200" dirty="0" err="1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দেশ-প্রেমের</a:t>
          </a:r>
          <a:r>
            <a:rPr lang="en-US" sz="3600" kern="1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জাগরণ</a:t>
          </a:r>
          <a:r>
            <a:rPr lang="en-US" sz="3600" kern="1200" dirty="0" smtClean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chemeClr val="bg2">
                <a:lumMod val="1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02586" y="2618336"/>
        <a:ext cx="3737277" cy="2242366"/>
      </dsp:txXfrm>
    </dsp:sp>
    <dsp:sp modelId="{D294727D-4ACE-433A-A4D5-A8FE2F82F797}">
      <dsp:nvSpPr>
        <dsp:cNvPr id="0" name=""/>
        <dsp:cNvSpPr/>
      </dsp:nvSpPr>
      <dsp:spPr>
        <a:xfrm>
          <a:off x="6213591" y="2618336"/>
          <a:ext cx="3737277" cy="2242366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 </a:t>
          </a:r>
          <a:r>
            <a:rPr lang="en-US" sz="3600" kern="1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জাতীয়তাবাদের</a:t>
          </a:r>
          <a:r>
            <a:rPr lang="en-US" sz="36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সূত্রপাত</a:t>
          </a:r>
          <a:r>
            <a:rPr lang="en-US" sz="3600" kern="12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,</a:t>
          </a:r>
          <a:endParaRPr lang="en-US" sz="3600" kern="1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13591" y="2618336"/>
        <a:ext cx="3737277" cy="2242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5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3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5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9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0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8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0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6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6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4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611AB-432B-4068-B11B-F6506D33A70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0EC5-149B-4E6B-90CB-5B3F97EA7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" y="1773382"/>
            <a:ext cx="12191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সু-শাসন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03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821" y="4162926"/>
            <a:ext cx="102990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জমিদার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কৃষ্ণ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318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497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8147" y="3244334"/>
            <a:ext cx="10924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কবর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097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81263" y="3244334"/>
            <a:ext cx="113578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যুদ্ধরত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জমিদারদের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বিরোদ্ধে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79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92505" y="3244334"/>
            <a:ext cx="117428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ছাত্রবাস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বুয়েট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303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65564" y="3269673"/>
            <a:ext cx="87837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বাশের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কেল্লা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55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7989" y="3244334"/>
            <a:ext cx="1152625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বাশের </a:t>
            </a:r>
            <a:r>
              <a:rPr lang="en-US" sz="9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কেল্লা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549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9863" y="1049155"/>
            <a:ext cx="11153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নারিকেল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নিহিত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শহীদ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সৈন্যবাহিনী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228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237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564" y="453008"/>
            <a:ext cx="11734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তিতুমীর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যুদ্ধরত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জমিদারদের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বিরোদ্ধে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532522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244334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তিতুমীর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যুদ্ধরত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জমিদারদের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বিরোদ্ধে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27139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8745" y="955964"/>
            <a:ext cx="5802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732"/>
            <a:ext cx="3118745" cy="33913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345" y="-80150"/>
            <a:ext cx="3366655" cy="34468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634" y="3909867"/>
            <a:ext cx="56818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আজহারুল ইসলাম,</a:t>
            </a:r>
          </a:p>
          <a:p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অধ্যাপক,</a:t>
            </a:r>
          </a:p>
          <a:p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 ইউ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নিয়ন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পাকুন্দিয়া-কিশোরগঞ্জ,</a:t>
            </a:r>
          </a:p>
          <a:p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০১৭১২৩৮৯৭৫২,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3909867"/>
            <a:ext cx="52754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শ্রেণীঃ দ্বাদশ,</a:t>
            </a:r>
          </a:p>
          <a:p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পৌরনীতি ও সু-শাসন,</a:t>
            </a:r>
          </a:p>
          <a:p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3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শহীদ তিতুমীর,</a:t>
            </a:r>
          </a:p>
          <a:p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2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32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২০/০৪/২০২০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0485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8544" y="3244334"/>
            <a:ext cx="120534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যুদ্ধরত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জমিদারদের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বিরোদ্ধে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27776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4700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72836" y="6470073"/>
            <a:ext cx="101692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7422549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1545" y="0"/>
            <a:ext cx="96150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ঘোষনাঃ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441" y="5451763"/>
            <a:ext cx="1143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তিতুমীর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ছিলেন,বৃটিশ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সংগ্রামের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পটভূমিতে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সমূহ,কি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996"/>
            <a:ext cx="12192000" cy="434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78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5806" y="0"/>
            <a:ext cx="9753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473" y="5042118"/>
            <a:ext cx="118179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শহীদ তিতুমীর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শহীদ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বৃটিশ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৩।বাংলাদেশের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সংগ্রামের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পটভূমিতে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শহীদ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995"/>
            <a:ext cx="12192000" cy="393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175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2109" y="706581"/>
            <a:ext cx="10051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ছিলেনঃ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25908"/>
            <a:ext cx="1219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পটভূমিতে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কয়জন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মুক্তিসেনানী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অকুতোভয়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পুরুষের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পাতায়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স্বর্ণাক্ষরে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শহীদ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পুরুষ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১৭৮৬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চব্বশ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পরগনার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বারাসাত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চাদপুর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জন্মগ্রহন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আসল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নিসার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আলী।এ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শক্তিধর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হ্রদয়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অনুভূতিতে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সমুজ্জল।অল্প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ইসলামী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শিক্ষায়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শিক্ষিত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পুনর্জাগরণে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নিজেকে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বিলিয়ে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তিতুমীর বাশের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কেল্লা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নির্মাণ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জমিদার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নীলকর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বৃটিশ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মোকাবেলার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১৮৩১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নভেম্বর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বৃটিশ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বাশের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কেল্লার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চালায়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তোপের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বাশের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কেল্লা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বেশিক্ষণ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টিকে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পারেনি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আক্রমনে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তিতুমীর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বিক্রমে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অনুচর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শহীদ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বিশ্বস্ত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মাসুম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৩৫০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অনুচর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বন্দী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প্রহসন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মাসুম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অনুচরদের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ফাসীর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কাষ্টে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ঝুলিয়ে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মৃত্যুওদন্ড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পটভূমিতে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প্রেরণা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বিরল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অতুলনীয়</a:t>
            </a:r>
            <a:r>
              <a:rPr lang="en-US" sz="28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355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65331210"/>
              </p:ext>
            </p:extLst>
          </p:nvPr>
        </p:nvGraphicFramePr>
        <p:xfrm>
          <a:off x="0" y="2078183"/>
          <a:ext cx="12192000" cy="4779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5018" y="110836"/>
            <a:ext cx="10640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সমূহঃ</a:t>
            </a:r>
            <a:r>
              <a:rPr lang="en-US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78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9310BA-F622-45D1-9AE0-0B7082C575F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1E6113-D8C9-43B6-A739-0918011B0DB5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9D3318-EF7B-4811-A9CA-781B81A51DD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6B12CF-65D0-483E-9F09-4120CD8FF41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49EC04-56AE-4501-9086-425296DF14C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10694E-0BA5-488B-9F1A-93769185391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DF1B0A-1667-4084-8301-D9189E93299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7586F9-E22C-47B5-A69F-82260ECF10EA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7CF74FA-8EB6-4498-9575-EC2C606B1999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BAF782-5F93-432A-B56F-BA1FE764A778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555F9-346A-4095-93AA-ADA14D23680F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A93B08-B975-4F41-81E1-D625E1B6B80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784C1E-2979-43F6-8130-BE06EF2AD9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8545" y="207818"/>
            <a:ext cx="11914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পটভূমিতে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অবদানঃ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92935697"/>
              </p:ext>
            </p:extLst>
          </p:nvPr>
        </p:nvGraphicFramePr>
        <p:xfrm>
          <a:off x="138545" y="1995055"/>
          <a:ext cx="12053455" cy="4862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625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87A9C-7DDC-46B3-8BA0-BB30F08B9394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AEDAE2-B7AF-4EF5-9F17-3FE5DDCC490B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DC1A35-1EC0-49A3-943F-FAFFD30BF6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D05AD2-BA73-47D9-9817-583F3603AA3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4727D-4ACE-433A-A4D5-A8FE2F82F7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220" y="138545"/>
            <a:ext cx="111529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4141"/>
            <a:ext cx="12192000" cy="45862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2619" y="5680364"/>
            <a:ext cx="110005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বারাসাত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বাশের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কেল্লা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নীলকর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বাবু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কাদের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2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253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363" y="110836"/>
            <a:ext cx="105433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8832"/>
            <a:ext cx="12192000" cy="4821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1164" y="6165273"/>
            <a:ext cx="11083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বৃটিশ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বিরোধী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809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8982" y="0"/>
            <a:ext cx="96289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746" y="1287856"/>
            <a:ext cx="6262254" cy="47109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7856"/>
            <a:ext cx="5777345" cy="47109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09" y="6038095"/>
            <a:ext cx="5749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ক।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বারাসাত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বিদ্রোহ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1418" y="6038095"/>
            <a:ext cx="5818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বাশের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কেল্লা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বলিতে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64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3869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1891" y="6386945"/>
            <a:ext cx="11111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999091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568" y="1050778"/>
            <a:ext cx="56964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</a:rPr>
              <a:t>মল্যায়নঃ</a:t>
            </a:r>
            <a:r>
              <a:rPr lang="en-US" sz="5400" dirty="0" smtClean="0">
                <a:solidFill>
                  <a:srgbClr val="00B050"/>
                </a:solidFill>
              </a:rPr>
              <a:t>-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811012"/>
            <a:ext cx="88845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শহীদ তিতুমীর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জন্মগ্রহন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 ১৫৮৬,                                খ, ১৬৮৬,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গ,১৭৮৬,                                   ঘ,১৮৮৬,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শহীদ তিতুমীর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মৃত্যুবরন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ক,১৫৩১,                                   খ,১৬৩১,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গ,১৭৩১,                                    ঘ,১৮৩১,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941" y="0"/>
            <a:ext cx="5717059" cy="405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67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945" y="0"/>
            <a:ext cx="102385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7995"/>
            <a:ext cx="12191999" cy="50572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563" y="6165272"/>
            <a:ext cx="12150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সংগ্রামের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পটভূমিতে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দিবা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515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9965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8762" y="2713441"/>
            <a:ext cx="111944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অসংখ্য</a:t>
            </a:r>
            <a:r>
              <a:rPr lang="en-US" sz="9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738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0999" y="637674"/>
            <a:ext cx="1143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ওয়াহাবী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আন্দোলনের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ভেরলবী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99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7516" y="192505"/>
            <a:ext cx="1028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শহীদ তিতুমীর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765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95018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335" y="757989"/>
            <a:ext cx="11562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সেনাপতি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বীরপুরুষ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মাসুম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3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44190" y="825987"/>
            <a:ext cx="648502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তিতুমীর</a:t>
            </a:r>
          </a:p>
        </p:txBody>
      </p:sp>
    </p:spTree>
    <p:extLst>
      <p:ext uri="{BB962C8B-B14F-4D97-AF65-F5344CB8AC3E}">
        <p14:creationId xmlns:p14="http://schemas.microsoft.com/office/powerpoint/2010/main" val="3135265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89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565"/>
            <a:ext cx="12191999" cy="67256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3188" y="2839453"/>
            <a:ext cx="112856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কর্নেল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স্টুয়াট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27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574</Words>
  <Application>Microsoft Office PowerPoint</Application>
  <PresentationFormat>Widescreen</PresentationFormat>
  <Paragraphs>72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azharul islam</dc:creator>
  <cp:lastModifiedBy>Azharul Islam</cp:lastModifiedBy>
  <cp:revision>37</cp:revision>
  <dcterms:created xsi:type="dcterms:W3CDTF">2020-04-19T04:31:27Z</dcterms:created>
  <dcterms:modified xsi:type="dcterms:W3CDTF">2020-06-24T18:38:25Z</dcterms:modified>
</cp:coreProperties>
</file>