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1" r:id="rId4"/>
    <p:sldId id="273" r:id="rId5"/>
    <p:sldId id="280" r:id="rId6"/>
    <p:sldId id="288" r:id="rId7"/>
    <p:sldId id="292" r:id="rId8"/>
    <p:sldId id="290" r:id="rId9"/>
    <p:sldId id="293" r:id="rId10"/>
    <p:sldId id="277" r:id="rId11"/>
    <p:sldId id="289" r:id="rId12"/>
    <p:sldId id="274" r:id="rId13"/>
    <p:sldId id="275" r:id="rId14"/>
    <p:sldId id="279" r:id="rId15"/>
    <p:sldId id="276" r:id="rId16"/>
    <p:sldId id="278" r:id="rId17"/>
    <p:sldId id="29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6AC23-9C6E-46D2-A366-0F62D5038F97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72728-3E5E-4A72-AEB6-D176DC9B4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2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94E3F-BA2F-4E48-8D6A-D3C9D27CB8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20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72728-3E5E-4A72-AEB6-D176DC9B42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85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72728-3E5E-4A72-AEB6-D176DC9B42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96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20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6.jpg"/><Relationship Id="rId4" Type="http://schemas.openxmlformats.org/officeDocument/2006/relationships/image" Target="../media/image17.jpg"/><Relationship Id="rId9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16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3.jpg"/><Relationship Id="rId7" Type="http://schemas.openxmlformats.org/officeDocument/2006/relationships/image" Target="../media/image15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20.jpg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se 12.jpg"/>
          <p:cNvPicPr>
            <a:picLocks noChangeAspect="1"/>
          </p:cNvPicPr>
          <p:nvPr/>
        </p:nvPicPr>
        <p:blipFill>
          <a:blip r:embed="rId3" cstate="print"/>
          <a:srcRect r="8333"/>
          <a:stretch>
            <a:fillRect/>
          </a:stretch>
        </p:blipFill>
        <p:spPr>
          <a:xfrm>
            <a:off x="1524000" y="952500"/>
            <a:ext cx="5867400" cy="400050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1"/>
            <a:ext cx="3165520" cy="34670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5163400" y="591401"/>
            <a:ext cx="3581401" cy="3922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4911804"/>
            <a:ext cx="6477000" cy="1107996"/>
          </a:xfrm>
          <a:custGeom>
            <a:avLst/>
            <a:gdLst>
              <a:gd name="connsiteX0" fmla="*/ 0 w 6477000"/>
              <a:gd name="connsiteY0" fmla="*/ 0 h 1107996"/>
              <a:gd name="connsiteX1" fmla="*/ 6477000 w 6477000"/>
              <a:gd name="connsiteY1" fmla="*/ 0 h 1107996"/>
              <a:gd name="connsiteX2" fmla="*/ 6477000 w 6477000"/>
              <a:gd name="connsiteY2" fmla="*/ 1107996 h 1107996"/>
              <a:gd name="connsiteX3" fmla="*/ 0 w 6477000"/>
              <a:gd name="connsiteY3" fmla="*/ 1107996 h 1107996"/>
              <a:gd name="connsiteX4" fmla="*/ 0 w 6477000"/>
              <a:gd name="connsiteY4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1107996">
                <a:moveTo>
                  <a:pt x="0" y="0"/>
                </a:moveTo>
                <a:lnTo>
                  <a:pt x="6477000" y="0"/>
                </a:lnTo>
                <a:lnTo>
                  <a:pt x="6477000" y="1107996"/>
                </a:lnTo>
                <a:lnTo>
                  <a:pt x="0" y="110799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 পাঠে স্বাগত </a:t>
            </a:r>
            <a:endParaRPr lang="en-US" sz="6600" dirty="0">
              <a:ln>
                <a:solidFill>
                  <a:srgbClr val="00B05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428832" y="2741748"/>
            <a:ext cx="2360468" cy="11466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 টাকার মুদ্রা ও নোট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9082" y="133605"/>
            <a:ext cx="2965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বলি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21537" y="2589456"/>
            <a:ext cx="1710575" cy="19374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5"/>
          <a:stretch/>
        </p:blipFill>
        <p:spPr>
          <a:xfrm>
            <a:off x="2643964" y="2786914"/>
            <a:ext cx="2715127" cy="1785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625974" y="692355"/>
            <a:ext cx="2715127" cy="1854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27835" y="855374"/>
            <a:ext cx="1645766" cy="1614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56173" y="4748810"/>
            <a:ext cx="1740207" cy="1658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2538245" y="4655127"/>
            <a:ext cx="2890587" cy="1752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Oval 21"/>
          <p:cNvSpPr/>
          <p:nvPr/>
        </p:nvSpPr>
        <p:spPr>
          <a:xfrm>
            <a:off x="5486400" y="855374"/>
            <a:ext cx="2360468" cy="11466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টাকার মুদ্রা ও নোট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687291" y="4572000"/>
            <a:ext cx="2360468" cy="11466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 টাকার মুদ্রা ও নোট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07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" grpId="0"/>
      <p:bldP spid="6" grpId="1"/>
      <p:bldP spid="22" grpId="0" animBg="1"/>
      <p:bldP spid="22" grpId="1" animBg="1"/>
      <p:bldP spid="23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2" y="108186"/>
            <a:ext cx="2066925" cy="17690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29099" y="283320"/>
            <a:ext cx="358140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 ও গুণে বলি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2870" y="2213429"/>
            <a:ext cx="8299739" cy="3681679"/>
            <a:chOff x="452870" y="2213429"/>
            <a:chExt cx="8299739" cy="368167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452870" y="4142509"/>
              <a:ext cx="2890587" cy="175259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457200" y="2245916"/>
              <a:ext cx="2890587" cy="175259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65"/>
            <a:stretch/>
          </p:blipFill>
          <p:spPr>
            <a:xfrm>
              <a:off x="6218959" y="2863849"/>
              <a:ext cx="2533650" cy="178508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65"/>
            <a:stretch/>
          </p:blipFill>
          <p:spPr>
            <a:xfrm>
              <a:off x="3577937" y="4082313"/>
              <a:ext cx="2533650" cy="178508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65"/>
            <a:stretch/>
          </p:blipFill>
          <p:spPr>
            <a:xfrm>
              <a:off x="3595255" y="2213429"/>
              <a:ext cx="2533650" cy="178508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3" name="Frame 2"/>
          <p:cNvSpPr/>
          <p:nvPr/>
        </p:nvSpPr>
        <p:spPr>
          <a:xfrm>
            <a:off x="152400" y="1988127"/>
            <a:ext cx="8915400" cy="4495800"/>
          </a:xfrm>
          <a:prstGeom prst="frame">
            <a:avLst>
              <a:gd name="adj1" fmla="val 387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38204" y="807935"/>
            <a:ext cx="404379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 একত্রে কত টাকা?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85784" y="1356627"/>
            <a:ext cx="15058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১৬ টাকা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19399" y="1320547"/>
            <a:ext cx="358140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৫+৫=১৬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F2828174-3D72-469F-8663-0337ED1F2EDC}"/>
              </a:ext>
            </a:extLst>
          </p:cNvPr>
          <p:cNvSpPr/>
          <p:nvPr/>
        </p:nvSpPr>
        <p:spPr>
          <a:xfrm>
            <a:off x="0" y="35169"/>
            <a:ext cx="9144000" cy="6858000"/>
          </a:xfrm>
          <a:prstGeom prst="frame">
            <a:avLst>
              <a:gd name="adj1" fmla="val 1793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4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2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047" y="304800"/>
            <a:ext cx="380652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 টাকার কয়টি করে নোট আছে গণনা করি ও বলি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08706" y="1891132"/>
            <a:ext cx="1530493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৫+৫=১০</a:t>
            </a:r>
          </a:p>
          <a:p>
            <a:r>
              <a:rPr lang="bn-I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 টাকা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5"/>
          <a:stretch/>
        </p:blipFill>
        <p:spPr>
          <a:xfrm>
            <a:off x="332076" y="3322928"/>
            <a:ext cx="2533650" cy="1599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76" y="1648691"/>
            <a:ext cx="2933700" cy="15621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987" y="1669473"/>
            <a:ext cx="2933700" cy="15621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5"/>
          <a:stretch/>
        </p:blipFill>
        <p:spPr>
          <a:xfrm>
            <a:off x="361300" y="4922696"/>
            <a:ext cx="2475201" cy="159976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5"/>
          <a:stretch/>
        </p:blipFill>
        <p:spPr>
          <a:xfrm>
            <a:off x="2865726" y="3895944"/>
            <a:ext cx="2533650" cy="159976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6262687" y="2163041"/>
            <a:ext cx="1073594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5399376" y="4433460"/>
            <a:ext cx="1104967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504342" y="4122812"/>
            <a:ext cx="2334857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২+২+২=৬</a:t>
            </a:r>
          </a:p>
          <a:p>
            <a:r>
              <a:rPr lang="bn-I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 টাকা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0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 animBg="1"/>
      <p:bldP spid="6" grpId="0" animBg="1"/>
      <p:bldP spid="32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305177" y="1143000"/>
            <a:ext cx="683882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 টাকার চকলেট কিনতে কোন নোট কয়টি লাগবে?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 rot="19689925">
            <a:off x="43287" y="178150"/>
            <a:ext cx="2616369" cy="192969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দেখানো নোটগূলো দিয়ে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83927" y="304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</a:t>
            </a:r>
            <a:r>
              <a:rPr lang="bn-BD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 করি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08705" y="2457054"/>
            <a:ext cx="5444495" cy="3527510"/>
            <a:chOff x="1108705" y="2457054"/>
            <a:chExt cx="5444495" cy="352751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5736" y="2457054"/>
              <a:ext cx="1756064" cy="10668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35"/>
            <a:stretch/>
          </p:blipFill>
          <p:spPr>
            <a:xfrm>
              <a:off x="1203282" y="3719136"/>
              <a:ext cx="1644361" cy="106636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1108705" y="4892453"/>
              <a:ext cx="1738938" cy="103549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35"/>
            <a:stretch/>
          </p:blipFill>
          <p:spPr>
            <a:xfrm>
              <a:off x="2971800" y="3719136"/>
              <a:ext cx="1644361" cy="106636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35"/>
            <a:stretch/>
          </p:blipFill>
          <p:spPr>
            <a:xfrm>
              <a:off x="4766136" y="3746845"/>
              <a:ext cx="1644361" cy="106636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2971799" y="4864143"/>
              <a:ext cx="1644361" cy="109211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>
              <a:off x="4766136" y="4892453"/>
              <a:ext cx="1787064" cy="109211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00" y="2506254"/>
              <a:ext cx="1756064" cy="1066800"/>
            </a:xfrm>
            <a:prstGeom prst="rect">
              <a:avLst/>
            </a:prstGeom>
          </p:spPr>
        </p:pic>
      </p:grpSp>
      <p:sp>
        <p:nvSpPr>
          <p:cNvPr id="29" name="Frame 28"/>
          <p:cNvSpPr/>
          <p:nvPr/>
        </p:nvSpPr>
        <p:spPr>
          <a:xfrm>
            <a:off x="1044287" y="2220217"/>
            <a:ext cx="5751368" cy="3951983"/>
          </a:xfrm>
          <a:prstGeom prst="frame">
            <a:avLst>
              <a:gd name="adj1" fmla="val 3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0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55" y="92655"/>
            <a:ext cx="349134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সংখ্যা লিখি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31527" y="585683"/>
            <a:ext cx="106506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8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8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6295" y="2370103"/>
            <a:ext cx="1142999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১</a:t>
            </a:r>
            <a:endParaRPr lang="en-US" sz="6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2583873" y="2382739"/>
            <a:ext cx="9906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+</a:t>
            </a:r>
            <a:endParaRPr lang="en-US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49556" y="2382739"/>
            <a:ext cx="1201247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24304" y="739572"/>
            <a:ext cx="150321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কত?</a:t>
            </a:r>
            <a:endParaRPr lang="en-US" sz="48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83493" y="240671"/>
            <a:ext cx="229552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এসো </a:t>
            </a:r>
            <a:r>
              <a:rPr lang="bn-BD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একা করি</a:t>
            </a:r>
            <a:endParaRPr lang="en-US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19993" y="715790"/>
            <a:ext cx="1645766" cy="1614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007808" y="610003"/>
            <a:ext cx="1710575" cy="1719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199" y="677430"/>
            <a:ext cx="9906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/>
              <a:t>+</a:t>
            </a:r>
            <a:endParaRPr lang="en-US" sz="9600" dirty="0"/>
          </a:p>
        </p:txBody>
      </p:sp>
      <p:sp>
        <p:nvSpPr>
          <p:cNvPr id="26" name="TextBox 25"/>
          <p:cNvSpPr txBox="1"/>
          <p:nvPr/>
        </p:nvSpPr>
        <p:spPr>
          <a:xfrm>
            <a:off x="6677240" y="2382739"/>
            <a:ext cx="2390559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 টাকা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37909" y="2382739"/>
            <a:ext cx="116378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5"/>
          <a:stretch/>
        </p:blipFill>
        <p:spPr>
          <a:xfrm>
            <a:off x="324657" y="3853712"/>
            <a:ext cx="2036437" cy="1106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3834337" y="3867568"/>
            <a:ext cx="2043363" cy="11973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2514600" y="3944552"/>
            <a:ext cx="1219199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/>
              <a:t> +</a:t>
            </a:r>
            <a:endParaRPr lang="en-US" sz="6000" dirty="0"/>
          </a:p>
        </p:txBody>
      </p:sp>
      <p:sp>
        <p:nvSpPr>
          <p:cNvPr id="32" name="TextBox 31"/>
          <p:cNvSpPr txBox="1"/>
          <p:nvPr/>
        </p:nvSpPr>
        <p:spPr>
          <a:xfrm>
            <a:off x="6019800" y="3899133"/>
            <a:ext cx="116378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83582" y="4036098"/>
            <a:ext cx="111745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কত?</a:t>
            </a:r>
            <a:endParaRPr lang="en-US" sz="4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2728" y="5059504"/>
            <a:ext cx="1142999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২</a:t>
            </a:r>
            <a:endParaRPr lang="en-US" sz="6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9262" y="5109091"/>
            <a:ext cx="1142999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১</a:t>
            </a:r>
            <a:endParaRPr lang="en-US" sz="6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50085" y="5109090"/>
            <a:ext cx="1142999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+</a:t>
            </a:r>
            <a:endParaRPr lang="en-US" sz="6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37117" y="5042702"/>
            <a:ext cx="2890405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৩ টাকা</a:t>
            </a:r>
            <a:endParaRPr lang="en-US" sz="6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56019" y="5101067"/>
            <a:ext cx="1163781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=</a:t>
            </a:r>
            <a:endParaRPr lang="en-US" sz="6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Frame 2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97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" grpId="0"/>
      <p:bldP spid="13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" grpId="0" animBg="1"/>
      <p:bldP spid="3" grpId="1" animBg="1"/>
      <p:bldP spid="26" grpId="0" animBg="1"/>
      <p:bldP spid="26" grpId="1" animBg="1"/>
      <p:bldP spid="28" grpId="0" animBg="1"/>
      <p:bldP spid="28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348947" y="393127"/>
            <a:ext cx="24833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466727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ঠিক উত্তরটি বেছে বলি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2069206" y="1329594"/>
            <a:ext cx="1676400" cy="1149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Pentagon 14"/>
          <p:cNvSpPr/>
          <p:nvPr/>
        </p:nvSpPr>
        <p:spPr>
          <a:xfrm>
            <a:off x="290945" y="1399014"/>
            <a:ext cx="1752600" cy="1359187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৫টাকা হতে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76007" y="1581723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কয়টি ১ টাকার নোট লাগবে?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82942" y="2758201"/>
            <a:ext cx="1337168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২টি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80286" y="2758201"/>
            <a:ext cx="14478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৫টি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72925" y="2758201"/>
            <a:ext cx="1241686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৩টি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Pentagon 24"/>
          <p:cNvSpPr/>
          <p:nvPr/>
        </p:nvSpPr>
        <p:spPr>
          <a:xfrm>
            <a:off x="277090" y="4263800"/>
            <a:ext cx="1752600" cy="1359187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৫টাকা হতে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09769" y="4611158"/>
            <a:ext cx="41674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কয়টি ৫ টাকার নোট লাগবে?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43118" y="5543293"/>
            <a:ext cx="1337168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২টি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38822" y="5543293"/>
            <a:ext cx="1337168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০টি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80363" y="5543292"/>
            <a:ext cx="1337168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১টি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06" y="4263800"/>
            <a:ext cx="1827850" cy="1279493"/>
          </a:xfrm>
          <a:prstGeom prst="rect">
            <a:avLst/>
          </a:prstGeom>
        </p:spPr>
      </p:pic>
      <p:sp>
        <p:nvSpPr>
          <p:cNvPr id="17" name="Frame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0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 animBg="1"/>
      <p:bldP spid="21" grpId="0"/>
      <p:bldP spid="22" grpId="0" animBg="1"/>
      <p:bldP spid="22" grpId="1" animBg="1"/>
      <p:bldP spid="23" grpId="0" animBg="1"/>
      <p:bldP spid="24" grpId="0" animBg="1"/>
      <p:bldP spid="24" grpId="1" animBg="1"/>
      <p:bldP spid="25" grpId="0" animBg="1"/>
      <p:bldP spid="26" grpId="0"/>
      <p:bldP spid="27" grpId="0" animBg="1"/>
      <p:bldP spid="27" grpId="1" animBg="1"/>
      <p:bldP spid="31" grpId="0" animBg="1"/>
      <p:bldP spid="31" grpId="1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24400" y="1524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দাগ টেনে মিল কর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152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7010400"/>
          </a:xfrm>
          <a:prstGeom prst="frame">
            <a:avLst>
              <a:gd name="adj1" fmla="val 2766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85800" y="1433513"/>
            <a:ext cx="1645766" cy="1614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5886800" y="3047567"/>
            <a:ext cx="2190400" cy="1370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33383" y="4876800"/>
            <a:ext cx="1710575" cy="15673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5"/>
          <a:stretch/>
        </p:blipFill>
        <p:spPr>
          <a:xfrm>
            <a:off x="5936673" y="1433512"/>
            <a:ext cx="2140527" cy="1233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58760" y="3200400"/>
            <a:ext cx="1659820" cy="1582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800" y="4876800"/>
            <a:ext cx="2190400" cy="12794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9" name="Straight Connector 18"/>
          <p:cNvCxnSpPr/>
          <p:nvPr/>
        </p:nvCxnSpPr>
        <p:spPr>
          <a:xfrm>
            <a:off x="2426161" y="2012156"/>
            <a:ext cx="3460639" cy="197938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4" idx="3"/>
          </p:cNvCxnSpPr>
          <p:nvPr/>
        </p:nvCxnSpPr>
        <p:spPr>
          <a:xfrm flipV="1">
            <a:off x="2343958" y="2240540"/>
            <a:ext cx="3542842" cy="34199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43958" y="3950513"/>
            <a:ext cx="3542842" cy="17099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1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52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 টাকার নোটে কিসের ছবি দেয়া আছে তা দেখে জেনে আসবে।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7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52401"/>
            <a:ext cx="1461655" cy="129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463636"/>
            <a:ext cx="3505200" cy="2852738"/>
          </a:xfrm>
          <a:prstGeom prst="rect">
            <a:avLst/>
          </a:prstGeom>
        </p:spPr>
      </p:pic>
      <p:pic>
        <p:nvPicPr>
          <p:cNvPr id="7" name="Picture 6" descr="inde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28600" y="4648200"/>
            <a:ext cx="2819400" cy="197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6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" y="2514600"/>
            <a:ext cx="3200400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প্রমথেশ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দত্ত</a:t>
            </a:r>
            <a:endParaRPr lang="bn-BD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নশিওরপুর</a:t>
            </a:r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</a:p>
          <a:p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বালাগঞ্জ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সিলেট</a:t>
            </a:r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5181600" y="2099370"/>
            <a:ext cx="3733800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ঃপ্রথম</a:t>
            </a:r>
            <a:endParaRPr lang="bn-BD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 গণিত</a:t>
            </a: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endParaRPr lang="bn-BD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পাঠঃ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বাংলাদেশি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মিনিট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" y="5784473"/>
            <a:ext cx="4717473" cy="106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770819"/>
            <a:ext cx="4419600" cy="1066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722" y="228600"/>
            <a:ext cx="961678" cy="961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00" b="99557" l="12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0"/>
            <a:ext cx="1904999" cy="5784473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99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378"/>
            <a:ext cx="1536497" cy="1920622"/>
          </a:xfrm>
          <a:prstGeom prst="rect">
            <a:avLst/>
          </a:prstGeom>
        </p:spPr>
      </p:pic>
      <p:pic>
        <p:nvPicPr>
          <p:cNvPr id="12" name="Picture 4" descr="C:\Users\DPE\Desktop\contain\picture\ma 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179" y="175325"/>
            <a:ext cx="1496022" cy="195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27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5334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শিখবে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……</a:t>
            </a: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1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5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8472" y="2038060"/>
            <a:ext cx="6864927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বাংলাদেশি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৫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8473" y="3276599"/>
            <a:ext cx="6864927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লেনদেনে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9" name="Teardrop 8"/>
          <p:cNvSpPr/>
          <p:nvPr/>
        </p:nvSpPr>
        <p:spPr>
          <a:xfrm rot="8261150">
            <a:off x="457048" y="2050790"/>
            <a:ext cx="457200" cy="609600"/>
          </a:xfrm>
          <a:prstGeom prst="teardrop">
            <a:avLst>
              <a:gd name="adj" fmla="val 160606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ardrop 9"/>
          <p:cNvSpPr/>
          <p:nvPr/>
        </p:nvSpPr>
        <p:spPr>
          <a:xfrm rot="8876083">
            <a:off x="615000" y="3350273"/>
            <a:ext cx="457200" cy="609600"/>
          </a:xfrm>
          <a:prstGeom prst="teardrop">
            <a:avLst>
              <a:gd name="adj" fmla="val 160606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3174"/>
            <a:ext cx="4419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ভিডিও</a:t>
            </a:r>
            <a:r>
              <a:rPr lang="bn-I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ক্লিপটি</a:t>
            </a:r>
            <a:r>
              <a:rPr lang="bn-BD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দেখি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3276600"/>
            <a:ext cx="347749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 আমরা পড়ব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4333265"/>
            <a:ext cx="44196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বাংলাদেশি</a:t>
            </a:r>
            <a:r>
              <a:rPr lang="en-US" sz="4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4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নোট</a:t>
            </a:r>
            <a:endParaRPr lang="en-US" sz="4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0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1000" y="381000"/>
            <a:ext cx="358832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61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69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 জন শিক্ষার্থীকে </a:t>
            </a:r>
            <a:r>
              <a:rPr lang="bn-IN" sz="4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ডেকে </a:t>
            </a:r>
            <a:r>
              <a:rPr lang="bn-BD" sz="4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সামনে এনে</a:t>
            </a:r>
            <a:r>
              <a:rPr lang="bn-IN" sz="4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দেশীয়</a:t>
            </a:r>
            <a:r>
              <a:rPr lang="bn-BD" sz="4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মুদ্রা ও নোট দেখিয়ে পরিচিত করাব।</a:t>
            </a:r>
            <a:endParaRPr lang="en-US" sz="44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8245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বাজারে কোন কিছু কিনতে, কি দিয়ে কিনতে হয়?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0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429000"/>
            <a:ext cx="5410200" cy="29718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38461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107116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ছবিতে কি দেখতে পাচ্ছ?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070" y="614303"/>
            <a:ext cx="3913904" cy="3041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22" y="3581400"/>
            <a:ext cx="3947919" cy="30126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3557155" y="876557"/>
            <a:ext cx="2133600" cy="7403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কত পয়সার মুদ্রা?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05200" y="2057400"/>
            <a:ext cx="2133600" cy="7403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৫০ পয়সার মুদ্রা 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05200" y="4191000"/>
            <a:ext cx="2133600" cy="7403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কত টাকার মুদ্রা?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05200" y="5206048"/>
            <a:ext cx="2133600" cy="7403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১ টাকার মুদ্রা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04591" y="194799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বলি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Frame 31"/>
          <p:cNvSpPr/>
          <p:nvPr/>
        </p:nvSpPr>
        <p:spPr>
          <a:xfrm>
            <a:off x="2405471" y="491836"/>
            <a:ext cx="4074636" cy="3163549"/>
          </a:xfrm>
          <a:prstGeom prst="frame">
            <a:avLst>
              <a:gd name="adj1" fmla="val 407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Frame 34"/>
          <p:cNvSpPr/>
          <p:nvPr/>
        </p:nvSpPr>
        <p:spPr>
          <a:xfrm>
            <a:off x="2405471" y="3721296"/>
            <a:ext cx="4074636" cy="2984304"/>
          </a:xfrm>
          <a:prstGeom prst="frame">
            <a:avLst>
              <a:gd name="adj1" fmla="val 407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6905758F-78CF-4134-BEE4-C78B20ED2779}"/>
              </a:ext>
            </a:extLst>
          </p:cNvPr>
          <p:cNvSpPr/>
          <p:nvPr/>
        </p:nvSpPr>
        <p:spPr>
          <a:xfrm>
            <a:off x="0" y="35169"/>
            <a:ext cx="9144000" cy="6858000"/>
          </a:xfrm>
          <a:prstGeom prst="frame">
            <a:avLst>
              <a:gd name="adj1" fmla="val 1793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2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0" grpId="0" animBg="1"/>
      <p:bldP spid="20" grpId="1" animBg="1"/>
      <p:bldP spid="22" grpId="0" animBg="1"/>
      <p:bldP spid="25" grpId="0" animBg="1"/>
      <p:bldP spid="25" grpId="1" animBg="1"/>
      <p:bldP spid="26" grpId="0" animBg="1"/>
      <p:bldP spid="31" grpId="0"/>
      <p:bldP spid="31" grpId="1"/>
      <p:bldP spid="32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066" y="391822"/>
            <a:ext cx="3848103" cy="2916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rame 3"/>
          <p:cNvSpPr/>
          <p:nvPr/>
        </p:nvSpPr>
        <p:spPr>
          <a:xfrm>
            <a:off x="2480622" y="288127"/>
            <a:ext cx="4038600" cy="3124109"/>
          </a:xfrm>
          <a:prstGeom prst="frame">
            <a:avLst>
              <a:gd name="adj1" fmla="val 407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8505" y="609600"/>
            <a:ext cx="2133600" cy="7403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কত টাকার মুদ্রা?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52359" y="1480006"/>
            <a:ext cx="2133600" cy="7403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২ টাকার মুদ্রা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846" y="3733891"/>
            <a:ext cx="3795065" cy="26965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rame 7"/>
          <p:cNvSpPr/>
          <p:nvPr/>
        </p:nvSpPr>
        <p:spPr>
          <a:xfrm>
            <a:off x="2552700" y="3657601"/>
            <a:ext cx="3966522" cy="2772873"/>
          </a:xfrm>
          <a:prstGeom prst="frame">
            <a:avLst>
              <a:gd name="adj1" fmla="val 407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72701" y="3844174"/>
            <a:ext cx="2133600" cy="7403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কত টাকার মুদ্রা?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59287" y="4712006"/>
            <a:ext cx="2133600" cy="7403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৫ টাকার মুদ্রা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0CFDE1C3-4969-4FDA-A88F-7EF746350E71}"/>
              </a:ext>
            </a:extLst>
          </p:cNvPr>
          <p:cNvSpPr/>
          <p:nvPr/>
        </p:nvSpPr>
        <p:spPr>
          <a:xfrm>
            <a:off x="0" y="35169"/>
            <a:ext cx="9144000" cy="6858000"/>
          </a:xfrm>
          <a:prstGeom prst="frame">
            <a:avLst>
              <a:gd name="adj1" fmla="val 1793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4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8" grpId="0" animBg="1"/>
      <p:bldP spid="10" grpId="0" animBg="1"/>
      <p:bldP spid="10" grpId="1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/>
          <p:cNvSpPr/>
          <p:nvPr/>
        </p:nvSpPr>
        <p:spPr>
          <a:xfrm>
            <a:off x="0" y="35169"/>
            <a:ext cx="9144000" cy="6858000"/>
          </a:xfrm>
          <a:prstGeom prst="frame">
            <a:avLst>
              <a:gd name="adj1" fmla="val 179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2422" y="164812"/>
            <a:ext cx="44261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ছবিতে কি দেখতে পাচ্ছ?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327" y="824345"/>
            <a:ext cx="3709661" cy="2912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9" name="Group 28"/>
          <p:cNvGrpSpPr/>
          <p:nvPr/>
        </p:nvGrpSpPr>
        <p:grpSpPr>
          <a:xfrm>
            <a:off x="2282422" y="3775594"/>
            <a:ext cx="3744436" cy="2838449"/>
            <a:chOff x="721735" y="3962400"/>
            <a:chExt cx="2173865" cy="251459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33"/>
            <a:stretch/>
          </p:blipFill>
          <p:spPr>
            <a:xfrm>
              <a:off x="721735" y="5271654"/>
              <a:ext cx="2173865" cy="120534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30"/>
            <a:stretch/>
          </p:blipFill>
          <p:spPr>
            <a:xfrm>
              <a:off x="738187" y="3962400"/>
              <a:ext cx="2157413" cy="128154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31" name="TextBox 30"/>
          <p:cNvSpPr txBox="1"/>
          <p:nvPr/>
        </p:nvSpPr>
        <p:spPr>
          <a:xfrm>
            <a:off x="3190573" y="4443533"/>
            <a:ext cx="260985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 টাকার নোট?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20789" y="1217757"/>
            <a:ext cx="260985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 টাকার নোট?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06620" y="2590800"/>
            <a:ext cx="260985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টাকার নোট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80558" y="5517128"/>
            <a:ext cx="260985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টাকার নোট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2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1" grpId="0" animBg="1"/>
      <p:bldP spid="31" grpId="1" animBg="1"/>
      <p:bldP spid="33" grpId="0" animBg="1"/>
      <p:bldP spid="33" grpId="1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79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357745"/>
            <a:ext cx="4572000" cy="4357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67075" y="1830242"/>
            <a:ext cx="260985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 টাকার নোট?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3673425"/>
            <a:ext cx="260985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টাকার নোট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61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333</Words>
  <Application>Microsoft Office PowerPoint</Application>
  <PresentationFormat>On-screen Show (4:3)</PresentationFormat>
  <Paragraphs>89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raihana haque</dc:creator>
  <cp:lastModifiedBy>user</cp:lastModifiedBy>
  <cp:revision>297</cp:revision>
  <dcterms:created xsi:type="dcterms:W3CDTF">2006-08-16T00:00:00Z</dcterms:created>
  <dcterms:modified xsi:type="dcterms:W3CDTF">2020-06-25T10:12:32Z</dcterms:modified>
</cp:coreProperties>
</file>