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sldIdLst>
    <p:sldId id="256" r:id="rId2"/>
    <p:sldId id="261" r:id="rId3"/>
    <p:sldId id="260" r:id="rId4"/>
    <p:sldId id="258" r:id="rId5"/>
    <p:sldId id="257"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14D15F-C021-4C84-B807-D7C1E1E6EC51}" v="416" dt="2020-06-03T03:52:03.208"/>
    <p1510:client id="{3BA55CBF-1B89-4883-BBF9-1F528E6AD721}" v="3204" dt="2020-06-03T06:33:45.641"/>
    <p1510:client id="{9FDCFC61-127D-4509-BAB0-494C33938BFA}" v="80" dt="2020-06-03T06:40:09.248"/>
    <p1510:client id="{A978C766-03CD-48D1-882B-8EAA38015450}" v="474" dt="2020-06-03T03:22:29.7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1" d="2"/>
          <a:sy n="1" d="2"/>
        </p:scale>
        <p:origin x="-1662" y="-876"/>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pPr/>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2852334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4002998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3254877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1442368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415122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pPr/>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1440678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pPr/>
              <a:t>6/25/2020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1724806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pPr/>
              <a:t>6/25/2020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1740327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6/25/2020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2997680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3442259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2111706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000"/>
            <a:lum/>
          </a:blip>
          <a:srcRect/>
          <a:stretch>
            <a:fillRect t="91000" r="1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6/25/2020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a:p>
        </p:txBody>
      </p:sp>
    </p:spTree>
    <p:extLst>
      <p:ext uri="{BB962C8B-B14F-4D97-AF65-F5344CB8AC3E}">
        <p14:creationId xmlns:p14="http://schemas.microsoft.com/office/powerpoint/2010/main" xmlns="" val="59726084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opensource.com/article/20/3/work-from-home"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ute-pictures.blogspot.com/2010/05/green-leaves-and-green-backgrounds.html"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gettysburgdaily.com/pender-witness-tree-struck-by-lightening-saved-by-cable/"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Pelh%C5%99imov"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raigmotor.wordpress.com/2016/05/" TargetMode="External"/><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hyperlink" Target="https://sefiks.com/2018/10/27/how-pruning-works-in-decision-trees/"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hyperlink" Target="https://www.gettysburgdaily.com/pender-witness-tree-struck-by-lightening-saved-by-cable/"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s://gardening.stackexchange.com/questions/31418/what-is-wrong-with-my-trees-the-bark-on-one-side-is-cracking-splitting-and-pe/31426"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Bordeaux_mixture"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flickr.com/photos/paulsynnott/4042650351/"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8" descr="A close up of a flower&#10;&#10;Description generated with very high confidence">
            <a:extLst>
              <a:ext uri="{FF2B5EF4-FFF2-40B4-BE49-F238E27FC236}">
                <a16:creationId xmlns:a16="http://schemas.microsoft.com/office/drawing/2014/main" xmlns="" id="{C419DCBD-5E4E-4579-96C4-9E81B76D903D}"/>
              </a:ext>
            </a:extLst>
          </p:cNvPr>
          <p:cNvPicPr>
            <a:picLocks noChangeAspect="1"/>
          </p:cNvPicPr>
          <p:nvPr/>
        </p:nvPicPr>
        <p:blipFill rotWithShape="1">
          <a:blip r:embed="rId2"/>
          <a:srcRect l="8973" t="9091" r="14326"/>
          <a:stretch/>
        </p:blipFill>
        <p:spPr>
          <a:xfrm>
            <a:off x="3656838" y="1"/>
            <a:ext cx="8287512" cy="6229350"/>
          </a:xfrm>
          <a:prstGeom prst="rect">
            <a:avLst/>
          </a:prstGeom>
        </p:spPr>
      </p:pic>
      <p:sp>
        <p:nvSpPr>
          <p:cNvPr id="21" name="Rectangle 20">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7981" y="1122363"/>
            <a:ext cx="4023360" cy="3204134"/>
          </a:xfrm>
        </p:spPr>
        <p:txBody>
          <a:bodyPr anchor="b">
            <a:normAutofit/>
          </a:bodyPr>
          <a:lstStyle/>
          <a:p>
            <a:pPr algn="l">
              <a:spcBef>
                <a:spcPts val="1000"/>
              </a:spcBef>
            </a:pPr>
            <a:r>
              <a:rPr lang="en-US" sz="4800" dirty="0">
                <a:ea typeface="+mj-lt"/>
                <a:cs typeface="+mj-lt"/>
              </a:rPr>
              <a:t> </a:t>
            </a:r>
            <a:r>
              <a:rPr lang="en-US" sz="9600" dirty="0">
                <a:latin typeface="Nikosh" pitchFamily="2" charset="0"/>
                <a:ea typeface="+mj-lt"/>
                <a:cs typeface="Nikosh" pitchFamily="2" charset="0"/>
              </a:rPr>
              <a:t>স্বাগতম </a:t>
            </a:r>
          </a:p>
          <a:p>
            <a:pPr algn="l"/>
            <a:endParaRPr lang="en-US" sz="4800" dirty="0">
              <a:cs typeface="Calibri Light"/>
            </a:endParaRPr>
          </a:p>
        </p:txBody>
      </p:sp>
      <p:sp>
        <p:nvSpPr>
          <p:cNvPr id="23" name="Rectangle 22">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xmlns="" val="1098572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F0D2DA-2702-47BD-829D-CCF48B2B2788}"/>
              </a:ext>
            </a:extLst>
          </p:cNvPr>
          <p:cNvSpPr>
            <a:spLocks noGrp="1"/>
          </p:cNvSpPr>
          <p:nvPr>
            <p:ph type="title"/>
          </p:nvPr>
        </p:nvSpPr>
        <p:spPr>
          <a:xfrm>
            <a:off x="1333500" y="346076"/>
            <a:ext cx="2514599" cy="1146176"/>
          </a:xfrm>
          <a:solidFill>
            <a:schemeClr val="accent4"/>
          </a:solidFill>
        </p:spPr>
        <p:txBody>
          <a:bodyPr>
            <a:noAutofit/>
          </a:bodyPr>
          <a:lstStyle/>
          <a:p>
            <a:pPr algn="ctr"/>
            <a:r>
              <a:rPr lang="en-US" sz="5400" dirty="0" err="1">
                <a:latin typeface="Nikosh" pitchFamily="2" charset="0"/>
                <a:cs typeface="Nikosh" pitchFamily="2" charset="0"/>
              </a:rPr>
              <a:t>মুল্যায়ন</a:t>
            </a:r>
            <a:endParaRPr lang="en-US" sz="5400" dirty="0">
              <a:latin typeface="Nikosh" pitchFamily="2" charset="0"/>
              <a:cs typeface="Nikosh" pitchFamily="2" charset="0"/>
            </a:endParaRPr>
          </a:p>
        </p:txBody>
      </p:sp>
      <p:sp>
        <p:nvSpPr>
          <p:cNvPr id="17" name="Freeform: Shape 8">
            <a:extLst>
              <a:ext uri="{FF2B5EF4-FFF2-40B4-BE49-F238E27FC236}">
                <a16:creationId xmlns:a16="http://schemas.microsoft.com/office/drawing/2014/main" xmlns="" id="{05C7EBC3-4672-4DAB-81C2-58661FAFAE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0">
            <a:extLst>
              <a:ext uri="{FF2B5EF4-FFF2-40B4-BE49-F238E27FC236}">
                <a16:creationId xmlns:a16="http://schemas.microsoft.com/office/drawing/2014/main" xmlns="" id="{40BF962F-4C6F-461E-86F2-C43F56CC93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2">
            <a:extLst>
              <a:ext uri="{FF2B5EF4-FFF2-40B4-BE49-F238E27FC236}">
                <a16:creationId xmlns:a16="http://schemas.microsoft.com/office/drawing/2014/main" xmlns="" id="{2E94A4F7-38E4-45EA-8E2E-CE1B5766B4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F9C56C2A-BB36-464A-B9B5-FAF79404F39D}"/>
              </a:ext>
            </a:extLst>
          </p:cNvPr>
          <p:cNvSpPr>
            <a:spLocks noGrp="1"/>
          </p:cNvSpPr>
          <p:nvPr>
            <p:ph idx="1"/>
          </p:nvPr>
        </p:nvSpPr>
        <p:spPr>
          <a:xfrm>
            <a:off x="0" y="2173288"/>
            <a:ext cx="5448300" cy="3639684"/>
          </a:xfrm>
        </p:spPr>
        <p:txBody>
          <a:bodyPr vert="horz" lIns="91440" tIns="45720" rIns="91440" bIns="45720" rtlCol="0" anchor="ctr">
            <a:normAutofit/>
          </a:bodyPr>
          <a:lstStyle/>
          <a:p>
            <a:r>
              <a:rPr lang="en-US" sz="3600" dirty="0" err="1">
                <a:solidFill>
                  <a:srgbClr val="FFFFFF"/>
                </a:solidFill>
                <a:latin typeface="Nikosh" pitchFamily="2" charset="0"/>
                <a:cs typeface="Nikosh" pitchFamily="2" charset="0"/>
              </a:rPr>
              <a:t>কোন</a:t>
            </a:r>
            <a:r>
              <a:rPr lang="en-US" sz="3600" dirty="0">
                <a:solidFill>
                  <a:srgbClr val="FFFFFF"/>
                </a:solidFill>
                <a:latin typeface="Nikosh" pitchFamily="2" charset="0"/>
                <a:cs typeface="Nikosh" pitchFamily="2" charset="0"/>
              </a:rPr>
              <a:t> </a:t>
            </a:r>
            <a:r>
              <a:rPr lang="en-US" sz="3600" dirty="0" err="1">
                <a:solidFill>
                  <a:srgbClr val="FFFFFF"/>
                </a:solidFill>
                <a:latin typeface="Nikosh" pitchFamily="2" charset="0"/>
                <a:cs typeface="Nikosh" pitchFamily="2" charset="0"/>
              </a:rPr>
              <a:t>ধরনের</a:t>
            </a:r>
            <a:r>
              <a:rPr lang="en-US" sz="3600" dirty="0">
                <a:solidFill>
                  <a:srgbClr val="FFFFFF"/>
                </a:solidFill>
                <a:latin typeface="Nikosh" pitchFamily="2" charset="0"/>
                <a:cs typeface="Nikosh" pitchFamily="2" charset="0"/>
              </a:rPr>
              <a:t> </a:t>
            </a:r>
            <a:r>
              <a:rPr lang="en-US" sz="3600" dirty="0" err="1">
                <a:solidFill>
                  <a:srgbClr val="FFFFFF"/>
                </a:solidFill>
                <a:latin typeface="Nikosh" pitchFamily="2" charset="0"/>
                <a:cs typeface="Nikosh" pitchFamily="2" charset="0"/>
              </a:rPr>
              <a:t>গাছে</a:t>
            </a:r>
            <a:r>
              <a:rPr lang="en-US" sz="3600" dirty="0">
                <a:solidFill>
                  <a:srgbClr val="FFFFFF"/>
                </a:solidFill>
                <a:latin typeface="Nikosh" pitchFamily="2" charset="0"/>
                <a:cs typeface="Nikosh" pitchFamily="2" charset="0"/>
              </a:rPr>
              <a:t> </a:t>
            </a:r>
            <a:r>
              <a:rPr lang="en-US" sz="3600" dirty="0" err="1">
                <a:solidFill>
                  <a:srgbClr val="FFFFFF"/>
                </a:solidFill>
                <a:latin typeface="Nikosh" pitchFamily="2" charset="0"/>
                <a:cs typeface="Nikosh" pitchFamily="2" charset="0"/>
              </a:rPr>
              <a:t>প্রুনিং</a:t>
            </a:r>
            <a:r>
              <a:rPr lang="en-US" sz="3600" dirty="0">
                <a:solidFill>
                  <a:srgbClr val="FFFFFF"/>
                </a:solidFill>
                <a:latin typeface="Nikosh" pitchFamily="2" charset="0"/>
                <a:cs typeface="Nikosh" pitchFamily="2" charset="0"/>
              </a:rPr>
              <a:t> </a:t>
            </a:r>
            <a:r>
              <a:rPr lang="en-US" sz="3600" dirty="0" err="1">
                <a:solidFill>
                  <a:srgbClr val="FFFFFF"/>
                </a:solidFill>
                <a:latin typeface="Nikosh" pitchFamily="2" charset="0"/>
                <a:cs typeface="Nikosh" pitchFamily="2" charset="0"/>
              </a:rPr>
              <a:t>করা</a:t>
            </a:r>
            <a:r>
              <a:rPr lang="en-US" sz="3600" dirty="0">
                <a:solidFill>
                  <a:srgbClr val="FFFFFF"/>
                </a:solidFill>
                <a:latin typeface="Nikosh" pitchFamily="2" charset="0"/>
                <a:cs typeface="Nikosh" pitchFamily="2" charset="0"/>
              </a:rPr>
              <a:t> </a:t>
            </a:r>
            <a:r>
              <a:rPr lang="en-US" sz="3600" dirty="0" err="1">
                <a:solidFill>
                  <a:srgbClr val="FFFFFF"/>
                </a:solidFill>
                <a:latin typeface="Nikosh" pitchFamily="2" charset="0"/>
                <a:cs typeface="Nikosh" pitchFamily="2" charset="0"/>
              </a:rPr>
              <a:t>হয়</a:t>
            </a:r>
            <a:r>
              <a:rPr lang="en-US" sz="3600" dirty="0">
                <a:solidFill>
                  <a:srgbClr val="FFFFFF"/>
                </a:solidFill>
                <a:latin typeface="Nikosh" pitchFamily="2" charset="0"/>
                <a:cs typeface="Nikosh" pitchFamily="2" charset="0"/>
              </a:rPr>
              <a:t>?</a:t>
            </a:r>
          </a:p>
          <a:p>
            <a:r>
              <a:rPr lang="en-US" sz="3600" dirty="0" err="1">
                <a:solidFill>
                  <a:srgbClr val="FFFFFF"/>
                </a:solidFill>
                <a:latin typeface="Nikosh" pitchFamily="2" charset="0"/>
                <a:cs typeface="Nikosh" pitchFamily="2" charset="0"/>
              </a:rPr>
              <a:t>সকল</a:t>
            </a:r>
            <a:r>
              <a:rPr lang="en-US" sz="3600" dirty="0">
                <a:solidFill>
                  <a:srgbClr val="FFFFFF"/>
                </a:solidFill>
                <a:latin typeface="Nikosh" pitchFamily="2" charset="0"/>
                <a:cs typeface="Nikosh" pitchFamily="2" charset="0"/>
              </a:rPr>
              <a:t> </a:t>
            </a:r>
            <a:r>
              <a:rPr lang="en-US" sz="3600" dirty="0" err="1">
                <a:solidFill>
                  <a:srgbClr val="FFFFFF"/>
                </a:solidFill>
                <a:latin typeface="Nikosh" pitchFamily="2" charset="0"/>
                <a:cs typeface="Nikosh" pitchFamily="2" charset="0"/>
              </a:rPr>
              <a:t>ট্রেনিং</a:t>
            </a:r>
            <a:r>
              <a:rPr lang="en-US" sz="3600" dirty="0">
                <a:solidFill>
                  <a:srgbClr val="FFFFFF"/>
                </a:solidFill>
                <a:latin typeface="Nikosh" pitchFamily="2" charset="0"/>
                <a:cs typeface="Nikosh" pitchFamily="2" charset="0"/>
              </a:rPr>
              <a:t> </a:t>
            </a:r>
            <a:r>
              <a:rPr lang="en-US" sz="3600" dirty="0" err="1">
                <a:solidFill>
                  <a:srgbClr val="FFFFFF"/>
                </a:solidFill>
                <a:latin typeface="Nikosh" pitchFamily="2" charset="0"/>
                <a:cs typeface="Nikosh" pitchFamily="2" charset="0"/>
              </a:rPr>
              <a:t>প্রুনিং</a:t>
            </a:r>
            <a:r>
              <a:rPr lang="en-US" sz="3600" dirty="0">
                <a:solidFill>
                  <a:srgbClr val="FFFFFF"/>
                </a:solidFill>
                <a:latin typeface="Nikosh" pitchFamily="2" charset="0"/>
                <a:cs typeface="Nikosh" pitchFamily="2" charset="0"/>
              </a:rPr>
              <a:t> </a:t>
            </a:r>
            <a:r>
              <a:rPr lang="en-US" sz="3600" dirty="0" err="1">
                <a:solidFill>
                  <a:srgbClr val="FFFFFF"/>
                </a:solidFill>
                <a:latin typeface="Nikosh" pitchFamily="2" charset="0"/>
                <a:cs typeface="Nikosh" pitchFamily="2" charset="0"/>
              </a:rPr>
              <a:t>নয়</a:t>
            </a:r>
            <a:r>
              <a:rPr lang="en-US" sz="3600" dirty="0">
                <a:solidFill>
                  <a:srgbClr val="FFFFFF"/>
                </a:solidFill>
                <a:latin typeface="Nikosh" pitchFamily="2" charset="0"/>
                <a:cs typeface="Nikosh" pitchFamily="2" charset="0"/>
              </a:rPr>
              <a:t> </a:t>
            </a:r>
            <a:r>
              <a:rPr lang="en-US" sz="3600" dirty="0" err="1">
                <a:solidFill>
                  <a:srgbClr val="FFFFFF"/>
                </a:solidFill>
                <a:latin typeface="Nikosh" pitchFamily="2" charset="0"/>
                <a:cs typeface="Nikosh" pitchFamily="2" charset="0"/>
              </a:rPr>
              <a:t>কেন</a:t>
            </a:r>
            <a:r>
              <a:rPr lang="en-US" sz="3600" dirty="0">
                <a:solidFill>
                  <a:srgbClr val="FFFFFF"/>
                </a:solidFill>
                <a:latin typeface="Nikosh" pitchFamily="2" charset="0"/>
                <a:cs typeface="Nikosh" pitchFamily="2" charset="0"/>
              </a:rPr>
              <a:t>?</a:t>
            </a:r>
          </a:p>
          <a:p>
            <a:r>
              <a:rPr lang="en-US" sz="3600" dirty="0" err="1">
                <a:solidFill>
                  <a:srgbClr val="FFFFFF"/>
                </a:solidFill>
                <a:latin typeface="Nikosh" pitchFamily="2" charset="0"/>
                <a:cs typeface="Nikosh" pitchFamily="2" charset="0"/>
              </a:rPr>
              <a:t>ড্রেসিং</a:t>
            </a:r>
            <a:r>
              <a:rPr lang="en-US" sz="3600" dirty="0">
                <a:solidFill>
                  <a:srgbClr val="FFFFFF"/>
                </a:solidFill>
                <a:latin typeface="Nikosh" pitchFamily="2" charset="0"/>
                <a:cs typeface="Nikosh" pitchFamily="2" charset="0"/>
              </a:rPr>
              <a:t> </a:t>
            </a:r>
            <a:r>
              <a:rPr lang="en-US" sz="3600" dirty="0" err="1">
                <a:solidFill>
                  <a:srgbClr val="FFFFFF"/>
                </a:solidFill>
                <a:latin typeface="Nikosh" pitchFamily="2" charset="0"/>
                <a:cs typeface="Nikosh" pitchFamily="2" charset="0"/>
              </a:rPr>
              <a:t>এর</a:t>
            </a:r>
            <a:r>
              <a:rPr lang="en-US" sz="3600" dirty="0">
                <a:solidFill>
                  <a:srgbClr val="FFFFFF"/>
                </a:solidFill>
                <a:latin typeface="Nikosh" pitchFamily="2" charset="0"/>
                <a:cs typeface="Nikosh" pitchFamily="2" charset="0"/>
              </a:rPr>
              <a:t> </a:t>
            </a:r>
            <a:r>
              <a:rPr lang="en-US" sz="3600" dirty="0" err="1">
                <a:solidFill>
                  <a:srgbClr val="FFFFFF"/>
                </a:solidFill>
                <a:latin typeface="Nikosh" pitchFamily="2" charset="0"/>
                <a:cs typeface="Nikosh" pitchFamily="2" charset="0"/>
              </a:rPr>
              <a:t>উপকারিতা</a:t>
            </a:r>
            <a:r>
              <a:rPr lang="en-US" sz="3600" dirty="0">
                <a:solidFill>
                  <a:srgbClr val="FFFFFF"/>
                </a:solidFill>
                <a:latin typeface="Nikosh" pitchFamily="2" charset="0"/>
                <a:cs typeface="Nikosh" pitchFamily="2" charset="0"/>
              </a:rPr>
              <a:t> </a:t>
            </a:r>
            <a:r>
              <a:rPr lang="en-US" sz="3600" dirty="0" err="1">
                <a:solidFill>
                  <a:srgbClr val="FFFFFF"/>
                </a:solidFill>
                <a:latin typeface="Nikosh" pitchFamily="2" charset="0"/>
                <a:cs typeface="Nikosh" pitchFamily="2" charset="0"/>
              </a:rPr>
              <a:t>কি</a:t>
            </a:r>
            <a:r>
              <a:rPr lang="en-US" sz="3600" dirty="0">
                <a:solidFill>
                  <a:srgbClr val="FFFFFF"/>
                </a:solidFill>
                <a:latin typeface="Nikosh" pitchFamily="2" charset="0"/>
                <a:cs typeface="Nikosh" pitchFamily="2" charset="0"/>
              </a:rPr>
              <a:t>?</a:t>
            </a:r>
          </a:p>
          <a:p>
            <a:r>
              <a:rPr lang="en-US" sz="3600" dirty="0" err="1">
                <a:solidFill>
                  <a:srgbClr val="FFFFFF"/>
                </a:solidFill>
                <a:latin typeface="Nikosh" pitchFamily="2" charset="0"/>
                <a:cs typeface="Nikosh" pitchFamily="2" charset="0"/>
              </a:rPr>
              <a:t>ট্রেনিং</a:t>
            </a:r>
            <a:r>
              <a:rPr lang="en-US" sz="3600" dirty="0">
                <a:solidFill>
                  <a:srgbClr val="FFFFFF"/>
                </a:solidFill>
                <a:latin typeface="Nikosh" pitchFamily="2" charset="0"/>
                <a:cs typeface="Nikosh" pitchFamily="2" charset="0"/>
              </a:rPr>
              <a:t> </a:t>
            </a:r>
            <a:r>
              <a:rPr lang="en-US" sz="3600" dirty="0" err="1">
                <a:solidFill>
                  <a:srgbClr val="FFFFFF"/>
                </a:solidFill>
                <a:latin typeface="Nikosh" pitchFamily="2" charset="0"/>
                <a:cs typeface="Nikosh" pitchFamily="2" charset="0"/>
              </a:rPr>
              <a:t>এর</a:t>
            </a:r>
            <a:r>
              <a:rPr lang="en-US" sz="3600" dirty="0">
                <a:solidFill>
                  <a:srgbClr val="FFFFFF"/>
                </a:solidFill>
                <a:latin typeface="Nikosh" pitchFamily="2" charset="0"/>
                <a:cs typeface="Nikosh" pitchFamily="2" charset="0"/>
              </a:rPr>
              <a:t> </a:t>
            </a:r>
            <a:r>
              <a:rPr lang="en-US" sz="3600" dirty="0" err="1">
                <a:solidFill>
                  <a:srgbClr val="FFFFFF"/>
                </a:solidFill>
                <a:latin typeface="Nikosh" pitchFamily="2" charset="0"/>
                <a:cs typeface="Nikosh" pitchFamily="2" charset="0"/>
              </a:rPr>
              <a:t>উদ্দেশ্য</a:t>
            </a:r>
            <a:r>
              <a:rPr lang="en-US" sz="3600" dirty="0">
                <a:solidFill>
                  <a:srgbClr val="FFFFFF"/>
                </a:solidFill>
                <a:latin typeface="Nikosh" pitchFamily="2" charset="0"/>
                <a:cs typeface="Nikosh" pitchFamily="2" charset="0"/>
              </a:rPr>
              <a:t> </a:t>
            </a:r>
            <a:r>
              <a:rPr lang="en-US" sz="3600" dirty="0" err="1">
                <a:solidFill>
                  <a:srgbClr val="FFFFFF"/>
                </a:solidFill>
                <a:latin typeface="Nikosh" pitchFamily="2" charset="0"/>
                <a:cs typeface="Nikosh" pitchFamily="2" charset="0"/>
              </a:rPr>
              <a:t>কি</a:t>
            </a:r>
            <a:r>
              <a:rPr lang="en-US" sz="3600" dirty="0">
                <a:solidFill>
                  <a:srgbClr val="FFFFFF"/>
                </a:solidFill>
                <a:latin typeface="Nikosh" pitchFamily="2" charset="0"/>
                <a:cs typeface="Nikosh" pitchFamily="2" charset="0"/>
              </a:rPr>
              <a:t>?</a:t>
            </a:r>
          </a:p>
        </p:txBody>
      </p:sp>
      <p:pic>
        <p:nvPicPr>
          <p:cNvPr id="4" name="Picture 4" descr="A group of people sitting at a table&#10;&#10;Description generated with very high confidence">
            <a:extLst>
              <a:ext uri="{FF2B5EF4-FFF2-40B4-BE49-F238E27FC236}">
                <a16:creationId xmlns:a16="http://schemas.microsoft.com/office/drawing/2014/main" xmlns="" id="{8A6E4C1B-8792-432C-9657-1424545A3BA3}"/>
              </a:ext>
            </a:extLst>
          </p:cNvPr>
          <p:cNvPicPr>
            <a:picLocks noChangeAspect="1"/>
          </p:cNvPicPr>
          <p:nvPr/>
        </p:nvPicPr>
        <p:blipFill>
          <a:blip r:embed="rId2"/>
          <a:stretch>
            <a:fillRect/>
          </a:stretch>
        </p:blipFill>
        <p:spPr>
          <a:xfrm>
            <a:off x="6183088" y="2005856"/>
            <a:ext cx="5832069" cy="3892839"/>
          </a:xfrm>
          <a:custGeom>
            <a:avLst/>
            <a:gdLst/>
            <a:ahLst/>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xmlns="" val="2014408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sign&#10;&#10;Description generated with high confidence">
            <a:extLst>
              <a:ext uri="{FF2B5EF4-FFF2-40B4-BE49-F238E27FC236}">
                <a16:creationId xmlns:a16="http://schemas.microsoft.com/office/drawing/2014/main" xmlns="" id="{E11A5089-2273-4F4F-B05B-E540A51743B3}"/>
              </a:ext>
            </a:extLst>
          </p:cNvPr>
          <p:cNvPicPr>
            <a:picLocks noGrp="1" noChangeAspect="1"/>
          </p:cNvPicPr>
          <p:nvPr>
            <p:ph idx="1"/>
          </p:nvPr>
        </p:nvPicPr>
        <p:blipFill rotWithShape="1">
          <a:blip r:embed="rId2">
            <a:extLst>
              <a:ext uri="{837473B0-CC2E-450A-ABE3-18F120FF3D39}">
                <a1611:picAttrSrcUrl xmlns:a1611="http://schemas.microsoft.com/office/drawing/2016/11/main" xmlns="" r:id="rId3"/>
              </a:ext>
            </a:extLst>
          </a:blip>
          <a:srcRect l="444"/>
          <a:stretch/>
        </p:blipFill>
        <p:spPr>
          <a:xfrm>
            <a:off x="20" y="10"/>
            <a:ext cx="12191980" cy="6343640"/>
          </a:xfrm>
          <a:prstGeom prst="rect">
            <a:avLst/>
          </a:prstGeom>
        </p:spPr>
      </p:pic>
      <p:sp>
        <p:nvSpPr>
          <p:cNvPr id="5" name="TextBox 4"/>
          <p:cNvSpPr txBox="1"/>
          <p:nvPr/>
        </p:nvSpPr>
        <p:spPr>
          <a:xfrm>
            <a:off x="228600" y="1524000"/>
            <a:ext cx="5791200" cy="1077218"/>
          </a:xfrm>
          <a:prstGeom prst="rect">
            <a:avLst/>
          </a:prstGeom>
          <a:solidFill>
            <a:srgbClr val="92D050"/>
          </a:solidFill>
        </p:spPr>
        <p:txBody>
          <a:bodyPr wrap="square" rtlCol="0">
            <a:spAutoFit/>
          </a:bodyPr>
          <a:lstStyle/>
          <a:p>
            <a:r>
              <a:rPr lang="en-US" sz="3200" dirty="0" smtClean="0">
                <a:solidFill>
                  <a:schemeClr val="tx1">
                    <a:lumMod val="95000"/>
                    <a:lumOff val="5000"/>
                  </a:schemeClr>
                </a:solidFill>
                <a:latin typeface="Nikosh" pitchFamily="2" charset="0"/>
                <a:cs typeface="Nikosh" pitchFamily="2" charset="0"/>
              </a:rPr>
              <a:t>১. </a:t>
            </a:r>
            <a:r>
              <a:rPr lang="en-US" sz="3200" dirty="0" err="1" smtClean="0">
                <a:solidFill>
                  <a:schemeClr val="tx1">
                    <a:lumMod val="95000"/>
                    <a:lumOff val="5000"/>
                  </a:schemeClr>
                </a:solidFill>
                <a:latin typeface="Nikosh" pitchFamily="2" charset="0"/>
                <a:cs typeface="Nikosh" pitchFamily="2" charset="0"/>
              </a:rPr>
              <a:t>ট্রেনিং</a:t>
            </a:r>
            <a:r>
              <a:rPr lang="en-US" sz="3200" dirty="0" smtClean="0">
                <a:solidFill>
                  <a:schemeClr val="tx1">
                    <a:lumMod val="95000"/>
                    <a:lumOff val="5000"/>
                  </a:schemeClr>
                </a:solidFill>
                <a:latin typeface="Nikosh" pitchFamily="2" charset="0"/>
                <a:cs typeface="Nikosh" pitchFamily="2" charset="0"/>
              </a:rPr>
              <a:t> </a:t>
            </a:r>
            <a:r>
              <a:rPr lang="en-US" sz="3200" dirty="0" smtClean="0">
                <a:solidFill>
                  <a:schemeClr val="tx1">
                    <a:lumMod val="95000"/>
                    <a:lumOff val="5000"/>
                  </a:schemeClr>
                </a:solidFill>
                <a:latin typeface="Nikosh" pitchFamily="2" charset="0"/>
                <a:cs typeface="Nikosh" pitchFamily="2" charset="0"/>
              </a:rPr>
              <a:t>ও </a:t>
            </a:r>
            <a:r>
              <a:rPr lang="en-US" sz="3200" dirty="0" err="1" smtClean="0">
                <a:solidFill>
                  <a:schemeClr val="tx1">
                    <a:lumMod val="95000"/>
                    <a:lumOff val="5000"/>
                  </a:schemeClr>
                </a:solidFill>
                <a:latin typeface="Nikosh" pitchFamily="2" charset="0"/>
                <a:cs typeface="Nikosh" pitchFamily="2" charset="0"/>
              </a:rPr>
              <a:t>প্রুনিং</a:t>
            </a:r>
            <a:r>
              <a:rPr lang="en-US" sz="3200" dirty="0" smtClean="0">
                <a:solidFill>
                  <a:schemeClr val="tx1">
                    <a:lumMod val="95000"/>
                    <a:lumOff val="5000"/>
                  </a:schemeClr>
                </a:solidFill>
                <a:latin typeface="Nikosh" pitchFamily="2" charset="0"/>
                <a:cs typeface="Nikosh" pitchFamily="2" charset="0"/>
              </a:rPr>
              <a:t> </a:t>
            </a:r>
            <a:r>
              <a:rPr lang="en-US" sz="3200" dirty="0" err="1" smtClean="0">
                <a:solidFill>
                  <a:schemeClr val="tx1">
                    <a:lumMod val="95000"/>
                    <a:lumOff val="5000"/>
                  </a:schemeClr>
                </a:solidFill>
                <a:latin typeface="Nikosh" pitchFamily="2" charset="0"/>
                <a:cs typeface="Nikosh" pitchFamily="2" charset="0"/>
              </a:rPr>
              <a:t>এর</a:t>
            </a:r>
            <a:r>
              <a:rPr lang="en-US" sz="3200" dirty="0" smtClean="0">
                <a:solidFill>
                  <a:schemeClr val="tx1">
                    <a:lumMod val="95000"/>
                    <a:lumOff val="5000"/>
                  </a:schemeClr>
                </a:solidFill>
                <a:latin typeface="Nikosh" pitchFamily="2" charset="0"/>
                <a:cs typeface="Nikosh" pitchFamily="2" charset="0"/>
              </a:rPr>
              <a:t> </a:t>
            </a:r>
            <a:r>
              <a:rPr lang="en-US" sz="3200" dirty="0" err="1" smtClean="0">
                <a:solidFill>
                  <a:schemeClr val="tx1">
                    <a:lumMod val="95000"/>
                    <a:lumOff val="5000"/>
                  </a:schemeClr>
                </a:solidFill>
                <a:latin typeface="Nikosh" pitchFamily="2" charset="0"/>
                <a:cs typeface="Nikosh" pitchFamily="2" charset="0"/>
              </a:rPr>
              <a:t>মধ্যে</a:t>
            </a:r>
            <a:r>
              <a:rPr lang="en-US" sz="3200" dirty="0" smtClean="0">
                <a:solidFill>
                  <a:schemeClr val="tx1">
                    <a:lumMod val="95000"/>
                    <a:lumOff val="5000"/>
                  </a:schemeClr>
                </a:solidFill>
                <a:latin typeface="Nikosh" pitchFamily="2" charset="0"/>
                <a:cs typeface="Nikosh" pitchFamily="2" charset="0"/>
              </a:rPr>
              <a:t> </a:t>
            </a:r>
            <a:r>
              <a:rPr lang="bn-BD" sz="3200" dirty="0" smtClean="0">
                <a:solidFill>
                  <a:schemeClr val="tx1">
                    <a:lumMod val="95000"/>
                    <a:lumOff val="5000"/>
                  </a:schemeClr>
                </a:solidFill>
                <a:latin typeface="Nikosh" pitchFamily="2" charset="0"/>
                <a:cs typeface="Nikosh" pitchFamily="2" charset="0"/>
              </a:rPr>
              <a:t>পার্থক্য</a:t>
            </a:r>
            <a:r>
              <a:rPr lang="en-US" sz="3200" dirty="0" smtClean="0">
                <a:solidFill>
                  <a:schemeClr val="tx1">
                    <a:lumMod val="95000"/>
                    <a:lumOff val="5000"/>
                  </a:schemeClr>
                </a:solidFill>
                <a:latin typeface="Nikosh" pitchFamily="2" charset="0"/>
                <a:cs typeface="Nikosh" pitchFamily="2" charset="0"/>
              </a:rPr>
              <a:t> </a:t>
            </a:r>
            <a:r>
              <a:rPr lang="en-US" sz="3200" dirty="0" err="1" smtClean="0">
                <a:solidFill>
                  <a:schemeClr val="tx1">
                    <a:lumMod val="95000"/>
                    <a:lumOff val="5000"/>
                  </a:schemeClr>
                </a:solidFill>
                <a:latin typeface="Nikosh" pitchFamily="2" charset="0"/>
                <a:cs typeface="Nikosh" pitchFamily="2" charset="0"/>
              </a:rPr>
              <a:t>লিখ</a:t>
            </a:r>
            <a:r>
              <a:rPr lang="en-US" sz="3200" dirty="0" smtClean="0">
                <a:solidFill>
                  <a:schemeClr val="tx1">
                    <a:lumMod val="95000"/>
                    <a:lumOff val="5000"/>
                  </a:schemeClr>
                </a:solidFill>
                <a:latin typeface="Nikosh" pitchFamily="2" charset="0"/>
                <a:cs typeface="Nikosh" pitchFamily="2" charset="0"/>
              </a:rPr>
              <a:t>।</a:t>
            </a:r>
            <a:br>
              <a:rPr lang="en-US" sz="3200" dirty="0" smtClean="0">
                <a:solidFill>
                  <a:schemeClr val="tx1">
                    <a:lumMod val="95000"/>
                    <a:lumOff val="5000"/>
                  </a:schemeClr>
                </a:solidFill>
                <a:latin typeface="Nikosh" pitchFamily="2" charset="0"/>
                <a:cs typeface="Nikosh" pitchFamily="2" charset="0"/>
              </a:rPr>
            </a:br>
            <a:r>
              <a:rPr lang="en-US" sz="3200" dirty="0" smtClean="0">
                <a:solidFill>
                  <a:schemeClr val="tx1">
                    <a:lumMod val="95000"/>
                    <a:lumOff val="5000"/>
                  </a:schemeClr>
                </a:solidFill>
                <a:latin typeface="Nikosh" pitchFamily="2" charset="0"/>
                <a:cs typeface="Nikosh" pitchFamily="2" charset="0"/>
              </a:rPr>
              <a:t>২</a:t>
            </a:r>
            <a:r>
              <a:rPr lang="en-US" sz="3200" dirty="0" smtClean="0">
                <a:solidFill>
                  <a:schemeClr val="tx1">
                    <a:lumMod val="95000"/>
                    <a:lumOff val="5000"/>
                  </a:schemeClr>
                </a:solidFill>
                <a:latin typeface="Nikosh" pitchFamily="2" charset="0"/>
                <a:cs typeface="Nikosh" pitchFamily="2" charset="0"/>
              </a:rPr>
              <a:t>. </a:t>
            </a:r>
            <a:r>
              <a:rPr lang="en-US" sz="3200" dirty="0" err="1" smtClean="0">
                <a:solidFill>
                  <a:schemeClr val="tx1">
                    <a:lumMod val="95000"/>
                    <a:lumOff val="5000"/>
                  </a:schemeClr>
                </a:solidFill>
                <a:latin typeface="Nikosh" pitchFamily="2" charset="0"/>
                <a:cs typeface="Nikosh" pitchFamily="2" charset="0"/>
              </a:rPr>
              <a:t>ট্রেনিং</a:t>
            </a:r>
            <a:r>
              <a:rPr lang="en-US" sz="3200" dirty="0" smtClean="0">
                <a:solidFill>
                  <a:schemeClr val="tx1">
                    <a:lumMod val="95000"/>
                    <a:lumOff val="5000"/>
                  </a:schemeClr>
                </a:solidFill>
                <a:latin typeface="Nikosh" pitchFamily="2" charset="0"/>
                <a:cs typeface="Nikosh" pitchFamily="2" charset="0"/>
              </a:rPr>
              <a:t> ও </a:t>
            </a:r>
            <a:r>
              <a:rPr lang="en-US" sz="3200" dirty="0" err="1" smtClean="0">
                <a:solidFill>
                  <a:schemeClr val="tx1">
                    <a:lumMod val="95000"/>
                    <a:lumOff val="5000"/>
                  </a:schemeClr>
                </a:solidFill>
                <a:latin typeface="Nikosh" pitchFamily="2" charset="0"/>
                <a:cs typeface="Nikosh" pitchFamily="2" charset="0"/>
              </a:rPr>
              <a:t>প্রুনিং</a:t>
            </a:r>
            <a:r>
              <a:rPr lang="en-US" sz="3200" dirty="0" smtClean="0">
                <a:solidFill>
                  <a:schemeClr val="tx1">
                    <a:lumMod val="95000"/>
                    <a:lumOff val="5000"/>
                  </a:schemeClr>
                </a:solidFill>
                <a:latin typeface="Nikosh" pitchFamily="2" charset="0"/>
                <a:cs typeface="Nikosh" pitchFamily="2" charset="0"/>
              </a:rPr>
              <a:t> </a:t>
            </a:r>
            <a:r>
              <a:rPr lang="en-US" sz="3200" dirty="0" err="1" smtClean="0">
                <a:solidFill>
                  <a:schemeClr val="tx1">
                    <a:lumMod val="95000"/>
                    <a:lumOff val="5000"/>
                  </a:schemeClr>
                </a:solidFill>
                <a:latin typeface="Nikosh" pitchFamily="2" charset="0"/>
                <a:cs typeface="Nikosh" pitchFamily="2" charset="0"/>
              </a:rPr>
              <a:t>এর</a:t>
            </a:r>
            <a:r>
              <a:rPr lang="en-US" sz="3200" dirty="0" smtClean="0">
                <a:solidFill>
                  <a:schemeClr val="tx1">
                    <a:lumMod val="95000"/>
                    <a:lumOff val="5000"/>
                  </a:schemeClr>
                </a:solidFill>
                <a:latin typeface="Nikosh" pitchFamily="2" charset="0"/>
                <a:cs typeface="Nikosh" pitchFamily="2" charset="0"/>
              </a:rPr>
              <a:t> </a:t>
            </a:r>
            <a:r>
              <a:rPr lang="en-US" sz="3200" dirty="0" err="1" smtClean="0">
                <a:solidFill>
                  <a:schemeClr val="tx1">
                    <a:lumMod val="95000"/>
                    <a:lumOff val="5000"/>
                  </a:schemeClr>
                </a:solidFill>
                <a:latin typeface="Nikosh" pitchFamily="2" charset="0"/>
                <a:cs typeface="Nikosh" pitchFamily="2" charset="0"/>
              </a:rPr>
              <a:t>উপাকারিতা</a:t>
            </a:r>
            <a:r>
              <a:rPr lang="en-US" sz="3200" dirty="0" smtClean="0">
                <a:solidFill>
                  <a:schemeClr val="tx1">
                    <a:lumMod val="95000"/>
                    <a:lumOff val="5000"/>
                  </a:schemeClr>
                </a:solidFill>
                <a:latin typeface="Nikosh" pitchFamily="2" charset="0"/>
                <a:cs typeface="Nikosh" pitchFamily="2" charset="0"/>
              </a:rPr>
              <a:t> </a:t>
            </a:r>
            <a:r>
              <a:rPr lang="en-US" sz="3200" dirty="0" err="1" smtClean="0">
                <a:solidFill>
                  <a:schemeClr val="tx1">
                    <a:lumMod val="95000"/>
                    <a:lumOff val="5000"/>
                  </a:schemeClr>
                </a:solidFill>
                <a:latin typeface="Nikosh" pitchFamily="2" charset="0"/>
                <a:cs typeface="Nikosh" pitchFamily="2" charset="0"/>
              </a:rPr>
              <a:t>লিখ</a:t>
            </a:r>
            <a:r>
              <a:rPr lang="en-US" sz="3200" dirty="0" smtClean="0">
                <a:solidFill>
                  <a:schemeClr val="tx1">
                    <a:lumMod val="95000"/>
                    <a:lumOff val="5000"/>
                  </a:schemeClr>
                </a:solidFill>
                <a:latin typeface="Nikosh" pitchFamily="2" charset="0"/>
                <a:cs typeface="Nikosh" pitchFamily="2" charset="0"/>
              </a:rPr>
              <a:t>।</a:t>
            </a:r>
            <a:endParaRPr lang="en-US" sz="3200" dirty="0">
              <a:solidFill>
                <a:schemeClr val="tx1">
                  <a:lumMod val="95000"/>
                  <a:lumOff val="5000"/>
                </a:schemeClr>
              </a:solidFill>
            </a:endParaRPr>
          </a:p>
        </p:txBody>
      </p:sp>
      <p:sp>
        <p:nvSpPr>
          <p:cNvPr id="7" name="Oval Callout 6"/>
          <p:cNvSpPr/>
          <p:nvPr/>
        </p:nvSpPr>
        <p:spPr>
          <a:xfrm>
            <a:off x="1104900" y="304800"/>
            <a:ext cx="3752850" cy="1009650"/>
          </a:xfrm>
          <a:prstGeom prst="wedgeEllipse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rgbClr val="262626"/>
              </a:solidFill>
              <a:latin typeface="Nikosh" pitchFamily="2" charset="0"/>
              <a:cs typeface="Nikosh" pitchFamily="2" charset="0"/>
            </a:endParaRPr>
          </a:p>
          <a:p>
            <a:pPr algn="ctr"/>
            <a:r>
              <a:rPr lang="en-US" sz="4000" dirty="0" err="1" smtClean="0">
                <a:solidFill>
                  <a:srgbClr val="262626"/>
                </a:solidFill>
                <a:latin typeface="Nikosh" pitchFamily="2" charset="0"/>
                <a:cs typeface="Nikosh" pitchFamily="2" charset="0"/>
              </a:rPr>
              <a:t>বাড়ির</a:t>
            </a:r>
            <a:r>
              <a:rPr lang="en-US" sz="4000" dirty="0" smtClean="0">
                <a:solidFill>
                  <a:srgbClr val="262626"/>
                </a:solidFill>
                <a:latin typeface="Nikosh" pitchFamily="2" charset="0"/>
                <a:cs typeface="Nikosh" pitchFamily="2" charset="0"/>
              </a:rPr>
              <a:t> </a:t>
            </a:r>
            <a:r>
              <a:rPr lang="en-US" sz="4000" dirty="0" err="1" smtClean="0">
                <a:solidFill>
                  <a:srgbClr val="262626"/>
                </a:solidFill>
                <a:latin typeface="Nikosh" pitchFamily="2" charset="0"/>
                <a:cs typeface="Nikosh" pitchFamily="2" charset="0"/>
              </a:rPr>
              <a:t>কাজ</a:t>
            </a:r>
            <a:r>
              <a:rPr lang="en-US" sz="3600" dirty="0" smtClean="0">
                <a:solidFill>
                  <a:srgbClr val="262626"/>
                </a:solidFill>
                <a:latin typeface="Nikosh" pitchFamily="2" charset="0"/>
                <a:cs typeface="Nikosh" pitchFamily="2" charset="0"/>
              </a:rPr>
              <a:t> </a:t>
            </a:r>
            <a:br>
              <a:rPr lang="en-US" sz="3600" dirty="0" smtClean="0">
                <a:solidFill>
                  <a:srgbClr val="262626"/>
                </a:solidFill>
                <a:latin typeface="Nikosh" pitchFamily="2" charset="0"/>
                <a:cs typeface="Nikosh" pitchFamily="2" charset="0"/>
              </a:rPr>
            </a:br>
            <a:endParaRPr lang="en-US" sz="3600" dirty="0">
              <a:solidFill>
                <a:schemeClr val="tx1">
                  <a:lumMod val="95000"/>
                  <a:lumOff val="5000"/>
                </a:schemeClr>
              </a:solidFill>
            </a:endParaRPr>
          </a:p>
        </p:txBody>
      </p:sp>
    </p:spTree>
    <p:extLst>
      <p:ext uri="{BB962C8B-B14F-4D97-AF65-F5344CB8AC3E}">
        <p14:creationId xmlns:p14="http://schemas.microsoft.com/office/powerpoint/2010/main" xmlns="" val="1696325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tree with green leaves&#10;&#10;Description generated with very high confidence">
            <a:extLst>
              <a:ext uri="{FF2B5EF4-FFF2-40B4-BE49-F238E27FC236}">
                <a16:creationId xmlns:a16="http://schemas.microsoft.com/office/drawing/2014/main" xmlns="" id="{EC313C21-7E59-43EB-88A6-A6EA8FA3508B}"/>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b="10000"/>
          <a:stretch/>
        </p:blipFill>
        <p:spPr>
          <a:xfrm>
            <a:off x="0" y="10"/>
            <a:ext cx="12191980" cy="6476990"/>
          </a:xfrm>
          <a:prstGeom prst="rect">
            <a:avLst/>
          </a:prstGeom>
        </p:spPr>
      </p:pic>
      <p:sp>
        <p:nvSpPr>
          <p:cNvPr id="2" name="TextBox 1">
            <a:extLst>
              <a:ext uri="{FF2B5EF4-FFF2-40B4-BE49-F238E27FC236}">
                <a16:creationId xmlns:a16="http://schemas.microsoft.com/office/drawing/2014/main" xmlns="" id="{B5A1CE2B-B811-46F4-BF0F-3BCA47265657}"/>
              </a:ext>
            </a:extLst>
          </p:cNvPr>
          <p:cNvSpPr txBox="1"/>
          <p:nvPr/>
        </p:nvSpPr>
        <p:spPr>
          <a:xfrm>
            <a:off x="3867150" y="2609850"/>
            <a:ext cx="440279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dirty="0" err="1">
                <a:latin typeface="Nikosh" pitchFamily="2" charset="0"/>
                <a:cs typeface="Nikosh" pitchFamily="2" charset="0"/>
              </a:rPr>
              <a:t>ধন্যবাদ</a:t>
            </a:r>
            <a:endParaRPr lang="en-US" sz="9600" dirty="0">
              <a:latin typeface="Nikosh" pitchFamily="2" charset="0"/>
              <a:cs typeface="Nikosh" pitchFamily="2" charset="0"/>
            </a:endParaRPr>
          </a:p>
        </p:txBody>
      </p:sp>
    </p:spTree>
    <p:extLst>
      <p:ext uri="{BB962C8B-B14F-4D97-AF65-F5344CB8AC3E}">
        <p14:creationId xmlns:p14="http://schemas.microsoft.com/office/powerpoint/2010/main" xmlns="" val="3222574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A picture containing nature, rain, pink, food&#10;&#10;Description generated with very high confidence">
            <a:extLst>
              <a:ext uri="{FF2B5EF4-FFF2-40B4-BE49-F238E27FC236}">
                <a16:creationId xmlns:a16="http://schemas.microsoft.com/office/drawing/2014/main" xmlns="" id="{C156D4D3-3B21-4369-917C-27496E698B47}"/>
              </a:ext>
            </a:extLst>
          </p:cNvPr>
          <p:cNvPicPr>
            <a:picLocks noChangeAspect="1"/>
          </p:cNvPicPr>
          <p:nvPr/>
        </p:nvPicPr>
        <p:blipFill>
          <a:blip r:embed="rId2"/>
          <a:stretch>
            <a:fillRect/>
          </a:stretch>
        </p:blipFill>
        <p:spPr>
          <a:xfrm>
            <a:off x="1" y="0"/>
            <a:ext cx="12191999" cy="6438899"/>
          </a:xfrm>
          <a:prstGeom prst="rect">
            <a:avLst/>
          </a:prstGeom>
        </p:spPr>
      </p:pic>
      <p:sp>
        <p:nvSpPr>
          <p:cNvPr id="6" name="TextBox 5">
            <a:extLst>
              <a:ext uri="{FF2B5EF4-FFF2-40B4-BE49-F238E27FC236}">
                <a16:creationId xmlns:a16="http://schemas.microsoft.com/office/drawing/2014/main" xmlns="" id="{2A5BED46-3561-4F5C-9E3B-9D48EF1E6255}"/>
              </a:ext>
            </a:extLst>
          </p:cNvPr>
          <p:cNvSpPr txBox="1"/>
          <p:nvPr/>
        </p:nvSpPr>
        <p:spPr>
          <a:xfrm>
            <a:off x="4724400" y="4027458"/>
            <a:ext cx="7343954" cy="533160"/>
          </a:xfrm>
          <a:prstGeom prst="rect">
            <a:avLst/>
          </a:prstGeom>
        </p:spPr>
        <p:txBody>
          <a:bodyPr anchor="t">
            <a:normAutofit/>
          </a:bodyPr>
          <a:lstStyle/>
          <a:p>
            <a:endParaRPr lang="en-US">
              <a:cs typeface="Calibri"/>
            </a:endParaRPr>
          </a:p>
        </p:txBody>
      </p:sp>
      <p:sp>
        <p:nvSpPr>
          <p:cNvPr id="2" name="Title 1"/>
          <p:cNvSpPr>
            <a:spLocks noGrp="1"/>
          </p:cNvSpPr>
          <p:nvPr>
            <p:ph type="ctrTitle"/>
          </p:nvPr>
        </p:nvSpPr>
        <p:spPr>
          <a:xfrm>
            <a:off x="6072783" y="1136268"/>
            <a:ext cx="5242917" cy="2597532"/>
          </a:xfrm>
        </p:spPr>
        <p:txBody>
          <a:bodyPr anchor="t">
            <a:normAutofit fontScale="90000"/>
          </a:bodyPr>
          <a:lstStyle/>
          <a:p>
            <a:pPr algn="l"/>
            <a:r>
              <a:rPr lang="en-US" sz="7300" dirty="0" err="1">
                <a:solidFill>
                  <a:schemeClr val="bg1">
                    <a:lumMod val="95000"/>
                    <a:lumOff val="5000"/>
                  </a:schemeClr>
                </a:solidFill>
                <a:latin typeface="Nikosh" pitchFamily="2" charset="0"/>
                <a:cs typeface="Nikosh" pitchFamily="2" charset="0"/>
              </a:rPr>
              <a:t>মাহমুদা</a:t>
            </a:r>
            <a:r>
              <a:rPr lang="en-US" sz="7300" dirty="0">
                <a:solidFill>
                  <a:schemeClr val="bg1">
                    <a:lumMod val="95000"/>
                    <a:lumOff val="5000"/>
                  </a:schemeClr>
                </a:solidFill>
                <a:latin typeface="Nikosh" pitchFamily="2" charset="0"/>
                <a:cs typeface="Nikosh" pitchFamily="2" charset="0"/>
              </a:rPr>
              <a:t> </a:t>
            </a:r>
            <a:r>
              <a:rPr lang="en-US" sz="7300" dirty="0" err="1">
                <a:solidFill>
                  <a:schemeClr val="bg1">
                    <a:lumMod val="95000"/>
                    <a:lumOff val="5000"/>
                  </a:schemeClr>
                </a:solidFill>
                <a:latin typeface="Nikosh" pitchFamily="2" charset="0"/>
                <a:cs typeface="Nikosh" pitchFamily="2" charset="0"/>
              </a:rPr>
              <a:t>নাছরিন</a:t>
            </a:r>
            <a:r>
              <a:rPr lang="en-US" sz="4800" dirty="0">
                <a:solidFill>
                  <a:schemeClr val="bg1">
                    <a:lumMod val="95000"/>
                    <a:lumOff val="5000"/>
                  </a:schemeClr>
                </a:solidFill>
                <a:cs typeface="Calibri Light"/>
              </a:rPr>
              <a:t/>
            </a:r>
            <a:br>
              <a:rPr lang="en-US" sz="4800" dirty="0">
                <a:solidFill>
                  <a:schemeClr val="bg1">
                    <a:lumMod val="95000"/>
                    <a:lumOff val="5000"/>
                  </a:schemeClr>
                </a:solidFill>
                <a:cs typeface="Calibri Light"/>
              </a:rPr>
            </a:br>
            <a:r>
              <a:rPr lang="en-US" sz="3600" dirty="0" err="1" smtClean="0">
                <a:solidFill>
                  <a:schemeClr val="bg1">
                    <a:lumMod val="95000"/>
                    <a:lumOff val="5000"/>
                  </a:schemeClr>
                </a:solidFill>
                <a:latin typeface="Nikosh" pitchFamily="2" charset="0"/>
                <a:cs typeface="Nikosh" pitchFamily="2" charset="0"/>
              </a:rPr>
              <a:t>প্রভাষক</a:t>
            </a:r>
            <a:r>
              <a:rPr lang="en-US" sz="3600" dirty="0" smtClean="0">
                <a:solidFill>
                  <a:schemeClr val="bg1">
                    <a:lumMod val="95000"/>
                    <a:lumOff val="5000"/>
                  </a:schemeClr>
                </a:solidFill>
                <a:latin typeface="Nikosh" pitchFamily="2" charset="0"/>
                <a:cs typeface="Nikosh" pitchFamily="2" charset="0"/>
              </a:rPr>
              <a:t> </a:t>
            </a:r>
            <a:r>
              <a:rPr lang="en-US" sz="3600" dirty="0">
                <a:solidFill>
                  <a:schemeClr val="bg1">
                    <a:lumMod val="95000"/>
                    <a:lumOff val="5000"/>
                  </a:schemeClr>
                </a:solidFill>
                <a:latin typeface="Nikosh" pitchFamily="2" charset="0"/>
                <a:cs typeface="Nikosh" pitchFamily="2" charset="0"/>
              </a:rPr>
              <a:t>(</a:t>
            </a:r>
            <a:r>
              <a:rPr lang="en-US" sz="3600" dirty="0" err="1">
                <a:solidFill>
                  <a:schemeClr val="bg1">
                    <a:lumMod val="95000"/>
                    <a:lumOff val="5000"/>
                  </a:schemeClr>
                </a:solidFill>
                <a:latin typeface="Nikosh" pitchFamily="2" charset="0"/>
                <a:cs typeface="Nikosh" pitchFamily="2" charset="0"/>
              </a:rPr>
              <a:t>কৃষি</a:t>
            </a:r>
            <a:r>
              <a:rPr lang="en-US" sz="3600" dirty="0">
                <a:solidFill>
                  <a:schemeClr val="bg1">
                    <a:lumMod val="95000"/>
                    <a:lumOff val="5000"/>
                  </a:schemeClr>
                </a:solidFill>
                <a:latin typeface="Nikosh" pitchFamily="2" charset="0"/>
                <a:cs typeface="Nikosh" pitchFamily="2" charset="0"/>
              </a:rPr>
              <a:t> </a:t>
            </a:r>
            <a:r>
              <a:rPr lang="en-US" sz="3600" dirty="0" err="1">
                <a:solidFill>
                  <a:schemeClr val="bg1">
                    <a:lumMod val="95000"/>
                    <a:lumOff val="5000"/>
                  </a:schemeClr>
                </a:solidFill>
                <a:latin typeface="Nikosh" pitchFamily="2" charset="0"/>
                <a:cs typeface="Nikosh" pitchFamily="2" charset="0"/>
              </a:rPr>
              <a:t>শিক্ষা</a:t>
            </a:r>
            <a:r>
              <a:rPr lang="en-US" sz="3600" dirty="0">
                <a:solidFill>
                  <a:schemeClr val="bg1">
                    <a:lumMod val="95000"/>
                    <a:lumOff val="5000"/>
                  </a:schemeClr>
                </a:solidFill>
                <a:latin typeface="Nikosh" pitchFamily="2" charset="0"/>
                <a:cs typeface="Nikosh" pitchFamily="2" charset="0"/>
              </a:rPr>
              <a:t>)</a:t>
            </a:r>
            <a:br>
              <a:rPr lang="en-US" sz="3600" dirty="0">
                <a:solidFill>
                  <a:schemeClr val="bg1">
                    <a:lumMod val="95000"/>
                    <a:lumOff val="5000"/>
                  </a:schemeClr>
                </a:solidFill>
                <a:latin typeface="Nikosh" pitchFamily="2" charset="0"/>
                <a:cs typeface="Nikosh" pitchFamily="2" charset="0"/>
              </a:rPr>
            </a:br>
            <a:r>
              <a:rPr lang="en-US" sz="3600" dirty="0" err="1" smtClean="0">
                <a:solidFill>
                  <a:schemeClr val="bg1">
                    <a:lumMod val="95000"/>
                    <a:lumOff val="5000"/>
                  </a:schemeClr>
                </a:solidFill>
                <a:latin typeface="Nikosh" pitchFamily="2" charset="0"/>
                <a:cs typeface="Nikosh" pitchFamily="2" charset="0"/>
              </a:rPr>
              <a:t>হাফেজ</a:t>
            </a:r>
            <a:r>
              <a:rPr lang="en-US" sz="3600" dirty="0" smtClean="0">
                <a:solidFill>
                  <a:schemeClr val="bg1">
                    <a:lumMod val="95000"/>
                    <a:lumOff val="5000"/>
                  </a:schemeClr>
                </a:solidFill>
                <a:latin typeface="Nikosh" pitchFamily="2" charset="0"/>
                <a:cs typeface="Nikosh" pitchFamily="2" charset="0"/>
              </a:rPr>
              <a:t> </a:t>
            </a:r>
            <a:r>
              <a:rPr lang="en-US" sz="3600" dirty="0" err="1">
                <a:solidFill>
                  <a:schemeClr val="bg1">
                    <a:lumMod val="95000"/>
                    <a:lumOff val="5000"/>
                  </a:schemeClr>
                </a:solidFill>
                <a:latin typeface="Nikosh" pitchFamily="2" charset="0"/>
                <a:cs typeface="Nikosh" pitchFamily="2" charset="0"/>
              </a:rPr>
              <a:t>জিয়াউর</a:t>
            </a:r>
            <a:r>
              <a:rPr lang="en-US" sz="3600" dirty="0">
                <a:solidFill>
                  <a:schemeClr val="bg1">
                    <a:lumMod val="95000"/>
                    <a:lumOff val="5000"/>
                  </a:schemeClr>
                </a:solidFill>
                <a:latin typeface="Nikosh" pitchFamily="2" charset="0"/>
                <a:cs typeface="Nikosh" pitchFamily="2" charset="0"/>
              </a:rPr>
              <a:t> </a:t>
            </a:r>
            <a:r>
              <a:rPr lang="en-US" sz="3600" dirty="0" err="1">
                <a:solidFill>
                  <a:schemeClr val="bg1">
                    <a:lumMod val="95000"/>
                    <a:lumOff val="5000"/>
                  </a:schemeClr>
                </a:solidFill>
                <a:latin typeface="Nikosh" pitchFamily="2" charset="0"/>
                <a:cs typeface="Nikosh" pitchFamily="2" charset="0"/>
              </a:rPr>
              <a:t>রহমান</a:t>
            </a:r>
            <a:r>
              <a:rPr lang="en-US" sz="3600" dirty="0">
                <a:solidFill>
                  <a:schemeClr val="bg1">
                    <a:lumMod val="95000"/>
                    <a:lumOff val="5000"/>
                  </a:schemeClr>
                </a:solidFill>
                <a:latin typeface="Nikosh" pitchFamily="2" charset="0"/>
                <a:cs typeface="Nikosh" pitchFamily="2" charset="0"/>
              </a:rPr>
              <a:t> </a:t>
            </a:r>
            <a:r>
              <a:rPr lang="en-US" sz="3600" dirty="0" err="1">
                <a:solidFill>
                  <a:schemeClr val="bg1">
                    <a:lumMod val="95000"/>
                    <a:lumOff val="5000"/>
                  </a:schemeClr>
                </a:solidFill>
                <a:latin typeface="Nikosh" pitchFamily="2" charset="0"/>
                <a:cs typeface="Nikosh" pitchFamily="2" charset="0"/>
              </a:rPr>
              <a:t>ডিগ্রি</a:t>
            </a:r>
            <a:r>
              <a:rPr lang="en-US" sz="3600" dirty="0">
                <a:solidFill>
                  <a:schemeClr val="bg1">
                    <a:lumMod val="95000"/>
                    <a:lumOff val="5000"/>
                  </a:schemeClr>
                </a:solidFill>
                <a:latin typeface="Nikosh" pitchFamily="2" charset="0"/>
                <a:cs typeface="Nikosh" pitchFamily="2" charset="0"/>
              </a:rPr>
              <a:t> </a:t>
            </a:r>
            <a:r>
              <a:rPr lang="en-US" sz="3600" dirty="0" err="1">
                <a:solidFill>
                  <a:schemeClr val="bg1">
                    <a:lumMod val="95000"/>
                    <a:lumOff val="5000"/>
                  </a:schemeClr>
                </a:solidFill>
                <a:latin typeface="Nikosh" pitchFamily="2" charset="0"/>
                <a:cs typeface="Nikosh" pitchFamily="2" charset="0"/>
              </a:rPr>
              <a:t>কলেজ</a:t>
            </a:r>
            <a:r>
              <a:rPr lang="en-US" sz="3600" dirty="0">
                <a:solidFill>
                  <a:schemeClr val="bg1">
                    <a:lumMod val="95000"/>
                    <a:lumOff val="5000"/>
                  </a:schemeClr>
                </a:solidFill>
                <a:latin typeface="Nikosh" pitchFamily="2" charset="0"/>
                <a:cs typeface="Nikosh" pitchFamily="2" charset="0"/>
              </a:rPr>
              <a:t/>
            </a:r>
            <a:br>
              <a:rPr lang="en-US" sz="3600" dirty="0">
                <a:solidFill>
                  <a:schemeClr val="bg1">
                    <a:lumMod val="95000"/>
                    <a:lumOff val="5000"/>
                  </a:schemeClr>
                </a:solidFill>
                <a:latin typeface="Nikosh" pitchFamily="2" charset="0"/>
                <a:cs typeface="Nikosh" pitchFamily="2" charset="0"/>
              </a:rPr>
            </a:br>
            <a:r>
              <a:rPr lang="en-US" sz="3600" dirty="0" err="1">
                <a:solidFill>
                  <a:schemeClr val="bg1">
                    <a:lumMod val="95000"/>
                    <a:lumOff val="5000"/>
                  </a:schemeClr>
                </a:solidFill>
                <a:latin typeface="Nikosh" pitchFamily="2" charset="0"/>
                <a:cs typeface="Nikosh" pitchFamily="2" charset="0"/>
              </a:rPr>
              <a:t>শ্যামগঞ্জ</a:t>
            </a:r>
            <a:r>
              <a:rPr lang="en-US" sz="3600" dirty="0">
                <a:solidFill>
                  <a:schemeClr val="bg1">
                    <a:lumMod val="95000"/>
                    <a:lumOff val="5000"/>
                  </a:schemeClr>
                </a:solidFill>
                <a:latin typeface="Nikosh" pitchFamily="2" charset="0"/>
                <a:cs typeface="Nikosh" pitchFamily="2" charset="0"/>
              </a:rPr>
              <a:t>, </a:t>
            </a:r>
            <a:r>
              <a:rPr lang="en-US" sz="3600" dirty="0" err="1">
                <a:solidFill>
                  <a:schemeClr val="bg1">
                    <a:lumMod val="95000"/>
                    <a:lumOff val="5000"/>
                  </a:schemeClr>
                </a:solidFill>
                <a:latin typeface="Nikosh" pitchFamily="2" charset="0"/>
                <a:cs typeface="Nikosh" pitchFamily="2" charset="0"/>
              </a:rPr>
              <a:t>পূর্বধলা</a:t>
            </a:r>
            <a:r>
              <a:rPr lang="en-US" sz="3600" dirty="0">
                <a:solidFill>
                  <a:schemeClr val="bg1">
                    <a:lumMod val="95000"/>
                    <a:lumOff val="5000"/>
                  </a:schemeClr>
                </a:solidFill>
                <a:latin typeface="Nikosh" pitchFamily="2" charset="0"/>
                <a:cs typeface="Nikosh" pitchFamily="2" charset="0"/>
              </a:rPr>
              <a:t>, </a:t>
            </a:r>
            <a:r>
              <a:rPr lang="en-US" sz="3600" dirty="0" err="1">
                <a:solidFill>
                  <a:schemeClr val="bg1">
                    <a:lumMod val="95000"/>
                    <a:lumOff val="5000"/>
                  </a:schemeClr>
                </a:solidFill>
                <a:latin typeface="Nikosh" pitchFamily="2" charset="0"/>
                <a:cs typeface="Nikosh" pitchFamily="2" charset="0"/>
              </a:rPr>
              <a:t>নেত্রকোনা</a:t>
            </a:r>
            <a:r>
              <a:rPr lang="en-US" sz="3600" dirty="0">
                <a:solidFill>
                  <a:schemeClr val="bg1">
                    <a:lumMod val="95000"/>
                    <a:lumOff val="5000"/>
                  </a:schemeClr>
                </a:solidFill>
                <a:latin typeface="Nikosh" pitchFamily="2" charset="0"/>
                <a:cs typeface="Nikosh" pitchFamily="2" charset="0"/>
              </a:rPr>
              <a:t>।</a:t>
            </a:r>
          </a:p>
        </p:txBody>
      </p:sp>
      <p:pic>
        <p:nvPicPr>
          <p:cNvPr id="4" name="Picture 4" descr="A picture containing person, clothing, man, woman&#10;&#10;Description generated with very high confidence">
            <a:extLst>
              <a:ext uri="{FF2B5EF4-FFF2-40B4-BE49-F238E27FC236}">
                <a16:creationId xmlns:a16="http://schemas.microsoft.com/office/drawing/2014/main" xmlns="" id="{2DBD38CA-2109-4A00-B800-64AB0717AE3D}"/>
              </a:ext>
            </a:extLst>
          </p:cNvPr>
          <p:cNvPicPr>
            <a:picLocks noChangeAspect="1"/>
          </p:cNvPicPr>
          <p:nvPr/>
        </p:nvPicPr>
        <p:blipFill rotWithShape="1">
          <a:blip r:embed="rId3"/>
          <a:srcRect r="-2" b="1885"/>
          <a:stretch/>
        </p:blipFill>
        <p:spPr>
          <a:xfrm>
            <a:off x="20" y="10"/>
            <a:ext cx="5234499" cy="6210619"/>
          </a:xfrm>
          <a:custGeom>
            <a:avLst/>
            <a:gdLst/>
            <a:ahLst/>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7" name="Scroll: Horizontal 6">
            <a:extLst>
              <a:ext uri="{FF2B5EF4-FFF2-40B4-BE49-F238E27FC236}">
                <a16:creationId xmlns:a16="http://schemas.microsoft.com/office/drawing/2014/main" xmlns="" id="{88993C06-1486-45B8-AB36-9135C9705162}"/>
              </a:ext>
            </a:extLst>
          </p:cNvPr>
          <p:cNvSpPr/>
          <p:nvPr/>
        </p:nvSpPr>
        <p:spPr>
          <a:xfrm>
            <a:off x="5791201" y="3448050"/>
            <a:ext cx="4457699" cy="3027783"/>
          </a:xfrm>
          <a:prstGeom prst="horizontalScroll">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Nikosh" pitchFamily="2" charset="0"/>
                <a:ea typeface="+mn-lt"/>
                <a:cs typeface="Nikosh" pitchFamily="2" charset="0"/>
              </a:rPr>
              <a:t>বিষয়ঃ</a:t>
            </a:r>
            <a:r>
              <a:rPr lang="en-US" sz="2800" b="1" dirty="0">
                <a:solidFill>
                  <a:schemeClr val="tx1"/>
                </a:solidFill>
                <a:latin typeface="Nikosh" pitchFamily="2" charset="0"/>
                <a:ea typeface="+mn-lt"/>
                <a:cs typeface="Nikosh" pitchFamily="2" charset="0"/>
              </a:rPr>
              <a:t>  </a:t>
            </a:r>
            <a:r>
              <a:rPr lang="en-US" sz="2800" b="1" dirty="0" err="1">
                <a:solidFill>
                  <a:schemeClr val="tx1"/>
                </a:solidFill>
                <a:latin typeface="Nikosh" pitchFamily="2" charset="0"/>
                <a:ea typeface="+mn-lt"/>
                <a:cs typeface="Nikosh" pitchFamily="2" charset="0"/>
              </a:rPr>
              <a:t>কৃষিশিক্ষা</a:t>
            </a:r>
            <a:r>
              <a:rPr lang="en-US" sz="2800" b="1" dirty="0">
                <a:solidFill>
                  <a:schemeClr val="tx1"/>
                </a:solidFill>
                <a:latin typeface="Nikosh" pitchFamily="2" charset="0"/>
                <a:ea typeface="+mn-lt"/>
                <a:cs typeface="Nikosh" pitchFamily="2" charset="0"/>
              </a:rPr>
              <a:t> </a:t>
            </a:r>
            <a:endParaRPr lang="en-US" sz="2800" dirty="0">
              <a:solidFill>
                <a:schemeClr val="tx1"/>
              </a:solidFill>
              <a:latin typeface="Nikosh" pitchFamily="2" charset="0"/>
              <a:cs typeface="Nikosh" pitchFamily="2" charset="0"/>
            </a:endParaRPr>
          </a:p>
          <a:p>
            <a:pPr algn="ctr"/>
            <a:r>
              <a:rPr lang="en-US" sz="2800" b="1" dirty="0">
                <a:solidFill>
                  <a:schemeClr val="tx1"/>
                </a:solidFill>
                <a:latin typeface="Nikosh" pitchFamily="2" charset="0"/>
                <a:ea typeface="+mn-lt"/>
                <a:cs typeface="Nikosh" pitchFamily="2" charset="0"/>
              </a:rPr>
              <a:t>     </a:t>
            </a:r>
            <a:r>
              <a:rPr lang="en-US" sz="2800" b="1" dirty="0" err="1">
                <a:solidFill>
                  <a:schemeClr val="tx1"/>
                </a:solidFill>
                <a:latin typeface="Nikosh" pitchFamily="2" charset="0"/>
                <a:ea typeface="+mn-lt"/>
                <a:cs typeface="Nikosh" pitchFamily="2" charset="0"/>
              </a:rPr>
              <a:t>শ্রেণিঃ</a:t>
            </a:r>
            <a:r>
              <a:rPr lang="en-US" sz="2800" b="1" dirty="0">
                <a:solidFill>
                  <a:schemeClr val="tx1"/>
                </a:solidFill>
                <a:latin typeface="Nikosh" pitchFamily="2" charset="0"/>
                <a:ea typeface="+mn-lt"/>
                <a:cs typeface="Nikosh" pitchFamily="2" charset="0"/>
              </a:rPr>
              <a:t>  </a:t>
            </a:r>
            <a:r>
              <a:rPr lang="en-US" sz="2800" b="1" dirty="0" err="1">
                <a:solidFill>
                  <a:schemeClr val="tx1"/>
                </a:solidFill>
                <a:latin typeface="Nikosh" pitchFamily="2" charset="0"/>
                <a:ea typeface="+mn-lt"/>
                <a:cs typeface="Nikosh" pitchFamily="2" charset="0"/>
              </a:rPr>
              <a:t>দ্বাদশ</a:t>
            </a:r>
            <a:r>
              <a:rPr lang="en-US" sz="2800" b="1" dirty="0">
                <a:solidFill>
                  <a:schemeClr val="tx1"/>
                </a:solidFill>
                <a:latin typeface="Nikosh" pitchFamily="2" charset="0"/>
                <a:ea typeface="+mn-lt"/>
                <a:cs typeface="Nikosh" pitchFamily="2" charset="0"/>
              </a:rPr>
              <a:t> </a:t>
            </a:r>
            <a:endParaRPr lang="en-US" sz="2800" dirty="0">
              <a:solidFill>
                <a:schemeClr val="tx1"/>
              </a:solidFill>
              <a:latin typeface="Nikosh" pitchFamily="2" charset="0"/>
              <a:cs typeface="Nikosh" pitchFamily="2" charset="0"/>
            </a:endParaRPr>
          </a:p>
          <a:p>
            <a:pPr algn="ctr"/>
            <a:r>
              <a:rPr lang="en-US" sz="2800" b="1" dirty="0">
                <a:solidFill>
                  <a:schemeClr val="tx1"/>
                </a:solidFill>
                <a:latin typeface="Nikosh" pitchFamily="2" charset="0"/>
                <a:ea typeface="+mn-lt"/>
                <a:cs typeface="Nikosh" pitchFamily="2" charset="0"/>
              </a:rPr>
              <a:t>     </a:t>
            </a:r>
            <a:r>
              <a:rPr lang="en-US" sz="2800" b="1" dirty="0" err="1">
                <a:solidFill>
                  <a:schemeClr val="tx1"/>
                </a:solidFill>
                <a:latin typeface="Nikosh" pitchFamily="2" charset="0"/>
                <a:ea typeface="+mn-lt"/>
                <a:cs typeface="Nikosh" pitchFamily="2" charset="0"/>
              </a:rPr>
              <a:t>অধ্যায়ঃ</a:t>
            </a:r>
            <a:r>
              <a:rPr lang="en-US" sz="2800" b="1" dirty="0">
                <a:solidFill>
                  <a:schemeClr val="tx1"/>
                </a:solidFill>
                <a:latin typeface="Nikosh" pitchFamily="2" charset="0"/>
                <a:ea typeface="+mn-lt"/>
                <a:cs typeface="Nikosh" pitchFamily="2" charset="0"/>
              </a:rPr>
              <a:t>  </a:t>
            </a:r>
            <a:r>
              <a:rPr lang="en-US" sz="2800" b="1" dirty="0" err="1">
                <a:solidFill>
                  <a:schemeClr val="tx1"/>
                </a:solidFill>
                <a:latin typeface="Nikosh" pitchFamily="2" charset="0"/>
                <a:ea typeface="+mn-lt"/>
                <a:cs typeface="Nikosh" pitchFamily="2" charset="0"/>
              </a:rPr>
              <a:t>চতুর্থ</a:t>
            </a:r>
            <a:r>
              <a:rPr lang="en-US" sz="2800" b="1" dirty="0">
                <a:solidFill>
                  <a:schemeClr val="tx1"/>
                </a:solidFill>
                <a:latin typeface="Nikosh" pitchFamily="2" charset="0"/>
                <a:ea typeface="+mn-lt"/>
                <a:cs typeface="Nikosh" pitchFamily="2" charset="0"/>
              </a:rPr>
              <a:t> </a:t>
            </a:r>
            <a:r>
              <a:rPr lang="en-US" sz="2800" b="1" dirty="0" smtClean="0">
                <a:solidFill>
                  <a:schemeClr val="tx1"/>
                </a:solidFill>
                <a:latin typeface="Nikosh" pitchFamily="2" charset="0"/>
                <a:ea typeface="+mn-lt"/>
                <a:cs typeface="Nikosh" pitchFamily="2" charset="0"/>
              </a:rPr>
              <a:t>( </a:t>
            </a:r>
            <a:r>
              <a:rPr lang="en-US" sz="2800" b="1" dirty="0" err="1" smtClean="0">
                <a:solidFill>
                  <a:schemeClr val="tx1"/>
                </a:solidFill>
                <a:latin typeface="Nikosh" pitchFamily="2" charset="0"/>
                <a:ea typeface="+mn-lt"/>
                <a:cs typeface="Nikosh" pitchFamily="2" charset="0"/>
              </a:rPr>
              <a:t>বনায়ন</a:t>
            </a:r>
            <a:r>
              <a:rPr lang="en-US" sz="2800" b="1" dirty="0">
                <a:solidFill>
                  <a:schemeClr val="tx1"/>
                </a:solidFill>
                <a:latin typeface="Nikosh" pitchFamily="2" charset="0"/>
                <a:ea typeface="+mn-lt"/>
                <a:cs typeface="Nikosh" pitchFamily="2" charset="0"/>
              </a:rPr>
              <a:t> </a:t>
            </a:r>
            <a:r>
              <a:rPr lang="en-US" sz="2800" b="1" dirty="0" smtClean="0">
                <a:solidFill>
                  <a:schemeClr val="tx1"/>
                </a:solidFill>
                <a:latin typeface="Nikosh" pitchFamily="2" charset="0"/>
                <a:ea typeface="+mn-lt"/>
                <a:cs typeface="Nikosh" pitchFamily="2" charset="0"/>
              </a:rPr>
              <a:t>)</a:t>
            </a:r>
            <a:endParaRPr lang="en-US" sz="2800" dirty="0">
              <a:solidFill>
                <a:schemeClr val="tx1"/>
              </a:solidFill>
              <a:latin typeface="Nikosh" pitchFamily="2" charset="0"/>
              <a:cs typeface="Nikosh" pitchFamily="2" charset="0"/>
            </a:endParaRPr>
          </a:p>
          <a:p>
            <a:pPr algn="ctr"/>
            <a:r>
              <a:rPr lang="en-US" sz="2800" b="1" dirty="0">
                <a:solidFill>
                  <a:schemeClr val="tx1"/>
                </a:solidFill>
                <a:latin typeface="Nikosh" pitchFamily="2" charset="0"/>
                <a:ea typeface="+mn-lt"/>
                <a:cs typeface="Nikosh" pitchFamily="2" charset="0"/>
              </a:rPr>
              <a:t>    </a:t>
            </a:r>
            <a:r>
              <a:rPr lang="en-US" sz="2800" b="1" dirty="0" err="1">
                <a:solidFill>
                  <a:schemeClr val="tx1"/>
                </a:solidFill>
                <a:latin typeface="Nikosh" pitchFamily="2" charset="0"/>
                <a:ea typeface="+mn-lt"/>
                <a:cs typeface="Nikosh" pitchFamily="2" charset="0"/>
              </a:rPr>
              <a:t>সময়ঃ</a:t>
            </a:r>
            <a:r>
              <a:rPr lang="en-US" sz="2800" b="1" dirty="0">
                <a:solidFill>
                  <a:schemeClr val="tx1"/>
                </a:solidFill>
                <a:latin typeface="Nikosh" pitchFamily="2" charset="0"/>
                <a:ea typeface="+mn-lt"/>
                <a:cs typeface="Nikosh" pitchFamily="2" charset="0"/>
              </a:rPr>
              <a:t> ৪০ </a:t>
            </a:r>
            <a:r>
              <a:rPr lang="en-US" sz="2800" b="1" dirty="0" err="1">
                <a:solidFill>
                  <a:schemeClr val="tx1"/>
                </a:solidFill>
                <a:latin typeface="Nikosh" pitchFamily="2" charset="0"/>
                <a:ea typeface="+mn-lt"/>
                <a:cs typeface="Nikosh" pitchFamily="2" charset="0"/>
              </a:rPr>
              <a:t>মিনিট</a:t>
            </a:r>
            <a:r>
              <a:rPr lang="en-US" sz="2800" b="1" dirty="0">
                <a:solidFill>
                  <a:schemeClr val="tx1"/>
                </a:solidFill>
                <a:latin typeface="Nikosh" pitchFamily="2" charset="0"/>
                <a:ea typeface="+mn-lt"/>
                <a:cs typeface="Nikosh" pitchFamily="2" charset="0"/>
              </a:rPr>
              <a:t> </a:t>
            </a:r>
            <a:endParaRPr lang="en-US" sz="2800" dirty="0">
              <a:solidFill>
                <a:schemeClr val="tx1"/>
              </a:solidFill>
              <a:latin typeface="Nikosh" pitchFamily="2" charset="0"/>
              <a:cs typeface="Nikosh" pitchFamily="2" charset="0"/>
            </a:endParaRPr>
          </a:p>
          <a:p>
            <a:pPr algn="ctr"/>
            <a:endParaRPr lang="en-US" dirty="0">
              <a:solidFill>
                <a:schemeClr val="bg1"/>
              </a:solidFill>
              <a:cs typeface="Calibri"/>
            </a:endParaRPr>
          </a:p>
        </p:txBody>
      </p:sp>
      <p:sp>
        <p:nvSpPr>
          <p:cNvPr id="10" name="Oval 9"/>
          <p:cNvSpPr/>
          <p:nvPr/>
        </p:nvSpPr>
        <p:spPr>
          <a:xfrm>
            <a:off x="5353050" y="-323850"/>
            <a:ext cx="3638550" cy="13716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chemeClr val="bg1"/>
                </a:solidFill>
                <a:latin typeface="Nikosh" pitchFamily="2" charset="0"/>
                <a:cs typeface="Nikosh" pitchFamily="2" charset="0"/>
              </a:rPr>
              <a:t>পরিচিতি</a:t>
            </a:r>
            <a:endParaRPr lang="en-US" sz="6000" dirty="0">
              <a:solidFill>
                <a:schemeClr val="bg1"/>
              </a:solidFill>
              <a:latin typeface="Nikosh" pitchFamily="2" charset="0"/>
              <a:cs typeface="Nikosh" pitchFamily="2" charset="0"/>
            </a:endParaRPr>
          </a:p>
        </p:txBody>
      </p:sp>
    </p:spTree>
    <p:extLst>
      <p:ext uri="{BB962C8B-B14F-4D97-AF65-F5344CB8AC3E}">
        <p14:creationId xmlns:p14="http://schemas.microsoft.com/office/powerpoint/2010/main" xmlns="" val="39127089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hand holding a branch in a tree&#10;&#10;Description generated with very high confidence">
            <a:extLst>
              <a:ext uri="{FF2B5EF4-FFF2-40B4-BE49-F238E27FC236}">
                <a16:creationId xmlns:a16="http://schemas.microsoft.com/office/drawing/2014/main" xmlns="" id="{A22F1350-7640-48BB-81B9-636E2C5D15B2}"/>
              </a:ext>
            </a:extLst>
          </p:cNvPr>
          <p:cNvPicPr>
            <a:picLocks noChangeAspect="1"/>
          </p:cNvPicPr>
          <p:nvPr/>
        </p:nvPicPr>
        <p:blipFill rotWithShape="1">
          <a:blip r:embed="rId2"/>
          <a:srcRect t="28" r="2970" b="10863"/>
          <a:stretch/>
        </p:blipFill>
        <p:spPr>
          <a:xfrm>
            <a:off x="20" y="10"/>
            <a:ext cx="12191980" cy="6515090"/>
          </a:xfrm>
          <a:prstGeom prst="rect">
            <a:avLst/>
          </a:prstGeom>
        </p:spPr>
      </p:pic>
      <p:sp>
        <p:nvSpPr>
          <p:cNvPr id="2" name="Title 1"/>
          <p:cNvSpPr>
            <a:spLocks noGrp="1"/>
          </p:cNvSpPr>
          <p:nvPr>
            <p:ph type="ctrTitle"/>
          </p:nvPr>
        </p:nvSpPr>
        <p:spPr>
          <a:xfrm>
            <a:off x="2400300" y="4286250"/>
            <a:ext cx="4800599" cy="1333781"/>
          </a:xfrm>
        </p:spPr>
        <p:txBody>
          <a:bodyPr anchor="b">
            <a:noAutofit/>
          </a:bodyPr>
          <a:lstStyle/>
          <a:p>
            <a:pPr algn="l"/>
            <a:r>
              <a:rPr lang="en-US" sz="4000" dirty="0" err="1">
                <a:latin typeface="Nikosh" pitchFamily="2" charset="0"/>
                <a:cs typeface="Nikosh" pitchFamily="2" charset="0"/>
              </a:rPr>
              <a:t>ছবি</a:t>
            </a:r>
            <a:r>
              <a:rPr lang="en-US" sz="4000" dirty="0">
                <a:latin typeface="Nikosh" pitchFamily="2" charset="0"/>
                <a:cs typeface="Nikosh" pitchFamily="2" charset="0"/>
              </a:rPr>
              <a:t> </a:t>
            </a:r>
            <a:r>
              <a:rPr lang="en-US" sz="4000" dirty="0" err="1">
                <a:latin typeface="Nikosh" pitchFamily="2" charset="0"/>
                <a:cs typeface="Nikosh" pitchFamily="2" charset="0"/>
              </a:rPr>
              <a:t>দেখে</a:t>
            </a:r>
            <a:r>
              <a:rPr lang="en-US" sz="4000" dirty="0">
                <a:latin typeface="Nikosh" pitchFamily="2" charset="0"/>
                <a:cs typeface="Nikosh" pitchFamily="2" charset="0"/>
              </a:rPr>
              <a:t> </a:t>
            </a:r>
            <a:r>
              <a:rPr lang="en-US" sz="4000" dirty="0" err="1">
                <a:latin typeface="Nikosh" pitchFamily="2" charset="0"/>
                <a:cs typeface="Nikosh" pitchFamily="2" charset="0"/>
              </a:rPr>
              <a:t>আমরা</a:t>
            </a:r>
            <a:r>
              <a:rPr lang="en-US" sz="4000" dirty="0">
                <a:latin typeface="Nikosh" pitchFamily="2" charset="0"/>
                <a:cs typeface="Nikosh" pitchFamily="2" charset="0"/>
              </a:rPr>
              <a:t> </a:t>
            </a:r>
            <a:r>
              <a:rPr lang="en-US" sz="4000" dirty="0" err="1">
                <a:latin typeface="Nikosh" pitchFamily="2" charset="0"/>
                <a:cs typeface="Nikosh" pitchFamily="2" charset="0"/>
              </a:rPr>
              <a:t>কি</a:t>
            </a:r>
            <a:r>
              <a:rPr lang="en-US" sz="4000" dirty="0">
                <a:latin typeface="Nikosh" pitchFamily="2" charset="0"/>
                <a:cs typeface="Nikosh" pitchFamily="2" charset="0"/>
              </a:rPr>
              <a:t> </a:t>
            </a:r>
            <a:r>
              <a:rPr lang="en-US" sz="4000" dirty="0" err="1">
                <a:latin typeface="Nikosh" pitchFamily="2" charset="0"/>
                <a:cs typeface="Nikosh" pitchFamily="2" charset="0"/>
              </a:rPr>
              <a:t>কিছু</a:t>
            </a:r>
            <a:r>
              <a:rPr lang="en-US" sz="4000" dirty="0">
                <a:latin typeface="Nikosh" pitchFamily="2" charset="0"/>
                <a:cs typeface="Nikosh" pitchFamily="2" charset="0"/>
              </a:rPr>
              <a:t> </a:t>
            </a:r>
            <a:r>
              <a:rPr lang="en-US" sz="4000" dirty="0" err="1">
                <a:latin typeface="Nikosh" pitchFamily="2" charset="0"/>
                <a:cs typeface="Nikosh" pitchFamily="2" charset="0"/>
              </a:rPr>
              <a:t>অনুমান</a:t>
            </a:r>
            <a:r>
              <a:rPr lang="en-US" sz="4000" dirty="0">
                <a:latin typeface="Nikosh" pitchFamily="2" charset="0"/>
                <a:cs typeface="Nikosh" pitchFamily="2" charset="0"/>
              </a:rPr>
              <a:t> </a:t>
            </a:r>
            <a:r>
              <a:rPr lang="en-US" sz="4000" dirty="0" err="1">
                <a:latin typeface="Nikosh" pitchFamily="2" charset="0"/>
                <a:cs typeface="Nikosh" pitchFamily="2" charset="0"/>
              </a:rPr>
              <a:t>করতে</a:t>
            </a:r>
            <a:r>
              <a:rPr lang="en-US" sz="4000" dirty="0">
                <a:latin typeface="Nikosh" pitchFamily="2" charset="0"/>
                <a:cs typeface="Nikosh" pitchFamily="2" charset="0"/>
              </a:rPr>
              <a:t> </a:t>
            </a:r>
            <a:r>
              <a:rPr lang="en-US" sz="4000" dirty="0" err="1">
                <a:latin typeface="Nikosh" pitchFamily="2" charset="0"/>
                <a:cs typeface="Nikosh" pitchFamily="2" charset="0"/>
              </a:rPr>
              <a:t>পারছি</a:t>
            </a:r>
            <a:r>
              <a:rPr lang="en-US" sz="4000" dirty="0">
                <a:latin typeface="Nikosh" pitchFamily="2" charset="0"/>
                <a:cs typeface="Nikosh" pitchFamily="2" charset="0"/>
              </a:rPr>
              <a:t>? </a:t>
            </a:r>
          </a:p>
        </p:txBody>
      </p:sp>
    </p:spTree>
    <p:extLst>
      <p:ext uri="{BB962C8B-B14F-4D97-AF65-F5344CB8AC3E}">
        <p14:creationId xmlns:p14="http://schemas.microsoft.com/office/powerpoint/2010/main" xmlns="" val="7930822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6B5E2835-4E47-45B3-9CFE-732FF7B054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tree&#10;&#10;Description generated with very high confidence">
            <a:extLst>
              <a:ext uri="{FF2B5EF4-FFF2-40B4-BE49-F238E27FC236}">
                <a16:creationId xmlns:a16="http://schemas.microsoft.com/office/drawing/2014/main" xmlns="" id="{C9138CE2-D525-499A-93C0-23429854B0CE}"/>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2129"/>
          <a:stretch/>
        </p:blipFill>
        <p:spPr>
          <a:xfrm>
            <a:off x="5505450" y="10"/>
            <a:ext cx="6686552" cy="657224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2" name="Freeform: Shape 11">
            <a:extLst>
              <a:ext uri="{FF2B5EF4-FFF2-40B4-BE49-F238E27FC236}">
                <a16:creationId xmlns:a16="http://schemas.microsoft.com/office/drawing/2014/main" xmlns="" id="{5B45AD5D-AA52-4F7B-9362-576A39AD9E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xmlns="" id="{AEDD7960-4866-4399-BEF6-DD1431AB4E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blipFill>
            <a:blip r:embed="rId4"/>
            <a:tile tx="0" ty="0" sx="100000" sy="100000" flip="none" algn="tl"/>
          </a:bli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544B999-CC31-424D-AC77-6B0D7D669116}"/>
              </a:ext>
            </a:extLst>
          </p:cNvPr>
          <p:cNvSpPr>
            <a:spLocks noGrp="1"/>
          </p:cNvSpPr>
          <p:nvPr>
            <p:ph type="title"/>
          </p:nvPr>
        </p:nvSpPr>
        <p:spPr>
          <a:xfrm>
            <a:off x="371094" y="1161288"/>
            <a:ext cx="5248656" cy="1125728"/>
          </a:xfrm>
          <a:solidFill>
            <a:schemeClr val="accent6">
              <a:lumMod val="40000"/>
              <a:lumOff val="60000"/>
            </a:schemeClr>
          </a:solidFill>
        </p:spPr>
        <p:txBody>
          <a:bodyPr anchor="b">
            <a:noAutofit/>
          </a:bodyPr>
          <a:lstStyle/>
          <a:p>
            <a:pPr algn="ctr"/>
            <a:r>
              <a:rPr lang="en-US" sz="3200" dirty="0" err="1">
                <a:latin typeface="Nikosh" pitchFamily="2" charset="0"/>
                <a:cs typeface="Nikosh" pitchFamily="2" charset="0"/>
              </a:rPr>
              <a:t>আজকের</a:t>
            </a:r>
            <a:r>
              <a:rPr lang="en-US" sz="3200" dirty="0">
                <a:latin typeface="Nikosh" pitchFamily="2" charset="0"/>
                <a:cs typeface="Nikosh" pitchFamily="2" charset="0"/>
              </a:rPr>
              <a:t> </a:t>
            </a:r>
            <a:r>
              <a:rPr lang="en-US" sz="3200" dirty="0" err="1">
                <a:latin typeface="Nikosh" pitchFamily="2" charset="0"/>
                <a:cs typeface="Nikosh" pitchFamily="2" charset="0"/>
              </a:rPr>
              <a:t>পাঠ</a:t>
            </a:r>
            <a:r>
              <a:rPr lang="en-US" sz="3200" dirty="0">
                <a:latin typeface="Nikosh" pitchFamily="2" charset="0"/>
                <a:cs typeface="Nikosh" pitchFamily="2" charset="0"/>
              </a:rPr>
              <a:t> </a:t>
            </a:r>
            <a:r>
              <a:rPr lang="en-US" sz="3200" dirty="0" err="1">
                <a:latin typeface="Nikosh" pitchFamily="2" charset="0"/>
                <a:cs typeface="Nikosh" pitchFamily="2" charset="0"/>
              </a:rPr>
              <a:t>থেকে</a:t>
            </a:r>
            <a:r>
              <a:rPr lang="en-US" sz="3200" dirty="0">
                <a:latin typeface="Nikosh" pitchFamily="2" charset="0"/>
                <a:cs typeface="Nikosh" pitchFamily="2" charset="0"/>
              </a:rPr>
              <a:t> </a:t>
            </a:r>
            <a:r>
              <a:rPr lang="en-US" sz="3200" dirty="0" err="1">
                <a:latin typeface="Nikosh" pitchFamily="2" charset="0"/>
                <a:cs typeface="Nikosh" pitchFamily="2" charset="0"/>
              </a:rPr>
              <a:t>আমরা</a:t>
            </a:r>
            <a:r>
              <a:rPr lang="en-US" sz="3200" dirty="0">
                <a:latin typeface="Nikosh" pitchFamily="2" charset="0"/>
                <a:cs typeface="Nikosh" pitchFamily="2" charset="0"/>
              </a:rPr>
              <a:t> </a:t>
            </a:r>
            <a:r>
              <a:rPr lang="en-US" sz="3200" dirty="0" err="1" smtClean="0">
                <a:latin typeface="Nikosh" pitchFamily="2" charset="0"/>
                <a:cs typeface="Nikosh" pitchFamily="2" charset="0"/>
              </a:rPr>
              <a:t>জানবোঃ</a:t>
            </a:r>
            <a:r>
              <a:rPr lang="en-US" sz="3200" dirty="0" smtClean="0">
                <a:latin typeface="Nikosh" pitchFamily="2" charset="0"/>
                <a:cs typeface="Nikosh" pitchFamily="2" charset="0"/>
              </a:rPr>
              <a:t/>
            </a:r>
            <a:br>
              <a:rPr lang="en-US" sz="3200" dirty="0" smtClean="0">
                <a:latin typeface="Nikosh" pitchFamily="2" charset="0"/>
                <a:cs typeface="Nikosh" pitchFamily="2" charset="0"/>
              </a:rPr>
            </a:br>
            <a:endParaRPr lang="en-US" sz="3200" dirty="0">
              <a:latin typeface="Nikosh" pitchFamily="2" charset="0"/>
              <a:cs typeface="Nikosh" pitchFamily="2" charset="0"/>
            </a:endParaRPr>
          </a:p>
        </p:txBody>
      </p:sp>
      <p:sp>
        <p:nvSpPr>
          <p:cNvPr id="16" name="Rectangle 15">
            <a:extLst>
              <a:ext uri="{FF2B5EF4-FFF2-40B4-BE49-F238E27FC236}">
                <a16:creationId xmlns:a16="http://schemas.microsoft.com/office/drawing/2014/main" xmlns=""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xmlns=""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DAE8CF8A-5D09-4825-8A77-42556CE3838F}"/>
              </a:ext>
            </a:extLst>
          </p:cNvPr>
          <p:cNvSpPr>
            <a:spLocks noGrp="1"/>
          </p:cNvSpPr>
          <p:nvPr>
            <p:ph idx="1"/>
          </p:nvPr>
        </p:nvSpPr>
        <p:spPr>
          <a:xfrm>
            <a:off x="371094" y="2718054"/>
            <a:ext cx="5324856" cy="3130296"/>
          </a:xfrm>
        </p:spPr>
        <p:txBody>
          <a:bodyPr vert="horz" lIns="91440" tIns="45720" rIns="91440" bIns="45720" rtlCol="0" anchor="t">
            <a:noAutofit/>
          </a:bodyPr>
          <a:lstStyle/>
          <a:p>
            <a:r>
              <a:rPr lang="en-US" sz="3600" dirty="0" err="1">
                <a:latin typeface="Nikosh" pitchFamily="2" charset="0"/>
                <a:cs typeface="Nikosh" pitchFamily="2" charset="0"/>
              </a:rPr>
              <a:t>বৃক্ষের</a:t>
            </a:r>
            <a:r>
              <a:rPr lang="en-US" sz="3600" dirty="0">
                <a:latin typeface="Nikosh" pitchFamily="2" charset="0"/>
                <a:cs typeface="Nikosh" pitchFamily="2" charset="0"/>
              </a:rPr>
              <a:t> </a:t>
            </a:r>
            <a:r>
              <a:rPr lang="en-US" sz="3600" dirty="0" err="1">
                <a:latin typeface="Nikosh" pitchFamily="2" charset="0"/>
                <a:cs typeface="Nikosh" pitchFamily="2" charset="0"/>
              </a:rPr>
              <a:t>ট্রেনিং</a:t>
            </a:r>
            <a:endParaRPr lang="en-US" sz="3600" dirty="0">
              <a:latin typeface="Nikosh" pitchFamily="2" charset="0"/>
              <a:cs typeface="Nikosh" pitchFamily="2" charset="0"/>
            </a:endParaRPr>
          </a:p>
          <a:p>
            <a:r>
              <a:rPr lang="en-US" sz="3600" dirty="0" err="1">
                <a:latin typeface="Nikosh" pitchFamily="2" charset="0"/>
                <a:cs typeface="Nikosh" pitchFamily="2" charset="0"/>
              </a:rPr>
              <a:t>বৃক্ষের</a:t>
            </a:r>
            <a:r>
              <a:rPr lang="en-US" sz="3600" dirty="0">
                <a:latin typeface="Nikosh" pitchFamily="2" charset="0"/>
                <a:cs typeface="Nikosh" pitchFamily="2" charset="0"/>
              </a:rPr>
              <a:t> </a:t>
            </a:r>
            <a:r>
              <a:rPr lang="en-US" sz="3600" dirty="0" err="1">
                <a:latin typeface="Nikosh" pitchFamily="2" charset="0"/>
                <a:cs typeface="Nikosh" pitchFamily="2" charset="0"/>
              </a:rPr>
              <a:t>প্রুনিং</a:t>
            </a:r>
            <a:r>
              <a:rPr lang="en-US" sz="3600" dirty="0">
                <a:latin typeface="Nikosh" pitchFamily="2" charset="0"/>
                <a:cs typeface="Nikosh" pitchFamily="2" charset="0"/>
              </a:rPr>
              <a:t> ও</a:t>
            </a:r>
          </a:p>
          <a:p>
            <a:r>
              <a:rPr lang="en-US" sz="3600" dirty="0" err="1">
                <a:latin typeface="Nikosh" pitchFamily="2" charset="0"/>
                <a:cs typeface="Nikosh" pitchFamily="2" charset="0"/>
              </a:rPr>
              <a:t>বৃক্ষের</a:t>
            </a:r>
            <a:r>
              <a:rPr lang="en-US" sz="3600" dirty="0">
                <a:latin typeface="Nikosh" pitchFamily="2" charset="0"/>
                <a:cs typeface="Nikosh" pitchFamily="2" charset="0"/>
              </a:rPr>
              <a:t> </a:t>
            </a:r>
            <a:r>
              <a:rPr lang="en-US" sz="3600" dirty="0" err="1">
                <a:latin typeface="Nikosh" pitchFamily="2" charset="0"/>
                <a:cs typeface="Nikosh" pitchFamily="2" charset="0"/>
              </a:rPr>
              <a:t>ক্ষতস্থান</a:t>
            </a:r>
            <a:r>
              <a:rPr lang="en-US" sz="3600" dirty="0">
                <a:latin typeface="Nikosh" pitchFamily="2" charset="0"/>
                <a:cs typeface="Nikosh" pitchFamily="2" charset="0"/>
              </a:rPr>
              <a:t> </a:t>
            </a:r>
            <a:r>
              <a:rPr lang="en-US" sz="3600" dirty="0" err="1">
                <a:latin typeface="Nikosh" pitchFamily="2" charset="0"/>
                <a:cs typeface="Nikosh" pitchFamily="2" charset="0"/>
              </a:rPr>
              <a:t>ড্রেসিং</a:t>
            </a:r>
            <a:r>
              <a:rPr lang="en-US" sz="3600" dirty="0">
                <a:latin typeface="Nikosh" pitchFamily="2" charset="0"/>
                <a:cs typeface="Nikosh" pitchFamily="2" charset="0"/>
              </a:rPr>
              <a:t> </a:t>
            </a:r>
          </a:p>
        </p:txBody>
      </p:sp>
      <p:sp>
        <p:nvSpPr>
          <p:cNvPr id="13" name="Oval 12"/>
          <p:cNvSpPr/>
          <p:nvPr/>
        </p:nvSpPr>
        <p:spPr>
          <a:xfrm>
            <a:off x="1219200" y="266700"/>
            <a:ext cx="32385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Nikosh" pitchFamily="2" charset="0"/>
                <a:cs typeface="Nikosh" pitchFamily="2" charset="0"/>
              </a:rPr>
              <a:t>শিখন</a:t>
            </a:r>
            <a:r>
              <a:rPr lang="en-US" sz="3600" dirty="0" smtClean="0">
                <a:latin typeface="Nikosh" pitchFamily="2" charset="0"/>
                <a:cs typeface="Nikosh" pitchFamily="2" charset="0"/>
              </a:rPr>
              <a:t> </a:t>
            </a:r>
            <a:r>
              <a:rPr lang="en-US" sz="3600" dirty="0" err="1" smtClean="0">
                <a:latin typeface="Nikosh" pitchFamily="2" charset="0"/>
                <a:cs typeface="Nikosh" pitchFamily="2" charset="0"/>
              </a:rPr>
              <a:t>ফল</a:t>
            </a:r>
            <a:endParaRPr lang="en-US" sz="3600" dirty="0">
              <a:latin typeface="Nikosh" pitchFamily="2" charset="0"/>
              <a:cs typeface="Nikosh" pitchFamily="2" charset="0"/>
            </a:endParaRPr>
          </a:p>
        </p:txBody>
      </p:sp>
    </p:spTree>
    <p:extLst>
      <p:ext uri="{BB962C8B-B14F-4D97-AF65-F5344CB8AC3E}">
        <p14:creationId xmlns:p14="http://schemas.microsoft.com/office/powerpoint/2010/main" xmlns="" val="3499282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7C432AFE-B3D2-4BFF-BF8F-96C27AFF1A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close up of a coral&#10;&#10;Description generated with high confidence">
            <a:extLst>
              <a:ext uri="{FF2B5EF4-FFF2-40B4-BE49-F238E27FC236}">
                <a16:creationId xmlns:a16="http://schemas.microsoft.com/office/drawing/2014/main" xmlns="" id="{5101BE3E-93F6-4469-B2B2-3479F99705E5}"/>
              </a:ext>
            </a:extLst>
          </p:cNvPr>
          <p:cNvPicPr>
            <a:picLocks noChangeAspect="1"/>
          </p:cNvPicPr>
          <p:nvPr/>
        </p:nvPicPr>
        <p:blipFill rotWithShape="1">
          <a:blip r:embed="rId2">
            <a:alphaModFix amt="40000"/>
            <a:extLst>
              <a:ext uri="{837473B0-CC2E-450A-ABE3-18F120FF3D39}">
                <a1611:picAttrSrcUrl xmlns:a1611="http://schemas.microsoft.com/office/drawing/2016/11/main" xmlns="" r:id="rId3"/>
              </a:ext>
            </a:extLst>
          </a:blip>
          <a:srcRect t="1089" b="2757"/>
          <a:stretch/>
        </p:blipFill>
        <p:spPr>
          <a:xfrm>
            <a:off x="20" y="10"/>
            <a:ext cx="12191979" cy="6857990"/>
          </a:xfrm>
          <a:prstGeom prst="rect">
            <a:avLst/>
          </a:prstGeom>
        </p:spPr>
      </p:pic>
      <p:sp>
        <p:nvSpPr>
          <p:cNvPr id="2" name="Title 1">
            <a:extLst>
              <a:ext uri="{FF2B5EF4-FFF2-40B4-BE49-F238E27FC236}">
                <a16:creationId xmlns:a16="http://schemas.microsoft.com/office/drawing/2014/main" xmlns="" id="{9EDE179D-DD53-455E-B6C7-364C5945E975}"/>
              </a:ext>
            </a:extLst>
          </p:cNvPr>
          <p:cNvSpPr>
            <a:spLocks noGrp="1"/>
          </p:cNvSpPr>
          <p:nvPr>
            <p:ph type="title"/>
          </p:nvPr>
        </p:nvSpPr>
        <p:spPr>
          <a:xfrm>
            <a:off x="841249" y="941832"/>
            <a:ext cx="10506456" cy="2057400"/>
          </a:xfrm>
        </p:spPr>
        <p:txBody>
          <a:bodyPr anchor="b">
            <a:noAutofit/>
          </a:bodyPr>
          <a:lstStyle/>
          <a:p>
            <a:r>
              <a:rPr lang="en-US" sz="3600" dirty="0" err="1">
                <a:solidFill>
                  <a:schemeClr val="bg1">
                    <a:lumMod val="95000"/>
                    <a:lumOff val="5000"/>
                  </a:schemeClr>
                </a:solidFill>
                <a:latin typeface="Nikosh" pitchFamily="2" charset="0"/>
                <a:cs typeface="Nikosh" pitchFamily="2" charset="0"/>
              </a:rPr>
              <a:t>বৃক্ষের</a:t>
            </a:r>
            <a:r>
              <a:rPr lang="en-US" sz="3600" dirty="0">
                <a:solidFill>
                  <a:schemeClr val="bg1">
                    <a:lumMod val="95000"/>
                    <a:lumOff val="5000"/>
                  </a:schemeClr>
                </a:solidFill>
                <a:latin typeface="Nikosh" pitchFamily="2" charset="0"/>
                <a:cs typeface="Nikosh" pitchFamily="2" charset="0"/>
              </a:rPr>
              <a:t> </a:t>
            </a:r>
            <a:r>
              <a:rPr lang="en-US" sz="3600" dirty="0" err="1">
                <a:solidFill>
                  <a:schemeClr val="bg1">
                    <a:lumMod val="95000"/>
                    <a:lumOff val="5000"/>
                  </a:schemeClr>
                </a:solidFill>
                <a:latin typeface="Nikosh" pitchFamily="2" charset="0"/>
                <a:cs typeface="Nikosh" pitchFamily="2" charset="0"/>
              </a:rPr>
              <a:t>ট্রেনিং</a:t>
            </a:r>
            <a:r>
              <a:rPr lang="en-US" sz="3600" dirty="0">
                <a:solidFill>
                  <a:schemeClr val="bg1">
                    <a:lumMod val="95000"/>
                    <a:lumOff val="5000"/>
                  </a:schemeClr>
                </a:solidFill>
                <a:latin typeface="Nikosh" pitchFamily="2" charset="0"/>
                <a:cs typeface="Nikosh" pitchFamily="2" charset="0"/>
              </a:rPr>
              <a:t> </a:t>
            </a:r>
            <a:r>
              <a:rPr lang="en-US" sz="3600" dirty="0" err="1">
                <a:solidFill>
                  <a:schemeClr val="bg1">
                    <a:lumMod val="95000"/>
                    <a:lumOff val="5000"/>
                  </a:schemeClr>
                </a:solidFill>
                <a:latin typeface="Nikosh" pitchFamily="2" charset="0"/>
                <a:cs typeface="Nikosh" pitchFamily="2" charset="0"/>
              </a:rPr>
              <a:t>বলতে</a:t>
            </a:r>
            <a:r>
              <a:rPr lang="en-US" sz="3600" dirty="0">
                <a:solidFill>
                  <a:schemeClr val="bg1">
                    <a:lumMod val="95000"/>
                    <a:lumOff val="5000"/>
                  </a:schemeClr>
                </a:solidFill>
                <a:latin typeface="Nikosh" pitchFamily="2" charset="0"/>
                <a:cs typeface="Nikosh" pitchFamily="2" charset="0"/>
              </a:rPr>
              <a:t> </a:t>
            </a:r>
            <a:r>
              <a:rPr lang="en-US" sz="3600" dirty="0" err="1">
                <a:solidFill>
                  <a:schemeClr val="bg1">
                    <a:lumMod val="95000"/>
                    <a:lumOff val="5000"/>
                  </a:schemeClr>
                </a:solidFill>
                <a:latin typeface="Nikosh" pitchFamily="2" charset="0"/>
                <a:cs typeface="Nikosh" pitchFamily="2" charset="0"/>
              </a:rPr>
              <a:t>কি</a:t>
            </a:r>
            <a:r>
              <a:rPr lang="en-US" sz="3600" dirty="0">
                <a:solidFill>
                  <a:schemeClr val="bg1">
                    <a:lumMod val="95000"/>
                    <a:lumOff val="5000"/>
                  </a:schemeClr>
                </a:solidFill>
                <a:latin typeface="Nikosh" pitchFamily="2" charset="0"/>
                <a:cs typeface="Nikosh" pitchFamily="2" charset="0"/>
              </a:rPr>
              <a:t> </a:t>
            </a:r>
            <a:r>
              <a:rPr lang="en-US" sz="3600" dirty="0" err="1">
                <a:solidFill>
                  <a:schemeClr val="bg1">
                    <a:lumMod val="95000"/>
                    <a:lumOff val="5000"/>
                  </a:schemeClr>
                </a:solidFill>
                <a:latin typeface="Nikosh" pitchFamily="2" charset="0"/>
                <a:cs typeface="Nikosh" pitchFamily="2" charset="0"/>
              </a:rPr>
              <a:t>বুঝায়</a:t>
            </a:r>
            <a:r>
              <a:rPr lang="en-US" sz="3600" dirty="0">
                <a:solidFill>
                  <a:schemeClr val="bg1">
                    <a:lumMod val="95000"/>
                    <a:lumOff val="5000"/>
                  </a:schemeClr>
                </a:solidFill>
                <a:latin typeface="Nikosh" pitchFamily="2" charset="0"/>
                <a:cs typeface="Nikosh" pitchFamily="2" charset="0"/>
              </a:rPr>
              <a:t>?</a:t>
            </a:r>
            <a:br>
              <a:rPr lang="en-US" sz="3600" dirty="0">
                <a:solidFill>
                  <a:schemeClr val="bg1">
                    <a:lumMod val="95000"/>
                    <a:lumOff val="5000"/>
                  </a:schemeClr>
                </a:solidFill>
                <a:latin typeface="Nikosh" pitchFamily="2" charset="0"/>
                <a:cs typeface="Nikosh" pitchFamily="2" charset="0"/>
              </a:rPr>
            </a:br>
            <a:r>
              <a:rPr lang="en-US" sz="3600" dirty="0">
                <a:solidFill>
                  <a:schemeClr val="bg1">
                    <a:lumMod val="95000"/>
                    <a:lumOff val="5000"/>
                  </a:schemeClr>
                </a:solidFill>
                <a:latin typeface="Nikosh" pitchFamily="2" charset="0"/>
                <a:cs typeface="Nikosh" pitchFamily="2" charset="0"/>
              </a:rPr>
              <a:t/>
            </a:r>
            <a:br>
              <a:rPr lang="en-US" sz="3600" dirty="0">
                <a:solidFill>
                  <a:schemeClr val="bg1">
                    <a:lumMod val="95000"/>
                    <a:lumOff val="5000"/>
                  </a:schemeClr>
                </a:solidFill>
                <a:latin typeface="Nikosh" pitchFamily="2" charset="0"/>
                <a:cs typeface="Nikosh" pitchFamily="2" charset="0"/>
              </a:rPr>
            </a:br>
            <a:r>
              <a:rPr lang="en-US" sz="3600" dirty="0" err="1">
                <a:solidFill>
                  <a:schemeClr val="bg1">
                    <a:lumMod val="95000"/>
                    <a:lumOff val="5000"/>
                  </a:schemeClr>
                </a:solidFill>
                <a:latin typeface="Nikosh" pitchFamily="2" charset="0"/>
                <a:cs typeface="Nikosh" pitchFamily="2" charset="0"/>
              </a:rPr>
              <a:t>একটি</a:t>
            </a:r>
            <a:r>
              <a:rPr lang="en-US" sz="3600" dirty="0">
                <a:solidFill>
                  <a:schemeClr val="bg1">
                    <a:lumMod val="95000"/>
                    <a:lumOff val="5000"/>
                  </a:schemeClr>
                </a:solidFill>
                <a:latin typeface="Nikosh" pitchFamily="2" charset="0"/>
                <a:cs typeface="Nikosh" pitchFamily="2" charset="0"/>
              </a:rPr>
              <a:t> </a:t>
            </a:r>
            <a:r>
              <a:rPr lang="en-US" sz="3600" dirty="0" err="1">
                <a:solidFill>
                  <a:schemeClr val="bg1">
                    <a:lumMod val="95000"/>
                    <a:lumOff val="5000"/>
                  </a:schemeClr>
                </a:solidFill>
                <a:latin typeface="Nikosh" pitchFamily="2" charset="0"/>
                <a:cs typeface="Nikosh" pitchFamily="2" charset="0"/>
              </a:rPr>
              <a:t>শক্ত</a:t>
            </a:r>
            <a:r>
              <a:rPr lang="en-US" sz="3600" dirty="0">
                <a:solidFill>
                  <a:schemeClr val="bg1">
                    <a:lumMod val="95000"/>
                    <a:lumOff val="5000"/>
                  </a:schemeClr>
                </a:solidFill>
                <a:latin typeface="Nikosh" pitchFamily="2" charset="0"/>
                <a:cs typeface="Nikosh" pitchFamily="2" charset="0"/>
              </a:rPr>
              <a:t> </a:t>
            </a:r>
            <a:r>
              <a:rPr lang="en-US" sz="3600" dirty="0" err="1">
                <a:solidFill>
                  <a:schemeClr val="bg1">
                    <a:lumMod val="95000"/>
                    <a:lumOff val="5000"/>
                  </a:schemeClr>
                </a:solidFill>
                <a:latin typeface="Nikosh" pitchFamily="2" charset="0"/>
                <a:cs typeface="Nikosh" pitchFamily="2" charset="0"/>
              </a:rPr>
              <a:t>সুন্দর</a:t>
            </a:r>
            <a:r>
              <a:rPr lang="en-US" sz="3600" dirty="0">
                <a:solidFill>
                  <a:schemeClr val="bg1">
                    <a:lumMod val="95000"/>
                    <a:lumOff val="5000"/>
                  </a:schemeClr>
                </a:solidFill>
                <a:latin typeface="Nikosh" pitchFamily="2" charset="0"/>
                <a:cs typeface="Nikosh" pitchFamily="2" charset="0"/>
              </a:rPr>
              <a:t> </a:t>
            </a:r>
            <a:r>
              <a:rPr lang="en-US" sz="3600" dirty="0" err="1">
                <a:solidFill>
                  <a:schemeClr val="bg1">
                    <a:lumMod val="95000"/>
                    <a:lumOff val="5000"/>
                  </a:schemeClr>
                </a:solidFill>
                <a:latin typeface="Nikosh" pitchFamily="2" charset="0"/>
                <a:cs typeface="Nikosh" pitchFamily="2" charset="0"/>
              </a:rPr>
              <a:t>কাঠামো</a:t>
            </a:r>
            <a:r>
              <a:rPr lang="en-US" sz="3600" dirty="0">
                <a:solidFill>
                  <a:schemeClr val="bg1">
                    <a:lumMod val="95000"/>
                    <a:lumOff val="5000"/>
                  </a:schemeClr>
                </a:solidFill>
                <a:latin typeface="Nikosh" pitchFamily="2" charset="0"/>
                <a:cs typeface="Nikosh" pitchFamily="2" charset="0"/>
              </a:rPr>
              <a:t> </a:t>
            </a:r>
            <a:r>
              <a:rPr lang="en-US" sz="3600" dirty="0" err="1">
                <a:solidFill>
                  <a:schemeClr val="bg1">
                    <a:lumMod val="95000"/>
                    <a:lumOff val="5000"/>
                  </a:schemeClr>
                </a:solidFill>
                <a:latin typeface="Nikosh" pitchFamily="2" charset="0"/>
                <a:cs typeface="Nikosh" pitchFamily="2" charset="0"/>
              </a:rPr>
              <a:t>প্রদান</a:t>
            </a:r>
            <a:r>
              <a:rPr lang="en-US" sz="3600" dirty="0">
                <a:solidFill>
                  <a:schemeClr val="bg1">
                    <a:lumMod val="95000"/>
                    <a:lumOff val="5000"/>
                  </a:schemeClr>
                </a:solidFill>
                <a:latin typeface="Nikosh" pitchFamily="2" charset="0"/>
                <a:cs typeface="Nikosh" pitchFamily="2" charset="0"/>
              </a:rPr>
              <a:t> </a:t>
            </a:r>
            <a:r>
              <a:rPr lang="en-US" sz="3600" dirty="0" err="1">
                <a:solidFill>
                  <a:schemeClr val="bg1">
                    <a:lumMod val="95000"/>
                    <a:lumOff val="5000"/>
                  </a:schemeClr>
                </a:solidFill>
                <a:latin typeface="Nikosh" pitchFamily="2" charset="0"/>
                <a:cs typeface="Nikosh" pitchFamily="2" charset="0"/>
              </a:rPr>
              <a:t>করার</a:t>
            </a:r>
            <a:r>
              <a:rPr lang="en-US" sz="3600" dirty="0">
                <a:solidFill>
                  <a:schemeClr val="bg1">
                    <a:lumMod val="95000"/>
                    <a:lumOff val="5000"/>
                  </a:schemeClr>
                </a:solidFill>
                <a:latin typeface="Nikosh" pitchFamily="2" charset="0"/>
                <a:cs typeface="Nikosh" pitchFamily="2" charset="0"/>
              </a:rPr>
              <a:t> </a:t>
            </a:r>
            <a:r>
              <a:rPr lang="en-US" sz="3600" dirty="0" err="1">
                <a:solidFill>
                  <a:schemeClr val="bg1">
                    <a:lumMod val="95000"/>
                    <a:lumOff val="5000"/>
                  </a:schemeClr>
                </a:solidFill>
                <a:latin typeface="Nikosh" pitchFamily="2" charset="0"/>
                <a:cs typeface="Nikosh" pitchFamily="2" charset="0"/>
              </a:rPr>
              <a:t>জন্য</a:t>
            </a:r>
            <a:r>
              <a:rPr lang="en-US" sz="3600" dirty="0">
                <a:solidFill>
                  <a:schemeClr val="bg1">
                    <a:lumMod val="95000"/>
                    <a:lumOff val="5000"/>
                  </a:schemeClr>
                </a:solidFill>
                <a:latin typeface="Nikosh" pitchFamily="2" charset="0"/>
                <a:cs typeface="Nikosh" pitchFamily="2" charset="0"/>
              </a:rPr>
              <a:t> </a:t>
            </a:r>
            <a:r>
              <a:rPr lang="en-US" sz="3600" dirty="0" err="1">
                <a:solidFill>
                  <a:schemeClr val="bg1">
                    <a:lumMod val="95000"/>
                    <a:lumOff val="5000"/>
                  </a:schemeClr>
                </a:solidFill>
                <a:latin typeface="Nikosh" pitchFamily="2" charset="0"/>
                <a:cs typeface="Nikosh" pitchFamily="2" charset="0"/>
              </a:rPr>
              <a:t>গাছের</a:t>
            </a:r>
            <a:r>
              <a:rPr lang="en-US" sz="3600" dirty="0">
                <a:solidFill>
                  <a:schemeClr val="bg1">
                    <a:lumMod val="95000"/>
                    <a:lumOff val="5000"/>
                  </a:schemeClr>
                </a:solidFill>
                <a:latin typeface="Nikosh" pitchFamily="2" charset="0"/>
                <a:cs typeface="Nikosh" pitchFamily="2" charset="0"/>
              </a:rPr>
              <a:t> </a:t>
            </a:r>
            <a:r>
              <a:rPr lang="en-US" sz="3600" dirty="0" err="1">
                <a:solidFill>
                  <a:schemeClr val="bg1">
                    <a:lumMod val="95000"/>
                    <a:lumOff val="5000"/>
                  </a:schemeClr>
                </a:solidFill>
                <a:latin typeface="Nikosh" pitchFamily="2" charset="0"/>
                <a:cs typeface="Nikosh" pitchFamily="2" charset="0"/>
              </a:rPr>
              <a:t>অপ্রয়োজনীয়</a:t>
            </a:r>
            <a:r>
              <a:rPr lang="en-US" sz="3600" dirty="0">
                <a:solidFill>
                  <a:schemeClr val="bg1">
                    <a:lumMod val="95000"/>
                    <a:lumOff val="5000"/>
                  </a:schemeClr>
                </a:solidFill>
                <a:latin typeface="Nikosh" pitchFamily="2" charset="0"/>
                <a:cs typeface="Nikosh" pitchFamily="2" charset="0"/>
              </a:rPr>
              <a:t> </a:t>
            </a:r>
            <a:r>
              <a:rPr lang="en-US" sz="3600" dirty="0" err="1">
                <a:solidFill>
                  <a:schemeClr val="bg1">
                    <a:lumMod val="95000"/>
                    <a:lumOff val="5000"/>
                  </a:schemeClr>
                </a:solidFill>
                <a:latin typeface="Nikosh" pitchFamily="2" charset="0"/>
                <a:cs typeface="Nikosh" pitchFamily="2" charset="0"/>
              </a:rPr>
              <a:t>ডাল</a:t>
            </a:r>
            <a:r>
              <a:rPr lang="en-US" sz="3600" dirty="0">
                <a:solidFill>
                  <a:schemeClr val="bg1">
                    <a:lumMod val="95000"/>
                    <a:lumOff val="5000"/>
                  </a:schemeClr>
                </a:solidFill>
                <a:latin typeface="Nikosh" pitchFamily="2" charset="0"/>
                <a:cs typeface="Nikosh" pitchFamily="2" charset="0"/>
              </a:rPr>
              <a:t> </a:t>
            </a:r>
            <a:r>
              <a:rPr lang="en-US" sz="3600" dirty="0" err="1">
                <a:solidFill>
                  <a:schemeClr val="bg1">
                    <a:lumMod val="95000"/>
                    <a:lumOff val="5000"/>
                  </a:schemeClr>
                </a:solidFill>
                <a:latin typeface="Nikosh" pitchFamily="2" charset="0"/>
                <a:cs typeface="Nikosh" pitchFamily="2" charset="0"/>
              </a:rPr>
              <a:t>পালা</a:t>
            </a:r>
            <a:r>
              <a:rPr lang="en-US" sz="3600" dirty="0">
                <a:solidFill>
                  <a:schemeClr val="bg1">
                    <a:lumMod val="95000"/>
                    <a:lumOff val="5000"/>
                  </a:schemeClr>
                </a:solidFill>
                <a:latin typeface="Nikosh" pitchFamily="2" charset="0"/>
                <a:cs typeface="Nikosh" pitchFamily="2" charset="0"/>
              </a:rPr>
              <a:t> </a:t>
            </a:r>
            <a:r>
              <a:rPr lang="en-US" sz="3600" dirty="0" err="1">
                <a:solidFill>
                  <a:schemeClr val="bg1">
                    <a:lumMod val="95000"/>
                    <a:lumOff val="5000"/>
                  </a:schemeClr>
                </a:solidFill>
                <a:latin typeface="Nikosh" pitchFamily="2" charset="0"/>
                <a:cs typeface="Nikosh" pitchFamily="2" charset="0"/>
              </a:rPr>
              <a:t>ছাঁটাই</a:t>
            </a:r>
            <a:r>
              <a:rPr lang="en-US" sz="3600" dirty="0">
                <a:solidFill>
                  <a:schemeClr val="bg1">
                    <a:lumMod val="95000"/>
                    <a:lumOff val="5000"/>
                  </a:schemeClr>
                </a:solidFill>
                <a:latin typeface="Nikosh" pitchFamily="2" charset="0"/>
                <a:cs typeface="Nikosh" pitchFamily="2" charset="0"/>
              </a:rPr>
              <a:t> </a:t>
            </a:r>
            <a:r>
              <a:rPr lang="en-US" sz="3600" dirty="0" err="1">
                <a:solidFill>
                  <a:schemeClr val="bg1">
                    <a:lumMod val="95000"/>
                    <a:lumOff val="5000"/>
                  </a:schemeClr>
                </a:solidFill>
                <a:latin typeface="Nikosh" pitchFamily="2" charset="0"/>
                <a:cs typeface="Nikosh" pitchFamily="2" charset="0"/>
              </a:rPr>
              <a:t>করাকে</a:t>
            </a:r>
            <a:r>
              <a:rPr lang="en-US" sz="3600" dirty="0">
                <a:solidFill>
                  <a:schemeClr val="bg1">
                    <a:lumMod val="95000"/>
                    <a:lumOff val="5000"/>
                  </a:schemeClr>
                </a:solidFill>
                <a:latin typeface="Nikosh" pitchFamily="2" charset="0"/>
                <a:cs typeface="Nikosh" pitchFamily="2" charset="0"/>
              </a:rPr>
              <a:t> </a:t>
            </a:r>
            <a:r>
              <a:rPr lang="en-US" sz="3600" dirty="0" err="1">
                <a:solidFill>
                  <a:schemeClr val="bg1">
                    <a:lumMod val="95000"/>
                    <a:lumOff val="5000"/>
                  </a:schemeClr>
                </a:solidFill>
                <a:latin typeface="Nikosh" pitchFamily="2" charset="0"/>
                <a:cs typeface="Nikosh" pitchFamily="2" charset="0"/>
              </a:rPr>
              <a:t>বৃক্ষের</a:t>
            </a:r>
            <a:r>
              <a:rPr lang="en-US" sz="3600" dirty="0">
                <a:solidFill>
                  <a:schemeClr val="bg1">
                    <a:lumMod val="95000"/>
                    <a:lumOff val="5000"/>
                  </a:schemeClr>
                </a:solidFill>
                <a:latin typeface="Nikosh" pitchFamily="2" charset="0"/>
                <a:cs typeface="Nikosh" pitchFamily="2" charset="0"/>
              </a:rPr>
              <a:t> </a:t>
            </a:r>
            <a:r>
              <a:rPr lang="en-US" sz="3600" dirty="0" err="1">
                <a:solidFill>
                  <a:schemeClr val="bg1">
                    <a:lumMod val="95000"/>
                    <a:lumOff val="5000"/>
                  </a:schemeClr>
                </a:solidFill>
                <a:latin typeface="Nikosh" pitchFamily="2" charset="0"/>
                <a:cs typeface="Nikosh" pitchFamily="2" charset="0"/>
              </a:rPr>
              <a:t>ট্রেনিং</a:t>
            </a:r>
            <a:r>
              <a:rPr lang="en-US" sz="3600" dirty="0">
                <a:solidFill>
                  <a:schemeClr val="bg1">
                    <a:lumMod val="95000"/>
                    <a:lumOff val="5000"/>
                  </a:schemeClr>
                </a:solidFill>
                <a:latin typeface="Nikosh" pitchFamily="2" charset="0"/>
                <a:cs typeface="Nikosh" pitchFamily="2" charset="0"/>
              </a:rPr>
              <a:t> </a:t>
            </a:r>
            <a:r>
              <a:rPr lang="en-US" sz="3600" dirty="0" err="1">
                <a:solidFill>
                  <a:schemeClr val="bg1">
                    <a:lumMod val="95000"/>
                    <a:lumOff val="5000"/>
                  </a:schemeClr>
                </a:solidFill>
                <a:latin typeface="Nikosh" pitchFamily="2" charset="0"/>
                <a:cs typeface="Nikosh" pitchFamily="2" charset="0"/>
              </a:rPr>
              <a:t>বলা</a:t>
            </a:r>
            <a:r>
              <a:rPr lang="en-US" sz="3600" dirty="0">
                <a:solidFill>
                  <a:schemeClr val="bg1">
                    <a:lumMod val="95000"/>
                    <a:lumOff val="5000"/>
                  </a:schemeClr>
                </a:solidFill>
                <a:latin typeface="Nikosh" pitchFamily="2" charset="0"/>
                <a:cs typeface="Nikosh" pitchFamily="2" charset="0"/>
              </a:rPr>
              <a:t> </a:t>
            </a:r>
            <a:r>
              <a:rPr lang="en-US" sz="3600" dirty="0" err="1">
                <a:solidFill>
                  <a:schemeClr val="bg1">
                    <a:lumMod val="95000"/>
                    <a:lumOff val="5000"/>
                  </a:schemeClr>
                </a:solidFill>
                <a:latin typeface="Nikosh" pitchFamily="2" charset="0"/>
                <a:cs typeface="Nikosh" pitchFamily="2" charset="0"/>
              </a:rPr>
              <a:t>হয়</a:t>
            </a:r>
            <a:r>
              <a:rPr lang="en-US" sz="3600" dirty="0">
                <a:solidFill>
                  <a:schemeClr val="bg1">
                    <a:lumMod val="95000"/>
                    <a:lumOff val="5000"/>
                  </a:schemeClr>
                </a:solidFill>
                <a:latin typeface="Nikosh" pitchFamily="2" charset="0"/>
                <a:cs typeface="Nikosh" pitchFamily="2" charset="0"/>
              </a:rPr>
              <a:t>।</a:t>
            </a:r>
          </a:p>
        </p:txBody>
      </p:sp>
      <p:sp>
        <p:nvSpPr>
          <p:cNvPr id="21" name="Rectangle 20">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B4988AE5-E86E-424A-8608-C47EB22A54B5}"/>
              </a:ext>
            </a:extLst>
          </p:cNvPr>
          <p:cNvSpPr>
            <a:spLocks noGrp="1"/>
          </p:cNvSpPr>
          <p:nvPr>
            <p:ph idx="1"/>
          </p:nvPr>
        </p:nvSpPr>
        <p:spPr>
          <a:xfrm>
            <a:off x="841248" y="3502152"/>
            <a:ext cx="10506456" cy="2670048"/>
          </a:xfrm>
        </p:spPr>
        <p:txBody>
          <a:bodyPr vert="horz" lIns="91440" tIns="45720" rIns="91440" bIns="45720" rtlCol="0" anchor="t">
            <a:noAutofit/>
          </a:bodyPr>
          <a:lstStyle/>
          <a:p>
            <a:r>
              <a:rPr lang="en-US" sz="3200" dirty="0" err="1">
                <a:solidFill>
                  <a:schemeClr val="bg1">
                    <a:lumMod val="95000"/>
                    <a:lumOff val="5000"/>
                  </a:schemeClr>
                </a:solidFill>
                <a:latin typeface="Nikosh" pitchFamily="2" charset="0"/>
                <a:cs typeface="Nikosh" pitchFamily="2" charset="0"/>
              </a:rPr>
              <a:t>ট্রেনিং</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এর</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প্রকারভেদ</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বা</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পদ্ধতিঃ</a:t>
            </a:r>
            <a:endParaRPr lang="en-US" sz="3200" dirty="0">
              <a:solidFill>
                <a:schemeClr val="bg1">
                  <a:lumMod val="95000"/>
                  <a:lumOff val="5000"/>
                </a:schemeClr>
              </a:solidFill>
              <a:latin typeface="Nikosh" pitchFamily="2" charset="0"/>
              <a:cs typeface="Nikosh" pitchFamily="2" charset="0"/>
            </a:endParaRPr>
          </a:p>
          <a:p>
            <a:r>
              <a:rPr lang="en-US" sz="3200" dirty="0">
                <a:solidFill>
                  <a:schemeClr val="bg1">
                    <a:lumMod val="95000"/>
                    <a:lumOff val="5000"/>
                  </a:schemeClr>
                </a:solidFill>
                <a:latin typeface="Nikosh" pitchFamily="2" charset="0"/>
                <a:cs typeface="Nikosh" pitchFamily="2" charset="0"/>
              </a:rPr>
              <a:t>১. </a:t>
            </a:r>
            <a:r>
              <a:rPr lang="en-US" sz="3200" dirty="0" err="1">
                <a:solidFill>
                  <a:schemeClr val="bg1">
                    <a:lumMod val="95000"/>
                    <a:lumOff val="5000"/>
                  </a:schemeClr>
                </a:solidFill>
                <a:latin typeface="Nikosh" pitchFamily="2" charset="0"/>
                <a:cs typeface="Nikosh" pitchFamily="2" charset="0"/>
              </a:rPr>
              <a:t>উচ্চ</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কেন্দ্র</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ট্রেনিং</a:t>
            </a:r>
          </a:p>
          <a:p>
            <a:r>
              <a:rPr lang="en-US" sz="3200" dirty="0">
                <a:solidFill>
                  <a:schemeClr val="bg1">
                    <a:lumMod val="95000"/>
                    <a:lumOff val="5000"/>
                  </a:schemeClr>
                </a:solidFill>
                <a:latin typeface="Nikosh" pitchFamily="2" charset="0"/>
                <a:cs typeface="Nikosh" pitchFamily="2" charset="0"/>
              </a:rPr>
              <a:t>২. </a:t>
            </a:r>
            <a:r>
              <a:rPr lang="en-US" sz="3200" dirty="0" err="1">
                <a:solidFill>
                  <a:schemeClr val="bg1">
                    <a:lumMod val="95000"/>
                    <a:lumOff val="5000"/>
                  </a:schemeClr>
                </a:solidFill>
                <a:latin typeface="Nikosh" pitchFamily="2" charset="0"/>
                <a:cs typeface="Nikosh" pitchFamily="2" charset="0"/>
              </a:rPr>
              <a:t>মুক্ত</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কেন্দ্র</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ট্রেনিং</a:t>
            </a:r>
          </a:p>
          <a:p>
            <a:r>
              <a:rPr lang="en-US" sz="3200" dirty="0">
                <a:solidFill>
                  <a:schemeClr val="bg1">
                    <a:lumMod val="95000"/>
                    <a:lumOff val="5000"/>
                  </a:schemeClr>
                </a:solidFill>
                <a:latin typeface="Nikosh" pitchFamily="2" charset="0"/>
                <a:cs typeface="Nikosh" pitchFamily="2" charset="0"/>
              </a:rPr>
              <a:t>৩. </a:t>
            </a:r>
            <a:r>
              <a:rPr lang="en-US" sz="3200" dirty="0" err="1">
                <a:solidFill>
                  <a:schemeClr val="bg1">
                    <a:lumMod val="95000"/>
                    <a:lumOff val="5000"/>
                  </a:schemeClr>
                </a:solidFill>
                <a:latin typeface="Nikosh" pitchFamily="2" charset="0"/>
                <a:cs typeface="Nikosh" pitchFamily="2" charset="0"/>
              </a:rPr>
              <a:t>নাতি</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উচ্চ</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কেন্দ্র</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ট্রেনিং</a:t>
            </a:r>
          </a:p>
          <a:p>
            <a:r>
              <a:rPr lang="en-US" sz="3200" dirty="0">
                <a:solidFill>
                  <a:schemeClr val="bg1">
                    <a:lumMod val="95000"/>
                    <a:lumOff val="5000"/>
                  </a:schemeClr>
                </a:solidFill>
                <a:latin typeface="Nikosh" pitchFamily="2" charset="0"/>
                <a:cs typeface="Nikosh" pitchFamily="2" charset="0"/>
              </a:rPr>
              <a:t>৪. </a:t>
            </a:r>
            <a:r>
              <a:rPr lang="en-US" sz="3200" dirty="0" err="1">
                <a:solidFill>
                  <a:schemeClr val="bg1">
                    <a:lumMod val="95000"/>
                    <a:lumOff val="5000"/>
                  </a:schemeClr>
                </a:solidFill>
                <a:latin typeface="Nikosh" pitchFamily="2" charset="0"/>
                <a:cs typeface="Nikosh" pitchFamily="2" charset="0"/>
              </a:rPr>
              <a:t>স্পেলিয়ার</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ট্রেনিং</a:t>
            </a:r>
          </a:p>
        </p:txBody>
      </p:sp>
    </p:spTree>
    <p:extLst>
      <p:ext uri="{BB962C8B-B14F-4D97-AF65-F5344CB8AC3E}">
        <p14:creationId xmlns:p14="http://schemas.microsoft.com/office/powerpoint/2010/main" xmlns="" val="36380354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DF7DC5-32F9-42DA-9A8F-B4D1F3078450}"/>
              </a:ext>
            </a:extLst>
          </p:cNvPr>
          <p:cNvSpPr>
            <a:spLocks noGrp="1"/>
          </p:cNvSpPr>
          <p:nvPr>
            <p:ph type="title"/>
          </p:nvPr>
        </p:nvSpPr>
        <p:spPr>
          <a:xfrm>
            <a:off x="0" y="870438"/>
            <a:ext cx="5486400" cy="2558562"/>
          </a:xfrm>
        </p:spPr>
        <p:txBody>
          <a:bodyPr vert="horz" lIns="91440" tIns="45720" rIns="91440" bIns="45720" rtlCol="0" anchor="ctr">
            <a:noAutofit/>
          </a:bodyPr>
          <a:lstStyle/>
          <a:p>
            <a:r>
              <a:rPr lang="en-US" sz="3200" kern="1200" dirty="0" err="1" smtClean="0">
                <a:solidFill>
                  <a:schemeClr val="bg1">
                    <a:lumMod val="95000"/>
                    <a:lumOff val="5000"/>
                  </a:schemeClr>
                </a:solidFill>
                <a:latin typeface="Nikosh" pitchFamily="2" charset="0"/>
                <a:cs typeface="Nikosh" pitchFamily="2" charset="0"/>
              </a:rPr>
              <a:t>গাছপূর্ণ</a:t>
            </a:r>
            <a:r>
              <a:rPr lang="en-US" sz="3200" kern="1200" dirty="0" smtClean="0">
                <a:solidFill>
                  <a:schemeClr val="bg1">
                    <a:lumMod val="95000"/>
                    <a:lumOff val="5000"/>
                  </a:schemeClr>
                </a:solidFill>
                <a:latin typeface="Nikosh" pitchFamily="2" charset="0"/>
                <a:cs typeface="Nikosh" pitchFamily="2" charset="0"/>
              </a:rPr>
              <a:t> </a:t>
            </a:r>
            <a:r>
              <a:rPr lang="en-US" sz="3200" kern="1200" dirty="0" err="1">
                <a:solidFill>
                  <a:schemeClr val="bg1">
                    <a:lumMod val="95000"/>
                    <a:lumOff val="5000"/>
                  </a:schemeClr>
                </a:solidFill>
                <a:latin typeface="Nikosh" pitchFamily="2" charset="0"/>
                <a:cs typeface="Nikosh" pitchFamily="2" charset="0"/>
              </a:rPr>
              <a:t>বয়স্ক</a:t>
            </a:r>
            <a:r>
              <a:rPr lang="en-US" sz="3200" kern="1200" dirty="0">
                <a:solidFill>
                  <a:schemeClr val="bg1">
                    <a:lumMod val="95000"/>
                    <a:lumOff val="5000"/>
                  </a:schemeClr>
                </a:solidFill>
                <a:latin typeface="Nikosh" pitchFamily="2" charset="0"/>
                <a:cs typeface="Nikosh" pitchFamily="2" charset="0"/>
              </a:rPr>
              <a:t> </a:t>
            </a:r>
            <a:r>
              <a:rPr lang="en-US" sz="3200" kern="1200" dirty="0" err="1">
                <a:solidFill>
                  <a:schemeClr val="bg1">
                    <a:lumMod val="95000"/>
                    <a:lumOff val="5000"/>
                  </a:schemeClr>
                </a:solidFill>
                <a:latin typeface="Nikosh" pitchFamily="2" charset="0"/>
                <a:cs typeface="Nikosh" pitchFamily="2" charset="0"/>
              </a:rPr>
              <a:t>হওয়ার</a:t>
            </a:r>
            <a:r>
              <a:rPr lang="en-US" sz="3200" kern="1200" dirty="0">
                <a:solidFill>
                  <a:schemeClr val="bg1">
                    <a:lumMod val="95000"/>
                    <a:lumOff val="5000"/>
                  </a:schemeClr>
                </a:solidFill>
                <a:latin typeface="Nikosh" pitchFamily="2" charset="0"/>
                <a:cs typeface="Nikosh" pitchFamily="2" charset="0"/>
              </a:rPr>
              <a:t> </a:t>
            </a:r>
            <a:r>
              <a:rPr lang="en-US" sz="3200" kern="1200" dirty="0" err="1">
                <a:solidFill>
                  <a:schemeClr val="bg1">
                    <a:lumMod val="95000"/>
                    <a:lumOff val="5000"/>
                  </a:schemeClr>
                </a:solidFill>
                <a:latin typeface="Nikosh" pitchFamily="2" charset="0"/>
                <a:cs typeface="Nikosh" pitchFamily="2" charset="0"/>
              </a:rPr>
              <a:t>পর</a:t>
            </a:r>
            <a:r>
              <a:rPr lang="en-US" sz="3200" kern="1200" dirty="0">
                <a:solidFill>
                  <a:schemeClr val="bg1">
                    <a:lumMod val="95000"/>
                    <a:lumOff val="5000"/>
                  </a:schemeClr>
                </a:solidFill>
                <a:latin typeface="Nikosh" pitchFamily="2" charset="0"/>
                <a:cs typeface="Nikosh" pitchFamily="2" charset="0"/>
              </a:rPr>
              <a:t> </a:t>
            </a:r>
            <a:r>
              <a:rPr lang="en-US" sz="3200" kern="1200" dirty="0" err="1">
                <a:solidFill>
                  <a:schemeClr val="bg1">
                    <a:lumMod val="95000"/>
                    <a:lumOff val="5000"/>
                  </a:schemeClr>
                </a:solidFill>
                <a:latin typeface="Nikosh" pitchFamily="2" charset="0"/>
                <a:cs typeface="Nikosh" pitchFamily="2" charset="0"/>
              </a:rPr>
              <a:t>গাছকে</a:t>
            </a:r>
            <a:r>
              <a:rPr lang="en-US" sz="3200" kern="1200" dirty="0">
                <a:solidFill>
                  <a:schemeClr val="bg1">
                    <a:lumMod val="95000"/>
                    <a:lumOff val="5000"/>
                  </a:schemeClr>
                </a:solidFill>
                <a:latin typeface="Nikosh" pitchFamily="2" charset="0"/>
                <a:cs typeface="Nikosh" pitchFamily="2" charset="0"/>
              </a:rPr>
              <a:t> </a:t>
            </a:r>
            <a:r>
              <a:rPr lang="en-US" sz="3200" kern="1200" dirty="0" err="1">
                <a:solidFill>
                  <a:schemeClr val="bg1">
                    <a:lumMod val="95000"/>
                    <a:lumOff val="5000"/>
                  </a:schemeClr>
                </a:solidFill>
                <a:latin typeface="Nikosh" pitchFamily="2" charset="0"/>
                <a:cs typeface="Nikosh" pitchFamily="2" charset="0"/>
              </a:rPr>
              <a:t>সুস্থ</a:t>
            </a:r>
            <a:r>
              <a:rPr lang="en-US" sz="3200" kern="1200" dirty="0">
                <a:solidFill>
                  <a:schemeClr val="bg1">
                    <a:lumMod val="95000"/>
                    <a:lumOff val="5000"/>
                  </a:schemeClr>
                </a:solidFill>
                <a:latin typeface="Nikosh" pitchFamily="2" charset="0"/>
                <a:cs typeface="Nikosh" pitchFamily="2" charset="0"/>
              </a:rPr>
              <a:t>, </a:t>
            </a:r>
            <a:r>
              <a:rPr lang="en-US" sz="3200" kern="1200" dirty="0" err="1">
                <a:solidFill>
                  <a:schemeClr val="bg1">
                    <a:lumMod val="95000"/>
                    <a:lumOff val="5000"/>
                  </a:schemeClr>
                </a:solidFill>
                <a:latin typeface="Nikosh" pitchFamily="2" charset="0"/>
                <a:cs typeface="Nikosh" pitchFamily="2" charset="0"/>
              </a:rPr>
              <a:t>সবল</a:t>
            </a:r>
            <a:r>
              <a:rPr lang="en-US" sz="3200" kern="1200" dirty="0">
                <a:solidFill>
                  <a:schemeClr val="bg1">
                    <a:lumMod val="95000"/>
                    <a:lumOff val="5000"/>
                  </a:schemeClr>
                </a:solidFill>
                <a:latin typeface="Nikosh" pitchFamily="2" charset="0"/>
                <a:cs typeface="Nikosh" pitchFamily="2" charset="0"/>
              </a:rPr>
              <a:t> ও </a:t>
            </a:r>
            <a:r>
              <a:rPr lang="en-US" sz="3200" kern="1200" dirty="0" err="1">
                <a:solidFill>
                  <a:schemeClr val="bg1">
                    <a:lumMod val="95000"/>
                    <a:lumOff val="5000"/>
                  </a:schemeClr>
                </a:solidFill>
                <a:latin typeface="Nikosh" pitchFamily="2" charset="0"/>
                <a:cs typeface="Nikosh" pitchFamily="2" charset="0"/>
              </a:rPr>
              <a:t>স্বাভাবিক</a:t>
            </a:r>
            <a:r>
              <a:rPr lang="en-US" sz="3200" kern="1200" dirty="0">
                <a:solidFill>
                  <a:schemeClr val="bg1">
                    <a:lumMod val="95000"/>
                    <a:lumOff val="5000"/>
                  </a:schemeClr>
                </a:solidFill>
                <a:latin typeface="Nikosh" pitchFamily="2" charset="0"/>
                <a:cs typeface="Nikosh" pitchFamily="2" charset="0"/>
              </a:rPr>
              <a:t> </a:t>
            </a:r>
            <a:r>
              <a:rPr lang="en-US" sz="3200" kern="1200" dirty="0" err="1">
                <a:solidFill>
                  <a:schemeClr val="bg1">
                    <a:lumMod val="95000"/>
                    <a:lumOff val="5000"/>
                  </a:schemeClr>
                </a:solidFill>
                <a:latin typeface="Nikosh" pitchFamily="2" charset="0"/>
                <a:cs typeface="Nikosh" pitchFamily="2" charset="0"/>
              </a:rPr>
              <a:t>রাখা</a:t>
            </a:r>
            <a:r>
              <a:rPr lang="en-US" sz="3200" kern="1200" dirty="0">
                <a:solidFill>
                  <a:schemeClr val="bg1">
                    <a:lumMod val="95000"/>
                    <a:lumOff val="5000"/>
                  </a:schemeClr>
                </a:solidFill>
                <a:latin typeface="Nikosh" pitchFamily="2" charset="0"/>
                <a:cs typeface="Nikosh" pitchFamily="2" charset="0"/>
              </a:rPr>
              <a:t> </a:t>
            </a:r>
            <a:r>
              <a:rPr lang="en-US" sz="3200" kern="1200" dirty="0" err="1">
                <a:solidFill>
                  <a:schemeClr val="bg1">
                    <a:lumMod val="95000"/>
                    <a:lumOff val="5000"/>
                  </a:schemeClr>
                </a:solidFill>
                <a:latin typeface="Nikosh" pitchFamily="2" charset="0"/>
                <a:cs typeface="Nikosh" pitchFamily="2" charset="0"/>
              </a:rPr>
              <a:t>এবং</a:t>
            </a:r>
            <a:r>
              <a:rPr lang="en-US" sz="3200" kern="1200" dirty="0">
                <a:solidFill>
                  <a:schemeClr val="bg1">
                    <a:lumMod val="95000"/>
                    <a:lumOff val="5000"/>
                  </a:schemeClr>
                </a:solidFill>
                <a:latin typeface="Nikosh" pitchFamily="2" charset="0"/>
                <a:cs typeface="Nikosh" pitchFamily="2" charset="0"/>
              </a:rPr>
              <a:t> </a:t>
            </a:r>
            <a:r>
              <a:rPr lang="en-US" sz="3200" kern="1200" dirty="0" err="1">
                <a:solidFill>
                  <a:schemeClr val="bg1">
                    <a:lumMod val="95000"/>
                    <a:lumOff val="5000"/>
                  </a:schemeClr>
                </a:solidFill>
                <a:latin typeface="Nikosh" pitchFamily="2" charset="0"/>
                <a:cs typeface="Nikosh" pitchFamily="2" charset="0"/>
              </a:rPr>
              <a:t>উৎপাদন</a:t>
            </a:r>
            <a:r>
              <a:rPr lang="en-US" sz="3200" kern="1200" dirty="0">
                <a:solidFill>
                  <a:schemeClr val="bg1">
                    <a:lumMod val="95000"/>
                    <a:lumOff val="5000"/>
                  </a:schemeClr>
                </a:solidFill>
                <a:latin typeface="Nikosh" pitchFamily="2" charset="0"/>
                <a:cs typeface="Nikosh" pitchFamily="2" charset="0"/>
              </a:rPr>
              <a:t> </a:t>
            </a:r>
            <a:r>
              <a:rPr lang="en-US" sz="3200" kern="1200" dirty="0" err="1">
                <a:solidFill>
                  <a:schemeClr val="bg1">
                    <a:lumMod val="95000"/>
                    <a:lumOff val="5000"/>
                  </a:schemeClr>
                </a:solidFill>
                <a:latin typeface="Nikosh" pitchFamily="2" charset="0"/>
                <a:cs typeface="Nikosh" pitchFamily="2" charset="0"/>
              </a:rPr>
              <a:t>ক্ষমতা</a:t>
            </a:r>
            <a:r>
              <a:rPr lang="en-US" sz="3200" kern="1200" dirty="0">
                <a:solidFill>
                  <a:schemeClr val="bg1">
                    <a:lumMod val="95000"/>
                    <a:lumOff val="5000"/>
                  </a:schemeClr>
                </a:solidFill>
                <a:latin typeface="Nikosh" pitchFamily="2" charset="0"/>
                <a:cs typeface="Nikosh" pitchFamily="2" charset="0"/>
              </a:rPr>
              <a:t> </a:t>
            </a:r>
            <a:r>
              <a:rPr lang="en-US" sz="3200" kern="1200" dirty="0" err="1">
                <a:solidFill>
                  <a:schemeClr val="bg1">
                    <a:lumMod val="95000"/>
                    <a:lumOff val="5000"/>
                  </a:schemeClr>
                </a:solidFill>
                <a:latin typeface="Nikosh" pitchFamily="2" charset="0"/>
                <a:cs typeface="Nikosh" pitchFamily="2" charset="0"/>
              </a:rPr>
              <a:t>বাড়ানোর</a:t>
            </a:r>
            <a:r>
              <a:rPr lang="en-US" sz="3200" kern="1200" dirty="0">
                <a:solidFill>
                  <a:schemeClr val="bg1">
                    <a:lumMod val="95000"/>
                    <a:lumOff val="5000"/>
                  </a:schemeClr>
                </a:solidFill>
                <a:latin typeface="Nikosh" pitchFamily="2" charset="0"/>
                <a:cs typeface="Nikosh" pitchFamily="2" charset="0"/>
              </a:rPr>
              <a:t> </a:t>
            </a:r>
            <a:r>
              <a:rPr lang="en-US" sz="3200" kern="1200" dirty="0" err="1">
                <a:solidFill>
                  <a:schemeClr val="bg1">
                    <a:lumMod val="95000"/>
                    <a:lumOff val="5000"/>
                  </a:schemeClr>
                </a:solidFill>
                <a:latin typeface="Nikosh" pitchFamily="2" charset="0"/>
                <a:cs typeface="Nikosh" pitchFamily="2" charset="0"/>
              </a:rPr>
              <a:t>জন্য</a:t>
            </a:r>
            <a:r>
              <a:rPr lang="en-US" sz="3200" kern="1200" dirty="0">
                <a:solidFill>
                  <a:schemeClr val="bg1">
                    <a:lumMod val="95000"/>
                    <a:lumOff val="5000"/>
                  </a:schemeClr>
                </a:solidFill>
                <a:latin typeface="Nikosh" pitchFamily="2" charset="0"/>
                <a:cs typeface="Nikosh" pitchFamily="2" charset="0"/>
              </a:rPr>
              <a:t> </a:t>
            </a:r>
            <a:r>
              <a:rPr lang="en-US" sz="3200" kern="1200" dirty="0" err="1">
                <a:solidFill>
                  <a:schemeClr val="bg1">
                    <a:lumMod val="95000"/>
                    <a:lumOff val="5000"/>
                  </a:schemeClr>
                </a:solidFill>
                <a:latin typeface="Nikosh" pitchFamily="2" charset="0"/>
                <a:cs typeface="Nikosh" pitchFamily="2" charset="0"/>
              </a:rPr>
              <a:t>গাছের</a:t>
            </a:r>
            <a:r>
              <a:rPr lang="en-US" sz="3200" kern="1200" dirty="0">
                <a:solidFill>
                  <a:schemeClr val="bg1">
                    <a:lumMod val="95000"/>
                    <a:lumOff val="5000"/>
                  </a:schemeClr>
                </a:solidFill>
                <a:latin typeface="Nikosh" pitchFamily="2" charset="0"/>
                <a:cs typeface="Nikosh" pitchFamily="2" charset="0"/>
              </a:rPr>
              <a:t> </a:t>
            </a:r>
            <a:r>
              <a:rPr lang="en-US" sz="3200" kern="1200" dirty="0" err="1">
                <a:solidFill>
                  <a:schemeClr val="bg1">
                    <a:lumMod val="95000"/>
                    <a:lumOff val="5000"/>
                  </a:schemeClr>
                </a:solidFill>
                <a:latin typeface="Nikosh" pitchFamily="2" charset="0"/>
                <a:cs typeface="Nikosh" pitchFamily="2" charset="0"/>
              </a:rPr>
              <a:t>কোনো</a:t>
            </a:r>
            <a:r>
              <a:rPr lang="en-US" sz="3200" kern="1200" dirty="0">
                <a:solidFill>
                  <a:schemeClr val="bg1">
                    <a:lumMod val="95000"/>
                    <a:lumOff val="5000"/>
                  </a:schemeClr>
                </a:solidFill>
                <a:latin typeface="Nikosh" pitchFamily="2" charset="0"/>
                <a:cs typeface="Nikosh" pitchFamily="2" charset="0"/>
              </a:rPr>
              <a:t> </a:t>
            </a:r>
            <a:r>
              <a:rPr lang="en-US" sz="3200" kern="1200" dirty="0" err="1">
                <a:solidFill>
                  <a:schemeClr val="bg1">
                    <a:lumMod val="95000"/>
                    <a:lumOff val="5000"/>
                  </a:schemeClr>
                </a:solidFill>
                <a:latin typeface="Nikosh" pitchFamily="2" charset="0"/>
                <a:cs typeface="Nikosh" pitchFamily="2" charset="0"/>
              </a:rPr>
              <a:t>অংশ</a:t>
            </a:r>
            <a:r>
              <a:rPr lang="en-US" sz="3200" kern="1200" dirty="0">
                <a:solidFill>
                  <a:schemeClr val="bg1">
                    <a:lumMod val="95000"/>
                    <a:lumOff val="5000"/>
                  </a:schemeClr>
                </a:solidFill>
                <a:latin typeface="Nikosh" pitchFamily="2" charset="0"/>
                <a:cs typeface="Nikosh" pitchFamily="2" charset="0"/>
              </a:rPr>
              <a:t>, </a:t>
            </a:r>
            <a:r>
              <a:rPr lang="en-US" sz="3200" kern="1200" dirty="0" err="1">
                <a:solidFill>
                  <a:schemeClr val="bg1">
                    <a:lumMod val="95000"/>
                    <a:lumOff val="5000"/>
                  </a:schemeClr>
                </a:solidFill>
                <a:latin typeface="Nikosh" pitchFamily="2" charset="0"/>
                <a:cs typeface="Nikosh" pitchFamily="2" charset="0"/>
              </a:rPr>
              <a:t>যেমন</a:t>
            </a:r>
            <a:r>
              <a:rPr lang="en-US" sz="3200" kern="1200" dirty="0">
                <a:solidFill>
                  <a:schemeClr val="bg1">
                    <a:lumMod val="95000"/>
                    <a:lumOff val="5000"/>
                  </a:schemeClr>
                </a:solidFill>
                <a:latin typeface="Nikosh" pitchFamily="2" charset="0"/>
                <a:cs typeface="Nikosh" pitchFamily="2" charset="0"/>
              </a:rPr>
              <a:t>- </a:t>
            </a:r>
            <a:r>
              <a:rPr lang="en-US" sz="3200" kern="1200" dirty="0" err="1">
                <a:solidFill>
                  <a:schemeClr val="bg1">
                    <a:lumMod val="95000"/>
                    <a:lumOff val="5000"/>
                  </a:schemeClr>
                </a:solidFill>
                <a:latin typeface="Nikosh" pitchFamily="2" charset="0"/>
                <a:cs typeface="Nikosh" pitchFamily="2" charset="0"/>
              </a:rPr>
              <a:t>কাণ্ড</a:t>
            </a:r>
            <a:r>
              <a:rPr lang="en-US" sz="3200" kern="1200" dirty="0">
                <a:solidFill>
                  <a:schemeClr val="bg1">
                    <a:lumMod val="95000"/>
                    <a:lumOff val="5000"/>
                  </a:schemeClr>
                </a:solidFill>
                <a:latin typeface="Nikosh" pitchFamily="2" charset="0"/>
                <a:cs typeface="Nikosh" pitchFamily="2" charset="0"/>
              </a:rPr>
              <a:t>, </a:t>
            </a:r>
            <a:r>
              <a:rPr lang="en-US" sz="3200" kern="1200" dirty="0" err="1">
                <a:solidFill>
                  <a:schemeClr val="bg1">
                    <a:lumMod val="95000"/>
                    <a:lumOff val="5000"/>
                  </a:schemeClr>
                </a:solidFill>
                <a:latin typeface="Nikosh" pitchFamily="2" charset="0"/>
                <a:cs typeface="Nikosh" pitchFamily="2" charset="0"/>
              </a:rPr>
              <a:t>শাখা</a:t>
            </a:r>
            <a:r>
              <a:rPr lang="en-US" sz="3200" kern="1200" dirty="0">
                <a:solidFill>
                  <a:schemeClr val="bg1">
                    <a:lumMod val="95000"/>
                    <a:lumOff val="5000"/>
                  </a:schemeClr>
                </a:solidFill>
                <a:latin typeface="Nikosh" pitchFamily="2" charset="0"/>
                <a:cs typeface="Nikosh" pitchFamily="2" charset="0"/>
              </a:rPr>
              <a:t>, </a:t>
            </a:r>
            <a:r>
              <a:rPr lang="en-US" sz="3200" kern="1200" dirty="0" err="1">
                <a:solidFill>
                  <a:schemeClr val="bg1">
                    <a:lumMod val="95000"/>
                    <a:lumOff val="5000"/>
                  </a:schemeClr>
                </a:solidFill>
                <a:latin typeface="Nikosh" pitchFamily="2" charset="0"/>
                <a:cs typeface="Nikosh" pitchFamily="2" charset="0"/>
              </a:rPr>
              <a:t>পাতা</a:t>
            </a:r>
            <a:r>
              <a:rPr lang="en-US" sz="3200" kern="1200" dirty="0">
                <a:solidFill>
                  <a:schemeClr val="bg1">
                    <a:lumMod val="95000"/>
                    <a:lumOff val="5000"/>
                  </a:schemeClr>
                </a:solidFill>
                <a:latin typeface="Nikosh" pitchFamily="2" charset="0"/>
                <a:cs typeface="Nikosh" pitchFamily="2" charset="0"/>
              </a:rPr>
              <a:t>, </a:t>
            </a:r>
            <a:r>
              <a:rPr lang="en-US" sz="3200" kern="1200" dirty="0" err="1">
                <a:solidFill>
                  <a:schemeClr val="bg1">
                    <a:lumMod val="95000"/>
                    <a:lumOff val="5000"/>
                  </a:schemeClr>
                </a:solidFill>
                <a:latin typeface="Nikosh" pitchFamily="2" charset="0"/>
                <a:cs typeface="Nikosh" pitchFamily="2" charset="0"/>
              </a:rPr>
              <a:t>ফুল</a:t>
            </a:r>
            <a:r>
              <a:rPr lang="en-US" sz="3200" kern="1200" dirty="0">
                <a:solidFill>
                  <a:schemeClr val="bg1">
                    <a:lumMod val="95000"/>
                    <a:lumOff val="5000"/>
                  </a:schemeClr>
                </a:solidFill>
                <a:latin typeface="Nikosh" pitchFamily="2" charset="0"/>
                <a:cs typeface="Nikosh" pitchFamily="2" charset="0"/>
              </a:rPr>
              <a:t>, </a:t>
            </a:r>
            <a:r>
              <a:rPr lang="en-US" sz="3200" kern="1200" dirty="0" err="1">
                <a:solidFill>
                  <a:schemeClr val="bg1">
                    <a:lumMod val="95000"/>
                    <a:lumOff val="5000"/>
                  </a:schemeClr>
                </a:solidFill>
                <a:latin typeface="Nikosh" pitchFamily="2" charset="0"/>
                <a:cs typeface="Nikosh" pitchFamily="2" charset="0"/>
              </a:rPr>
              <a:t>ফল</a:t>
            </a:r>
            <a:r>
              <a:rPr lang="en-US" sz="3200" kern="1200" dirty="0">
                <a:solidFill>
                  <a:schemeClr val="bg1">
                    <a:lumMod val="95000"/>
                    <a:lumOff val="5000"/>
                  </a:schemeClr>
                </a:solidFill>
                <a:latin typeface="Nikosh" pitchFamily="2" charset="0"/>
                <a:cs typeface="Nikosh" pitchFamily="2" charset="0"/>
              </a:rPr>
              <a:t> </a:t>
            </a:r>
            <a:r>
              <a:rPr lang="en-US" sz="3200" kern="1200" dirty="0" err="1">
                <a:solidFill>
                  <a:schemeClr val="bg1">
                    <a:lumMod val="95000"/>
                    <a:lumOff val="5000"/>
                  </a:schemeClr>
                </a:solidFill>
                <a:latin typeface="Nikosh" pitchFamily="2" charset="0"/>
                <a:cs typeface="Nikosh" pitchFamily="2" charset="0"/>
              </a:rPr>
              <a:t>ইত্যাদি</a:t>
            </a:r>
            <a:r>
              <a:rPr lang="en-US" sz="3200" kern="1200" dirty="0">
                <a:solidFill>
                  <a:schemeClr val="bg1">
                    <a:lumMod val="95000"/>
                    <a:lumOff val="5000"/>
                  </a:schemeClr>
                </a:solidFill>
                <a:latin typeface="Nikosh" pitchFamily="2" charset="0"/>
                <a:cs typeface="Nikosh" pitchFamily="2" charset="0"/>
              </a:rPr>
              <a:t> </a:t>
            </a:r>
            <a:r>
              <a:rPr lang="en-US" sz="3200" kern="1200" dirty="0" err="1">
                <a:solidFill>
                  <a:schemeClr val="bg1">
                    <a:lumMod val="95000"/>
                    <a:lumOff val="5000"/>
                  </a:schemeClr>
                </a:solidFill>
                <a:latin typeface="Nikosh" pitchFamily="2" charset="0"/>
                <a:cs typeface="Nikosh" pitchFamily="2" charset="0"/>
              </a:rPr>
              <a:t>কেটে</a:t>
            </a:r>
            <a:r>
              <a:rPr lang="en-US" sz="3200" kern="1200" dirty="0">
                <a:solidFill>
                  <a:schemeClr val="bg1">
                    <a:lumMod val="95000"/>
                    <a:lumOff val="5000"/>
                  </a:schemeClr>
                </a:solidFill>
                <a:latin typeface="Nikosh" pitchFamily="2" charset="0"/>
                <a:cs typeface="Nikosh" pitchFamily="2" charset="0"/>
              </a:rPr>
              <a:t> </a:t>
            </a:r>
            <a:r>
              <a:rPr lang="en-US" sz="3200" kern="1200" dirty="0" err="1">
                <a:solidFill>
                  <a:schemeClr val="bg1">
                    <a:lumMod val="95000"/>
                    <a:lumOff val="5000"/>
                  </a:schemeClr>
                </a:solidFill>
                <a:latin typeface="Nikosh" pitchFamily="2" charset="0"/>
                <a:cs typeface="Nikosh" pitchFamily="2" charset="0"/>
              </a:rPr>
              <a:t>অপসারন</a:t>
            </a:r>
            <a:r>
              <a:rPr lang="en-US" sz="3200" kern="1200" dirty="0">
                <a:solidFill>
                  <a:schemeClr val="bg1">
                    <a:lumMod val="95000"/>
                    <a:lumOff val="5000"/>
                  </a:schemeClr>
                </a:solidFill>
                <a:latin typeface="Nikosh" pitchFamily="2" charset="0"/>
                <a:cs typeface="Nikosh" pitchFamily="2" charset="0"/>
              </a:rPr>
              <a:t> </a:t>
            </a:r>
            <a:r>
              <a:rPr lang="en-US" sz="3200" kern="1200" dirty="0" err="1">
                <a:solidFill>
                  <a:schemeClr val="bg1">
                    <a:lumMod val="95000"/>
                    <a:lumOff val="5000"/>
                  </a:schemeClr>
                </a:solidFill>
                <a:latin typeface="Nikosh" pitchFamily="2" charset="0"/>
                <a:cs typeface="Nikosh" pitchFamily="2" charset="0"/>
              </a:rPr>
              <a:t>করাই</a:t>
            </a:r>
            <a:r>
              <a:rPr lang="en-US" sz="3200" kern="1200" dirty="0">
                <a:solidFill>
                  <a:schemeClr val="bg1">
                    <a:lumMod val="95000"/>
                    <a:lumOff val="5000"/>
                  </a:schemeClr>
                </a:solidFill>
                <a:latin typeface="Nikosh" pitchFamily="2" charset="0"/>
                <a:cs typeface="Nikosh" pitchFamily="2" charset="0"/>
              </a:rPr>
              <a:t> </a:t>
            </a:r>
            <a:r>
              <a:rPr lang="en-US" sz="3200" kern="1200" dirty="0" err="1">
                <a:solidFill>
                  <a:schemeClr val="bg1">
                    <a:lumMod val="95000"/>
                    <a:lumOff val="5000"/>
                  </a:schemeClr>
                </a:solidFill>
                <a:latin typeface="Nikosh" pitchFamily="2" charset="0"/>
                <a:cs typeface="Nikosh" pitchFamily="2" charset="0"/>
              </a:rPr>
              <a:t>হল</a:t>
            </a:r>
            <a:r>
              <a:rPr lang="en-US" sz="3200" kern="1200" dirty="0">
                <a:solidFill>
                  <a:schemeClr val="bg1">
                    <a:lumMod val="95000"/>
                    <a:lumOff val="5000"/>
                  </a:schemeClr>
                </a:solidFill>
                <a:latin typeface="Nikosh" pitchFamily="2" charset="0"/>
                <a:cs typeface="Nikosh" pitchFamily="2" charset="0"/>
              </a:rPr>
              <a:t> </a:t>
            </a:r>
            <a:r>
              <a:rPr lang="en-US" sz="3200" kern="1200" dirty="0" err="1">
                <a:solidFill>
                  <a:schemeClr val="bg1">
                    <a:lumMod val="95000"/>
                    <a:lumOff val="5000"/>
                  </a:schemeClr>
                </a:solidFill>
                <a:latin typeface="Nikosh" pitchFamily="2" charset="0"/>
                <a:cs typeface="Nikosh" pitchFamily="2" charset="0"/>
              </a:rPr>
              <a:t>বৃক্ষের</a:t>
            </a:r>
            <a:r>
              <a:rPr lang="en-US" sz="3200" kern="1200" dirty="0">
                <a:solidFill>
                  <a:schemeClr val="bg1">
                    <a:lumMod val="95000"/>
                    <a:lumOff val="5000"/>
                  </a:schemeClr>
                </a:solidFill>
                <a:latin typeface="Nikosh" pitchFamily="2" charset="0"/>
                <a:cs typeface="Nikosh" pitchFamily="2" charset="0"/>
              </a:rPr>
              <a:t> </a:t>
            </a:r>
            <a:r>
              <a:rPr lang="en-US" sz="3200" kern="1200" dirty="0" err="1">
                <a:solidFill>
                  <a:schemeClr val="bg1">
                    <a:lumMod val="95000"/>
                    <a:lumOff val="5000"/>
                  </a:schemeClr>
                </a:solidFill>
                <a:latin typeface="Nikosh" pitchFamily="2" charset="0"/>
                <a:cs typeface="Nikosh" pitchFamily="2" charset="0"/>
              </a:rPr>
              <a:t>প্রুনিং</a:t>
            </a:r>
            <a:r>
              <a:rPr lang="en-US" sz="3200" kern="1200" dirty="0">
                <a:solidFill>
                  <a:schemeClr val="bg1">
                    <a:lumMod val="95000"/>
                    <a:lumOff val="5000"/>
                  </a:schemeClr>
                </a:solidFill>
                <a:latin typeface="Nikosh" pitchFamily="2" charset="0"/>
                <a:cs typeface="Nikosh" pitchFamily="2" charset="0"/>
              </a:rPr>
              <a:t>।</a:t>
            </a:r>
          </a:p>
        </p:txBody>
      </p:sp>
      <p:sp>
        <p:nvSpPr>
          <p:cNvPr id="4" name="TextBox 3">
            <a:extLst>
              <a:ext uri="{FF2B5EF4-FFF2-40B4-BE49-F238E27FC236}">
                <a16:creationId xmlns:a16="http://schemas.microsoft.com/office/drawing/2014/main" xmlns="" id="{046BE4A9-E073-4ABF-A131-E8122BC61901}"/>
              </a:ext>
            </a:extLst>
          </p:cNvPr>
          <p:cNvSpPr txBox="1"/>
          <p:nvPr/>
        </p:nvSpPr>
        <p:spPr>
          <a:xfrm>
            <a:off x="0" y="4176184"/>
            <a:ext cx="7162800" cy="207221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indent="-228600">
              <a:lnSpc>
                <a:spcPct val="90000"/>
              </a:lnSpc>
              <a:spcAft>
                <a:spcPts val="600"/>
              </a:spcAft>
            </a:pPr>
            <a:r>
              <a:rPr lang="en-US" sz="3200" dirty="0" err="1" smtClean="0">
                <a:solidFill>
                  <a:schemeClr val="bg1">
                    <a:lumMod val="95000"/>
                    <a:lumOff val="5000"/>
                  </a:schemeClr>
                </a:solidFill>
                <a:latin typeface="Nikosh" pitchFamily="2" charset="0"/>
                <a:cs typeface="Nikosh" pitchFamily="2" charset="0"/>
              </a:rPr>
              <a:t>ডাল</a:t>
            </a:r>
            <a:r>
              <a:rPr lang="en-US" sz="3200" dirty="0" smtClean="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ছাঁটাই</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এর</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তীব্রতার</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ভিত্তিতে</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প্রুনিং</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কে</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তিনটি</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পদ্ধতিতে</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ভাগ</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করা</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যায়</a:t>
            </a:r>
            <a:r>
              <a:rPr lang="en-US" sz="3200" dirty="0">
                <a:solidFill>
                  <a:schemeClr val="bg1">
                    <a:lumMod val="95000"/>
                    <a:lumOff val="5000"/>
                  </a:schemeClr>
                </a:solidFill>
                <a:latin typeface="Nikosh" pitchFamily="2" charset="0"/>
                <a:cs typeface="Nikosh" pitchFamily="2" charset="0"/>
              </a:rPr>
              <a:t>-</a:t>
            </a:r>
          </a:p>
          <a:p>
            <a:pPr indent="-228600">
              <a:lnSpc>
                <a:spcPct val="90000"/>
              </a:lnSpc>
              <a:spcAft>
                <a:spcPts val="600"/>
              </a:spcAft>
            </a:pPr>
            <a:r>
              <a:rPr lang="en-US" sz="3200" dirty="0" smtClean="0">
                <a:solidFill>
                  <a:schemeClr val="bg1">
                    <a:lumMod val="95000"/>
                    <a:lumOff val="5000"/>
                  </a:schemeClr>
                </a:solidFill>
                <a:latin typeface="Nikosh" pitchFamily="2" charset="0"/>
                <a:cs typeface="Nikosh" pitchFamily="2" charset="0"/>
              </a:rPr>
              <a:t>১</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হালকা</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প্রুনিং</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বা</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হালকা</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ছাঁটাই</a:t>
            </a:r>
            <a:endParaRPr lang="en-US" sz="3200" dirty="0">
              <a:solidFill>
                <a:schemeClr val="bg1">
                  <a:lumMod val="95000"/>
                  <a:lumOff val="5000"/>
                </a:schemeClr>
              </a:solidFill>
              <a:latin typeface="Nikosh" pitchFamily="2" charset="0"/>
              <a:cs typeface="Nikosh" pitchFamily="2" charset="0"/>
            </a:endParaRPr>
          </a:p>
          <a:p>
            <a:pPr indent="-228600">
              <a:lnSpc>
                <a:spcPct val="90000"/>
              </a:lnSpc>
              <a:spcAft>
                <a:spcPts val="600"/>
              </a:spcAft>
            </a:pPr>
            <a:r>
              <a:rPr lang="en-US" sz="3200" dirty="0">
                <a:solidFill>
                  <a:schemeClr val="bg1">
                    <a:lumMod val="95000"/>
                    <a:lumOff val="5000"/>
                  </a:schemeClr>
                </a:solidFill>
                <a:latin typeface="Nikosh" pitchFamily="2" charset="0"/>
                <a:cs typeface="Nikosh" pitchFamily="2" charset="0"/>
              </a:rPr>
              <a:t>২. </a:t>
            </a:r>
            <a:r>
              <a:rPr lang="en-US" sz="3200" dirty="0" err="1">
                <a:solidFill>
                  <a:schemeClr val="bg1">
                    <a:lumMod val="95000"/>
                    <a:lumOff val="5000"/>
                  </a:schemeClr>
                </a:solidFill>
                <a:latin typeface="Nikosh" pitchFamily="2" charset="0"/>
                <a:cs typeface="Nikosh" pitchFamily="2" charset="0"/>
              </a:rPr>
              <a:t>মধ্যম</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প্রুনিং</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বা</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মধ্যম</a:t>
            </a:r>
            <a:r>
              <a:rPr lang="en-US" sz="3200" dirty="0">
                <a:solidFill>
                  <a:schemeClr val="bg1">
                    <a:lumMod val="95000"/>
                    <a:lumOff val="5000"/>
                  </a:schemeClr>
                </a:solidFill>
                <a:latin typeface="Nikosh" pitchFamily="2" charset="0"/>
                <a:cs typeface="Nikosh" pitchFamily="2" charset="0"/>
              </a:rPr>
              <a:t> </a:t>
            </a:r>
            <a:r>
              <a:rPr lang="en-US" sz="3200" dirty="0" err="1" smtClean="0">
                <a:solidFill>
                  <a:schemeClr val="bg1">
                    <a:lumMod val="95000"/>
                    <a:lumOff val="5000"/>
                  </a:schemeClr>
                </a:solidFill>
                <a:latin typeface="Nikosh" pitchFamily="2" charset="0"/>
                <a:cs typeface="Nikosh" pitchFamily="2" charset="0"/>
              </a:rPr>
              <a:t>ছাঁটাই</a:t>
            </a:r>
            <a:endParaRPr lang="en-US" sz="3200" dirty="0">
              <a:solidFill>
                <a:schemeClr val="bg1">
                  <a:lumMod val="95000"/>
                  <a:lumOff val="5000"/>
                </a:schemeClr>
              </a:solidFill>
              <a:latin typeface="Nikosh" pitchFamily="2" charset="0"/>
              <a:cs typeface="Nikosh" pitchFamily="2" charset="0"/>
            </a:endParaRPr>
          </a:p>
          <a:p>
            <a:pPr indent="-228600">
              <a:lnSpc>
                <a:spcPct val="90000"/>
              </a:lnSpc>
              <a:spcAft>
                <a:spcPts val="600"/>
              </a:spcAft>
            </a:pPr>
            <a:r>
              <a:rPr lang="en-US" sz="3200" dirty="0" smtClean="0">
                <a:solidFill>
                  <a:schemeClr val="bg1">
                    <a:lumMod val="95000"/>
                    <a:lumOff val="5000"/>
                  </a:schemeClr>
                </a:solidFill>
                <a:latin typeface="Nikosh" pitchFamily="2" charset="0"/>
                <a:cs typeface="Nikosh" pitchFamily="2" charset="0"/>
              </a:rPr>
              <a:t>৩</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গভীর</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প্রুনিং</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বা</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গভীর</a:t>
            </a:r>
            <a:r>
              <a:rPr lang="en-US" sz="3200" dirty="0">
                <a:solidFill>
                  <a:schemeClr val="bg1">
                    <a:lumMod val="95000"/>
                    <a:lumOff val="5000"/>
                  </a:schemeClr>
                </a:solidFill>
                <a:latin typeface="Nikosh" pitchFamily="2" charset="0"/>
                <a:cs typeface="Nikosh" pitchFamily="2" charset="0"/>
              </a:rPr>
              <a:t> </a:t>
            </a:r>
            <a:r>
              <a:rPr lang="en-US" sz="3200" dirty="0" err="1">
                <a:solidFill>
                  <a:schemeClr val="bg1">
                    <a:lumMod val="95000"/>
                    <a:lumOff val="5000"/>
                  </a:schemeClr>
                </a:solidFill>
                <a:latin typeface="Nikosh" pitchFamily="2" charset="0"/>
                <a:cs typeface="Nikosh" pitchFamily="2" charset="0"/>
              </a:rPr>
              <a:t>ছাঁটাই</a:t>
            </a:r>
            <a:endParaRPr lang="en-US" sz="3200" dirty="0">
              <a:solidFill>
                <a:schemeClr val="bg1">
                  <a:lumMod val="95000"/>
                  <a:lumOff val="5000"/>
                </a:schemeClr>
              </a:solidFill>
              <a:latin typeface="Nikosh" pitchFamily="2" charset="0"/>
              <a:cs typeface="Nikosh" pitchFamily="2" charset="0"/>
            </a:endParaRPr>
          </a:p>
        </p:txBody>
      </p:sp>
      <p:sp>
        <p:nvSpPr>
          <p:cNvPr id="14" name="Freeform: Shape 13">
            <a:extLst>
              <a:ext uri="{FF2B5EF4-FFF2-40B4-BE49-F238E27FC236}">
                <a16:creationId xmlns:a16="http://schemas.microsoft.com/office/drawing/2014/main" xmlns="" id="{A86541C6-61B1-4DAA-B57A-EAF3F24F04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8" descr="A hand holding a green knife&#10;&#10;Description generated with high confidence">
            <a:extLst>
              <a:ext uri="{FF2B5EF4-FFF2-40B4-BE49-F238E27FC236}">
                <a16:creationId xmlns:a16="http://schemas.microsoft.com/office/drawing/2014/main" xmlns="" id="{863CA12E-7770-40FD-893B-8C050F937B26}"/>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t="7510" b="3788"/>
          <a:stretch/>
        </p:blipFill>
        <p:spPr>
          <a:xfrm>
            <a:off x="4994627" y="0"/>
            <a:ext cx="6416323" cy="3028950"/>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16" name="Freeform: Shape 15">
            <a:extLst>
              <a:ext uri="{FF2B5EF4-FFF2-40B4-BE49-F238E27FC236}">
                <a16:creationId xmlns:a16="http://schemas.microsoft.com/office/drawing/2014/main" xmlns="" id="{71750011-2006-46BB-AFDE-C6E4617523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A picture containing person, outdoor, green, grass&#10;&#10;Description generated with very high confidence">
            <a:extLst>
              <a:ext uri="{FF2B5EF4-FFF2-40B4-BE49-F238E27FC236}">
                <a16:creationId xmlns:a16="http://schemas.microsoft.com/office/drawing/2014/main" xmlns="" id="{6846B10F-CF93-4DB8-8F3D-D5311BF4BBCD}"/>
              </a:ext>
            </a:extLst>
          </p:cNvPr>
          <p:cNvPicPr>
            <a:picLocks noChangeAspect="1"/>
          </p:cNvPicPr>
          <p:nvPr/>
        </p:nvPicPr>
        <p:blipFill rotWithShape="1">
          <a:blip r:embed="rId4">
            <a:extLst>
              <a:ext uri="{837473B0-CC2E-450A-ABE3-18F120FF3D39}">
                <a1611:picAttrSrcUrl xmlns:a1611="http://schemas.microsoft.com/office/drawing/2016/11/main" xmlns="" r:id="rId5"/>
              </a:ext>
            </a:extLst>
          </a:blip>
          <a:srcRect l="7488" r="3086" b="-1"/>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
        <p:nvSpPr>
          <p:cNvPr id="11" name="Oval 10"/>
          <p:cNvSpPr/>
          <p:nvPr/>
        </p:nvSpPr>
        <p:spPr>
          <a:xfrm>
            <a:off x="304800" y="3333750"/>
            <a:ext cx="4648200" cy="628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a:lnSpc>
                <a:spcPct val="90000"/>
              </a:lnSpc>
              <a:spcAft>
                <a:spcPts val="600"/>
              </a:spcAft>
            </a:pPr>
            <a:r>
              <a:rPr lang="en-US" sz="3200" dirty="0" err="1" smtClean="0">
                <a:latin typeface="Nikosh" pitchFamily="2" charset="0"/>
                <a:cs typeface="Nikosh" pitchFamily="2" charset="0"/>
              </a:rPr>
              <a:t>প্রুনিং</a:t>
            </a:r>
            <a:r>
              <a:rPr lang="en-US" sz="3200" dirty="0" smtClean="0">
                <a:latin typeface="Nikosh" pitchFamily="2" charset="0"/>
                <a:cs typeface="Nikosh" pitchFamily="2" charset="0"/>
              </a:rPr>
              <a:t> </a:t>
            </a:r>
            <a:r>
              <a:rPr lang="en-US" sz="3200" dirty="0" err="1" smtClean="0">
                <a:latin typeface="Nikosh" pitchFamily="2" charset="0"/>
                <a:cs typeface="Nikosh" pitchFamily="2" charset="0"/>
              </a:rPr>
              <a:t>এর</a:t>
            </a:r>
            <a:r>
              <a:rPr lang="en-US" sz="3200" dirty="0" smtClean="0">
                <a:latin typeface="Nikosh" pitchFamily="2" charset="0"/>
                <a:cs typeface="Nikosh" pitchFamily="2" charset="0"/>
              </a:rPr>
              <a:t> </a:t>
            </a:r>
            <a:r>
              <a:rPr lang="en-US" sz="3200" dirty="0" err="1" smtClean="0">
                <a:latin typeface="Nikosh" pitchFamily="2" charset="0"/>
                <a:cs typeface="Nikosh" pitchFamily="2" charset="0"/>
              </a:rPr>
              <a:t>পদ্ধতিঃ</a:t>
            </a:r>
            <a:endParaRPr lang="en-US" sz="3200" dirty="0">
              <a:latin typeface="Nikosh" pitchFamily="2" charset="0"/>
              <a:cs typeface="Nikosh" pitchFamily="2" charset="0"/>
            </a:endParaRPr>
          </a:p>
        </p:txBody>
      </p:sp>
      <p:sp>
        <p:nvSpPr>
          <p:cNvPr id="12" name="Oval 11"/>
          <p:cNvSpPr/>
          <p:nvPr/>
        </p:nvSpPr>
        <p:spPr>
          <a:xfrm>
            <a:off x="0" y="0"/>
            <a:ext cx="5029200" cy="781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 pitchFamily="2" charset="0"/>
                <a:cs typeface="Nikosh" pitchFamily="2" charset="0"/>
              </a:rPr>
              <a:t>বৃক্ষের</a:t>
            </a:r>
            <a:r>
              <a:rPr lang="en-US" sz="2800" dirty="0" smtClean="0">
                <a:solidFill>
                  <a:schemeClr val="tx1"/>
                </a:solidFill>
                <a:latin typeface="Nikosh" pitchFamily="2" charset="0"/>
                <a:cs typeface="Nikosh" pitchFamily="2" charset="0"/>
              </a:rPr>
              <a:t> </a:t>
            </a:r>
            <a:r>
              <a:rPr lang="en-US" sz="2800" dirty="0" err="1" smtClean="0">
                <a:solidFill>
                  <a:schemeClr val="tx1"/>
                </a:solidFill>
                <a:latin typeface="Nikosh" pitchFamily="2" charset="0"/>
                <a:cs typeface="Nikosh" pitchFamily="2" charset="0"/>
              </a:rPr>
              <a:t>প্রুনিং</a:t>
            </a:r>
            <a:r>
              <a:rPr lang="en-US" sz="2800" dirty="0" smtClean="0">
                <a:solidFill>
                  <a:schemeClr val="tx1"/>
                </a:solidFill>
                <a:latin typeface="Nikosh" pitchFamily="2" charset="0"/>
                <a:cs typeface="Nikosh" pitchFamily="2" charset="0"/>
              </a:rPr>
              <a:t> </a:t>
            </a:r>
            <a:r>
              <a:rPr lang="en-US" sz="2800" dirty="0" err="1" smtClean="0">
                <a:solidFill>
                  <a:schemeClr val="tx1"/>
                </a:solidFill>
                <a:latin typeface="Nikosh" pitchFamily="2" charset="0"/>
                <a:cs typeface="Nikosh" pitchFamily="2" charset="0"/>
              </a:rPr>
              <a:t>বলতে</a:t>
            </a:r>
            <a:r>
              <a:rPr lang="en-US" sz="2800" dirty="0" smtClean="0">
                <a:solidFill>
                  <a:schemeClr val="tx1"/>
                </a:solidFill>
                <a:latin typeface="Nikosh" pitchFamily="2" charset="0"/>
                <a:cs typeface="Nikosh" pitchFamily="2" charset="0"/>
              </a:rPr>
              <a:t> </a:t>
            </a:r>
            <a:r>
              <a:rPr lang="en-US" sz="2800" dirty="0" err="1" smtClean="0">
                <a:solidFill>
                  <a:schemeClr val="tx1"/>
                </a:solidFill>
                <a:latin typeface="Nikosh" pitchFamily="2" charset="0"/>
                <a:cs typeface="Nikosh" pitchFamily="2" charset="0"/>
              </a:rPr>
              <a:t>কি</a:t>
            </a:r>
            <a:r>
              <a:rPr lang="en-US" sz="2800" dirty="0" smtClean="0">
                <a:solidFill>
                  <a:schemeClr val="tx1"/>
                </a:solidFill>
                <a:latin typeface="Nikosh" pitchFamily="2" charset="0"/>
                <a:cs typeface="Nikosh" pitchFamily="2" charset="0"/>
              </a:rPr>
              <a:t> </a:t>
            </a:r>
            <a:r>
              <a:rPr lang="en-US" sz="2800" dirty="0" err="1" smtClean="0">
                <a:solidFill>
                  <a:schemeClr val="tx1"/>
                </a:solidFill>
                <a:latin typeface="Nikosh" pitchFamily="2" charset="0"/>
                <a:cs typeface="Nikosh" pitchFamily="2" charset="0"/>
              </a:rPr>
              <a:t>বুঝায়</a:t>
            </a:r>
            <a:r>
              <a:rPr lang="en-US" sz="2800" dirty="0" smtClean="0">
                <a:solidFill>
                  <a:schemeClr val="tx1"/>
                </a:solidFill>
                <a:latin typeface="Nikosh" pitchFamily="2" charset="0"/>
                <a:cs typeface="Nikosh" pitchFamily="2" charset="0"/>
              </a:rPr>
              <a:t>?</a:t>
            </a:r>
            <a:endParaRPr lang="en-US" sz="2800" dirty="0"/>
          </a:p>
        </p:txBody>
      </p:sp>
    </p:spTree>
    <p:extLst>
      <p:ext uri="{BB962C8B-B14F-4D97-AF65-F5344CB8AC3E}">
        <p14:creationId xmlns:p14="http://schemas.microsoft.com/office/powerpoint/2010/main" xmlns="" val="5518258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tree&#10;&#10;Description generated with very high confidence">
            <a:extLst>
              <a:ext uri="{FF2B5EF4-FFF2-40B4-BE49-F238E27FC236}">
                <a16:creationId xmlns:a16="http://schemas.microsoft.com/office/drawing/2014/main" xmlns="" id="{C037D34E-9567-4A04-BC82-A0890B67E548}"/>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27508" r="24637"/>
          <a:stretch/>
        </p:blipFill>
        <p:spPr>
          <a:xfrm>
            <a:off x="8743950" y="-2"/>
            <a:ext cx="3448050" cy="6858000"/>
          </a:xfrm>
          <a:custGeom>
            <a:avLst/>
            <a:gdLst/>
            <a:ahLst/>
            <a:cxnLst/>
            <a:rect l="l" t="t" r="r" b="b"/>
            <a:pathLst>
              <a:path w="4375870" h="6858000">
                <a:moveTo>
                  <a:pt x="4441" y="0"/>
                </a:moveTo>
                <a:lnTo>
                  <a:pt x="4375870" y="0"/>
                </a:lnTo>
                <a:lnTo>
                  <a:pt x="4375870" y="23"/>
                </a:lnTo>
                <a:lnTo>
                  <a:pt x="4375870"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7" name="Picture 7" descr="A close up of a tree trunk&#10;&#10;Description generated with very high confidence">
            <a:extLst>
              <a:ext uri="{FF2B5EF4-FFF2-40B4-BE49-F238E27FC236}">
                <a16:creationId xmlns:a16="http://schemas.microsoft.com/office/drawing/2014/main" xmlns="" id="{3875F085-2106-46A7-8248-5B2E3982A10B}"/>
              </a:ext>
            </a:extLst>
          </p:cNvPr>
          <p:cNvPicPr>
            <a:picLocks noChangeAspect="1"/>
          </p:cNvPicPr>
          <p:nvPr/>
        </p:nvPicPr>
        <p:blipFill rotWithShape="1">
          <a:blip r:embed="rId4">
            <a:extLst>
              <a:ext uri="{837473B0-CC2E-450A-ABE3-18F120FF3D39}">
                <a1611:picAttrSrcUrl xmlns:a1611="http://schemas.microsoft.com/office/drawing/2016/11/main" xmlns="" r:id="rId5"/>
              </a:ext>
            </a:extLst>
          </a:blip>
          <a:srcRect r="3912"/>
          <a:stretch/>
        </p:blipFill>
        <p:spPr>
          <a:xfrm>
            <a:off x="5410200" y="1"/>
            <a:ext cx="3718052" cy="6857999"/>
          </a:xfrm>
          <a:custGeom>
            <a:avLst/>
            <a:gdLst/>
            <a:ahLst/>
            <a:cxnLst/>
            <a:rect l="l" t="t" r="r" b="b"/>
            <a:pathLst>
              <a:path w="4942298" h="6857999">
                <a:moveTo>
                  <a:pt x="0" y="0"/>
                </a:moveTo>
                <a:lnTo>
                  <a:pt x="4164238" y="0"/>
                </a:lnTo>
                <a:lnTo>
                  <a:pt x="4271743" y="210478"/>
                </a:lnTo>
                <a:cubicBezTo>
                  <a:pt x="4695097" y="1127919"/>
                  <a:pt x="4942298" y="2233909"/>
                  <a:pt x="4942298" y="3424428"/>
                </a:cubicBezTo>
                <a:cubicBezTo>
                  <a:pt x="4942298" y="4614948"/>
                  <a:pt x="4695097" y="5720938"/>
                  <a:pt x="4271743" y="6638378"/>
                </a:cubicBezTo>
                <a:lnTo>
                  <a:pt x="4159568" y="6857999"/>
                </a:lnTo>
                <a:lnTo>
                  <a:pt x="49488" y="6857999"/>
                </a:lnTo>
                <a:lnTo>
                  <a:pt x="119616" y="6721637"/>
                </a:lnTo>
                <a:cubicBezTo>
                  <a:pt x="540124" y="5863919"/>
                  <a:pt x="796416" y="4724528"/>
                  <a:pt x="796416" y="3474162"/>
                </a:cubicBezTo>
                <a:cubicBezTo>
                  <a:pt x="796416" y="2140439"/>
                  <a:pt x="504812" y="932979"/>
                  <a:pt x="33352" y="58950"/>
                </a:cubicBezTo>
                <a:close/>
              </a:path>
            </a:pathLst>
          </a:custGeom>
        </p:spPr>
      </p:pic>
      <p:sp>
        <p:nvSpPr>
          <p:cNvPr id="2" name="Title 1">
            <a:extLst>
              <a:ext uri="{FF2B5EF4-FFF2-40B4-BE49-F238E27FC236}">
                <a16:creationId xmlns:a16="http://schemas.microsoft.com/office/drawing/2014/main" xmlns="" id="{3C25A0FC-782F-4081-94C9-44204388FAFE}"/>
              </a:ext>
            </a:extLst>
          </p:cNvPr>
          <p:cNvSpPr>
            <a:spLocks noGrp="1"/>
          </p:cNvSpPr>
          <p:nvPr>
            <p:ph type="title"/>
          </p:nvPr>
        </p:nvSpPr>
        <p:spPr>
          <a:xfrm>
            <a:off x="0" y="2114550"/>
            <a:ext cx="5924550" cy="3238500"/>
          </a:xfrm>
          <a:solidFill>
            <a:schemeClr val="accent4">
              <a:lumMod val="20000"/>
              <a:lumOff val="80000"/>
            </a:schemeClr>
          </a:solidFill>
        </p:spPr>
        <p:txBody>
          <a:bodyPr vert="horz" lIns="91440" tIns="45720" rIns="91440" bIns="45720" rtlCol="0" anchor="b">
            <a:normAutofit fontScale="90000"/>
          </a:bodyPr>
          <a:lstStyle/>
          <a:p>
            <a:r>
              <a:rPr lang="en-US" sz="3200" kern="1200" dirty="0" err="1" smtClean="0">
                <a:solidFill>
                  <a:schemeClr val="tx1"/>
                </a:solidFill>
                <a:latin typeface="Nikosh" pitchFamily="2" charset="0"/>
                <a:cs typeface="Nikosh" pitchFamily="2" charset="0"/>
              </a:rPr>
              <a:t>চারা</a:t>
            </a:r>
            <a:r>
              <a:rPr lang="en-US" sz="3200" kern="1200" dirty="0" smtClean="0">
                <a:solidFill>
                  <a:schemeClr val="tx1"/>
                </a:solidFill>
                <a:latin typeface="Nikosh" pitchFamily="2" charset="0"/>
                <a:cs typeface="Nikosh" pitchFamily="2" charset="0"/>
              </a:rPr>
              <a:t> </a:t>
            </a:r>
            <a:r>
              <a:rPr lang="en-US" sz="3200" kern="1200" dirty="0" err="1">
                <a:solidFill>
                  <a:schemeClr val="tx1"/>
                </a:solidFill>
                <a:latin typeface="Nikosh" pitchFamily="2" charset="0"/>
                <a:cs typeface="Nikosh" pitchFamily="2" charset="0"/>
              </a:rPr>
              <a:t>রোপণের</a:t>
            </a:r>
            <a:r>
              <a:rPr lang="en-US" sz="3200" kern="1200" dirty="0">
                <a:solidFill>
                  <a:schemeClr val="tx1"/>
                </a:solidFill>
                <a:latin typeface="Nikosh" pitchFamily="2" charset="0"/>
                <a:cs typeface="Nikosh" pitchFamily="2" charset="0"/>
              </a:rPr>
              <a:t> </a:t>
            </a:r>
            <a:r>
              <a:rPr lang="en-US" sz="3200" kern="1200" dirty="0" err="1">
                <a:solidFill>
                  <a:schemeClr val="tx1"/>
                </a:solidFill>
                <a:latin typeface="Nikosh" pitchFamily="2" charset="0"/>
                <a:cs typeface="Nikosh" pitchFamily="2" charset="0"/>
              </a:rPr>
              <a:t>পর</a:t>
            </a:r>
            <a:r>
              <a:rPr lang="en-US" sz="3200" kern="1200" dirty="0">
                <a:solidFill>
                  <a:schemeClr val="tx1"/>
                </a:solidFill>
                <a:latin typeface="Nikosh" pitchFamily="2" charset="0"/>
                <a:cs typeface="Nikosh" pitchFamily="2" charset="0"/>
              </a:rPr>
              <a:t> </a:t>
            </a:r>
            <a:r>
              <a:rPr lang="en-US" sz="3200" kern="1200" dirty="0" err="1">
                <a:solidFill>
                  <a:schemeClr val="tx1"/>
                </a:solidFill>
                <a:latin typeface="Nikosh" pitchFamily="2" charset="0"/>
                <a:cs typeface="Nikosh" pitchFamily="2" charset="0"/>
              </a:rPr>
              <a:t>বাড়ন্ত</a:t>
            </a:r>
            <a:r>
              <a:rPr lang="en-US" sz="3200" kern="1200" dirty="0">
                <a:solidFill>
                  <a:schemeClr val="tx1"/>
                </a:solidFill>
                <a:latin typeface="Nikosh" pitchFamily="2" charset="0"/>
                <a:cs typeface="Nikosh" pitchFamily="2" charset="0"/>
              </a:rPr>
              <a:t> </a:t>
            </a:r>
            <a:r>
              <a:rPr lang="en-US" sz="3200" kern="1200" dirty="0" err="1">
                <a:solidFill>
                  <a:schemeClr val="tx1"/>
                </a:solidFill>
                <a:latin typeface="Nikosh" pitchFamily="2" charset="0"/>
                <a:cs typeface="Nikosh" pitchFamily="2" charset="0"/>
              </a:rPr>
              <a:t>গাছে</a:t>
            </a:r>
            <a:r>
              <a:rPr lang="en-US" sz="3200" kern="1200" dirty="0">
                <a:solidFill>
                  <a:schemeClr val="tx1"/>
                </a:solidFill>
                <a:latin typeface="Nikosh" pitchFamily="2" charset="0"/>
                <a:cs typeface="Nikosh" pitchFamily="2" charset="0"/>
              </a:rPr>
              <a:t> </a:t>
            </a:r>
            <a:r>
              <a:rPr lang="en-US" sz="3200" kern="1200" dirty="0" err="1">
                <a:solidFill>
                  <a:schemeClr val="tx1"/>
                </a:solidFill>
                <a:latin typeface="Nikosh" pitchFamily="2" charset="0"/>
                <a:cs typeface="Nikosh" pitchFamily="2" charset="0"/>
              </a:rPr>
              <a:t>বা</a:t>
            </a:r>
            <a:r>
              <a:rPr lang="en-US" sz="3200" kern="1200" dirty="0">
                <a:solidFill>
                  <a:schemeClr val="tx1"/>
                </a:solidFill>
                <a:latin typeface="Nikosh" pitchFamily="2" charset="0"/>
                <a:cs typeface="Nikosh" pitchFamily="2" charset="0"/>
              </a:rPr>
              <a:t> </a:t>
            </a:r>
            <a:r>
              <a:rPr lang="en-US" sz="3200" kern="1200" dirty="0" err="1">
                <a:solidFill>
                  <a:schemeClr val="tx1"/>
                </a:solidFill>
                <a:latin typeface="Nikosh" pitchFamily="2" charset="0"/>
                <a:cs typeface="Nikosh" pitchFamily="2" charset="0"/>
              </a:rPr>
              <a:t>ফলন্ত</a:t>
            </a:r>
            <a:r>
              <a:rPr lang="en-US" sz="3200" kern="1200" dirty="0">
                <a:solidFill>
                  <a:schemeClr val="tx1"/>
                </a:solidFill>
                <a:latin typeface="Nikosh" pitchFamily="2" charset="0"/>
                <a:cs typeface="Nikosh" pitchFamily="2" charset="0"/>
              </a:rPr>
              <a:t> </a:t>
            </a:r>
            <a:r>
              <a:rPr lang="en-US" sz="3200" kern="1200" dirty="0" err="1">
                <a:solidFill>
                  <a:schemeClr val="tx1"/>
                </a:solidFill>
                <a:latin typeface="Nikosh" pitchFamily="2" charset="0"/>
                <a:cs typeface="Nikosh" pitchFamily="2" charset="0"/>
              </a:rPr>
              <a:t>গাছে</a:t>
            </a:r>
            <a:r>
              <a:rPr lang="en-US" sz="3200" kern="1200" dirty="0">
                <a:solidFill>
                  <a:schemeClr val="tx1"/>
                </a:solidFill>
                <a:latin typeface="Nikosh" pitchFamily="2" charset="0"/>
                <a:cs typeface="Nikosh" pitchFamily="2" charset="0"/>
              </a:rPr>
              <a:t> </a:t>
            </a:r>
            <a:r>
              <a:rPr lang="en-US" sz="3200" kern="1200" dirty="0" err="1">
                <a:solidFill>
                  <a:schemeClr val="tx1"/>
                </a:solidFill>
                <a:latin typeface="Nikosh" pitchFamily="2" charset="0"/>
                <a:cs typeface="Nikosh" pitchFamily="2" charset="0"/>
              </a:rPr>
              <a:t>নানান</a:t>
            </a:r>
            <a:r>
              <a:rPr lang="en-US" sz="3200" kern="1200" dirty="0">
                <a:solidFill>
                  <a:schemeClr val="tx1"/>
                </a:solidFill>
                <a:latin typeface="Nikosh" pitchFamily="2" charset="0"/>
                <a:cs typeface="Nikosh" pitchFamily="2" charset="0"/>
              </a:rPr>
              <a:t> </a:t>
            </a:r>
            <a:r>
              <a:rPr lang="en-US" sz="3200" kern="1200" dirty="0" err="1">
                <a:solidFill>
                  <a:schemeClr val="tx1"/>
                </a:solidFill>
                <a:latin typeface="Nikosh" pitchFamily="2" charset="0"/>
                <a:cs typeface="Nikosh" pitchFamily="2" charset="0"/>
              </a:rPr>
              <a:t>কারনে</a:t>
            </a:r>
            <a:r>
              <a:rPr lang="en-US" sz="3200" kern="1200" dirty="0">
                <a:solidFill>
                  <a:schemeClr val="tx1"/>
                </a:solidFill>
                <a:latin typeface="Nikosh" pitchFamily="2" charset="0"/>
                <a:cs typeface="Nikosh" pitchFamily="2" charset="0"/>
              </a:rPr>
              <a:t> </a:t>
            </a:r>
            <a:r>
              <a:rPr lang="en-US" sz="3200" kern="1200" dirty="0" err="1">
                <a:solidFill>
                  <a:schemeClr val="tx1"/>
                </a:solidFill>
                <a:latin typeface="Nikosh" pitchFamily="2" charset="0"/>
                <a:cs typeface="Nikosh" pitchFamily="2" charset="0"/>
              </a:rPr>
              <a:t>ডাল</a:t>
            </a:r>
            <a:r>
              <a:rPr lang="en-US" sz="3200" kern="1200" dirty="0">
                <a:solidFill>
                  <a:schemeClr val="tx1"/>
                </a:solidFill>
                <a:latin typeface="Nikosh" pitchFamily="2" charset="0"/>
                <a:cs typeface="Nikosh" pitchFamily="2" charset="0"/>
              </a:rPr>
              <a:t> </a:t>
            </a:r>
            <a:r>
              <a:rPr lang="en-US" sz="3200" kern="1200" dirty="0" err="1">
                <a:solidFill>
                  <a:schemeClr val="tx1"/>
                </a:solidFill>
                <a:latin typeface="Nikosh" pitchFamily="2" charset="0"/>
                <a:cs typeface="Nikosh" pitchFamily="2" charset="0"/>
              </a:rPr>
              <a:t>ভেঙ্গে</a:t>
            </a:r>
            <a:r>
              <a:rPr lang="en-US" sz="3200" kern="1200" dirty="0">
                <a:solidFill>
                  <a:schemeClr val="tx1"/>
                </a:solidFill>
                <a:latin typeface="Nikosh" pitchFamily="2" charset="0"/>
                <a:cs typeface="Nikosh" pitchFamily="2" charset="0"/>
              </a:rPr>
              <a:t> </a:t>
            </a:r>
            <a:r>
              <a:rPr lang="en-US" sz="3200" kern="1200" dirty="0" err="1">
                <a:solidFill>
                  <a:schemeClr val="tx1"/>
                </a:solidFill>
                <a:latin typeface="Nikosh" pitchFamily="2" charset="0"/>
                <a:cs typeface="Nikosh" pitchFamily="2" charset="0"/>
              </a:rPr>
              <a:t>বা</a:t>
            </a:r>
            <a:r>
              <a:rPr lang="en-US" sz="3200" kern="1200" dirty="0">
                <a:solidFill>
                  <a:schemeClr val="tx1"/>
                </a:solidFill>
                <a:latin typeface="Nikosh" pitchFamily="2" charset="0"/>
                <a:cs typeface="Nikosh" pitchFamily="2" charset="0"/>
              </a:rPr>
              <a:t> </a:t>
            </a:r>
            <a:r>
              <a:rPr lang="en-US" sz="3200" kern="1200" dirty="0" err="1">
                <a:solidFill>
                  <a:schemeClr val="tx1"/>
                </a:solidFill>
                <a:latin typeface="Nikosh" pitchFamily="2" charset="0"/>
                <a:cs typeface="Nikosh" pitchFamily="2" charset="0"/>
              </a:rPr>
              <a:t>আঘাতপ্রাপ্ত</a:t>
            </a:r>
            <a:r>
              <a:rPr lang="en-US" sz="3200" kern="1200" dirty="0">
                <a:solidFill>
                  <a:schemeClr val="tx1"/>
                </a:solidFill>
                <a:latin typeface="Nikosh" pitchFamily="2" charset="0"/>
                <a:cs typeface="Nikosh" pitchFamily="2" charset="0"/>
              </a:rPr>
              <a:t> </a:t>
            </a:r>
            <a:r>
              <a:rPr lang="en-US" sz="3200" kern="1200" dirty="0" err="1">
                <a:solidFill>
                  <a:schemeClr val="tx1"/>
                </a:solidFill>
                <a:latin typeface="Nikosh" pitchFamily="2" charset="0"/>
                <a:cs typeface="Nikosh" pitchFamily="2" charset="0"/>
              </a:rPr>
              <a:t>হয়ে</a:t>
            </a:r>
            <a:r>
              <a:rPr lang="en-US" sz="3200" kern="1200" dirty="0">
                <a:solidFill>
                  <a:schemeClr val="tx1"/>
                </a:solidFill>
                <a:latin typeface="Nikosh" pitchFamily="2" charset="0"/>
                <a:cs typeface="Nikosh" pitchFamily="2" charset="0"/>
              </a:rPr>
              <a:t> </a:t>
            </a:r>
            <a:r>
              <a:rPr lang="en-US" sz="3200" kern="1200" dirty="0" err="1">
                <a:solidFill>
                  <a:schemeClr val="tx1"/>
                </a:solidFill>
                <a:latin typeface="Nikosh" pitchFamily="2" charset="0"/>
                <a:cs typeface="Nikosh" pitchFamily="2" charset="0"/>
              </a:rPr>
              <a:t>ক্ষতস্থান</a:t>
            </a:r>
            <a:r>
              <a:rPr lang="en-US" sz="3200" kern="1200" dirty="0">
                <a:solidFill>
                  <a:schemeClr val="tx1"/>
                </a:solidFill>
                <a:latin typeface="Nikosh" pitchFamily="2" charset="0"/>
                <a:cs typeface="Nikosh" pitchFamily="2" charset="0"/>
              </a:rPr>
              <a:t> </a:t>
            </a:r>
            <a:r>
              <a:rPr lang="en-US" sz="3200" kern="1200" dirty="0" err="1">
                <a:solidFill>
                  <a:schemeClr val="tx1"/>
                </a:solidFill>
                <a:latin typeface="Nikosh" pitchFamily="2" charset="0"/>
                <a:cs typeface="Nikosh" pitchFamily="2" charset="0"/>
              </a:rPr>
              <a:t>বা</a:t>
            </a:r>
            <a:r>
              <a:rPr lang="en-US" sz="3200" kern="1200" dirty="0">
                <a:solidFill>
                  <a:schemeClr val="tx1"/>
                </a:solidFill>
                <a:latin typeface="Nikosh" pitchFamily="2" charset="0"/>
                <a:cs typeface="Nikosh" pitchFamily="2" charset="0"/>
              </a:rPr>
              <a:t> </a:t>
            </a:r>
            <a:r>
              <a:rPr lang="en-US" sz="3200" kern="1200" dirty="0" err="1">
                <a:solidFill>
                  <a:schemeClr val="tx1"/>
                </a:solidFill>
                <a:latin typeface="Nikosh" pitchFamily="2" charset="0"/>
                <a:cs typeface="Nikosh" pitchFamily="2" charset="0"/>
              </a:rPr>
              <a:t>বিকৃতি</a:t>
            </a:r>
            <a:r>
              <a:rPr lang="en-US" sz="3200" kern="1200" dirty="0">
                <a:solidFill>
                  <a:schemeClr val="tx1"/>
                </a:solidFill>
                <a:latin typeface="Nikosh" pitchFamily="2" charset="0"/>
                <a:cs typeface="Nikosh" pitchFamily="2" charset="0"/>
              </a:rPr>
              <a:t> </a:t>
            </a:r>
            <a:r>
              <a:rPr lang="en-US" sz="3200" kern="1200" dirty="0" err="1">
                <a:solidFill>
                  <a:schemeClr val="tx1"/>
                </a:solidFill>
                <a:latin typeface="Nikosh" pitchFamily="2" charset="0"/>
                <a:cs typeface="Nikosh" pitchFamily="2" charset="0"/>
              </a:rPr>
              <a:t>সৃষ্টি</a:t>
            </a:r>
            <a:r>
              <a:rPr lang="en-US" sz="3200" kern="1200" dirty="0">
                <a:solidFill>
                  <a:schemeClr val="tx1"/>
                </a:solidFill>
                <a:latin typeface="Nikosh" pitchFamily="2" charset="0"/>
                <a:cs typeface="Nikosh" pitchFamily="2" charset="0"/>
              </a:rPr>
              <a:t> </a:t>
            </a:r>
            <a:r>
              <a:rPr lang="en-US" sz="3200" kern="1200" dirty="0" err="1">
                <a:solidFill>
                  <a:schemeClr val="tx1"/>
                </a:solidFill>
                <a:latin typeface="Nikosh" pitchFamily="2" charset="0"/>
                <a:cs typeface="Nikosh" pitchFamily="2" charset="0"/>
              </a:rPr>
              <a:t>হতে</a:t>
            </a:r>
            <a:r>
              <a:rPr lang="en-US" sz="3200" kern="1200" dirty="0">
                <a:solidFill>
                  <a:schemeClr val="tx1"/>
                </a:solidFill>
                <a:latin typeface="Nikosh" pitchFamily="2" charset="0"/>
                <a:cs typeface="Nikosh" pitchFamily="2" charset="0"/>
              </a:rPr>
              <a:t> </a:t>
            </a:r>
            <a:r>
              <a:rPr lang="en-US" sz="3200" kern="1200" dirty="0" err="1">
                <a:solidFill>
                  <a:schemeClr val="tx1"/>
                </a:solidFill>
                <a:latin typeface="Nikosh" pitchFamily="2" charset="0"/>
                <a:cs typeface="Nikosh" pitchFamily="2" charset="0"/>
              </a:rPr>
              <a:t>পারে</a:t>
            </a:r>
            <a:r>
              <a:rPr lang="en-US" sz="3200" kern="1200" dirty="0">
                <a:solidFill>
                  <a:schemeClr val="tx1"/>
                </a:solidFill>
                <a:latin typeface="Nikosh" pitchFamily="2" charset="0"/>
                <a:cs typeface="Nikosh" pitchFamily="2" charset="0"/>
              </a:rPr>
              <a:t>।</a:t>
            </a:r>
            <a:br>
              <a:rPr lang="en-US" sz="3200" kern="1200" dirty="0">
                <a:solidFill>
                  <a:schemeClr val="tx1"/>
                </a:solidFill>
                <a:latin typeface="Nikosh" pitchFamily="2" charset="0"/>
                <a:cs typeface="Nikosh" pitchFamily="2" charset="0"/>
              </a:rPr>
            </a:br>
            <a:r>
              <a:rPr lang="en-US" sz="3200" kern="1200" dirty="0">
                <a:solidFill>
                  <a:schemeClr val="tx1"/>
                </a:solidFill>
                <a:latin typeface="Nikosh" pitchFamily="2" charset="0"/>
                <a:cs typeface="Nikosh" pitchFamily="2" charset="0"/>
              </a:rPr>
              <a:t/>
            </a:r>
            <a:br>
              <a:rPr lang="en-US" sz="3200" kern="1200" dirty="0">
                <a:solidFill>
                  <a:schemeClr val="tx1"/>
                </a:solidFill>
                <a:latin typeface="Nikosh" pitchFamily="2" charset="0"/>
                <a:cs typeface="Nikosh" pitchFamily="2" charset="0"/>
              </a:rPr>
            </a:br>
            <a:r>
              <a:rPr lang="en-US" sz="3200" kern="1200" dirty="0" err="1">
                <a:solidFill>
                  <a:schemeClr val="tx1"/>
                </a:solidFill>
                <a:latin typeface="Nikosh" pitchFamily="2" charset="0"/>
                <a:cs typeface="Nikosh" pitchFamily="2" charset="0"/>
              </a:rPr>
              <a:t>বৃক্ষের</a:t>
            </a:r>
            <a:r>
              <a:rPr lang="en-US" sz="3200" kern="1200" dirty="0">
                <a:solidFill>
                  <a:schemeClr val="tx1"/>
                </a:solidFill>
                <a:latin typeface="Nikosh" pitchFamily="2" charset="0"/>
                <a:cs typeface="Nikosh" pitchFamily="2" charset="0"/>
              </a:rPr>
              <a:t> </a:t>
            </a:r>
            <a:r>
              <a:rPr lang="en-US" sz="3200" kern="1200" dirty="0" err="1">
                <a:solidFill>
                  <a:schemeClr val="tx1"/>
                </a:solidFill>
                <a:latin typeface="Nikosh" pitchFamily="2" charset="0"/>
                <a:cs typeface="Nikosh" pitchFamily="2" charset="0"/>
              </a:rPr>
              <a:t>কাণ্ড</a:t>
            </a:r>
            <a:r>
              <a:rPr lang="en-US" sz="3200" kern="1200" dirty="0">
                <a:solidFill>
                  <a:schemeClr val="tx1"/>
                </a:solidFill>
                <a:latin typeface="Nikosh" pitchFamily="2" charset="0"/>
                <a:cs typeface="Nikosh" pitchFamily="2" charset="0"/>
              </a:rPr>
              <a:t> </a:t>
            </a:r>
            <a:r>
              <a:rPr lang="en-US" sz="3200" kern="1200" dirty="0" err="1">
                <a:solidFill>
                  <a:schemeClr val="tx1"/>
                </a:solidFill>
                <a:latin typeface="Nikosh" pitchFamily="2" charset="0"/>
                <a:cs typeface="Nikosh" pitchFamily="2" charset="0"/>
              </a:rPr>
              <a:t>বা</a:t>
            </a:r>
            <a:r>
              <a:rPr lang="en-US" sz="3200" kern="1200" dirty="0">
                <a:solidFill>
                  <a:schemeClr val="tx1"/>
                </a:solidFill>
                <a:latin typeface="Nikosh" pitchFamily="2" charset="0"/>
                <a:cs typeface="Nikosh" pitchFamily="2" charset="0"/>
              </a:rPr>
              <a:t> </a:t>
            </a:r>
            <a:r>
              <a:rPr lang="en-US" sz="3200" kern="1200" dirty="0" err="1">
                <a:solidFill>
                  <a:schemeClr val="tx1"/>
                </a:solidFill>
                <a:latin typeface="Nikosh" pitchFamily="2" charset="0"/>
                <a:cs typeface="Nikosh" pitchFamily="2" charset="0"/>
              </a:rPr>
              <a:t>শাখা</a:t>
            </a:r>
            <a:r>
              <a:rPr lang="en-US" sz="3200" kern="1200" dirty="0">
                <a:solidFill>
                  <a:schemeClr val="tx1"/>
                </a:solidFill>
                <a:latin typeface="Nikosh" pitchFamily="2" charset="0"/>
                <a:cs typeface="Nikosh" pitchFamily="2" charset="0"/>
              </a:rPr>
              <a:t> </a:t>
            </a:r>
            <a:r>
              <a:rPr lang="en-US" sz="3200" kern="1200" dirty="0" err="1" smtClean="0">
                <a:solidFill>
                  <a:schemeClr val="tx1"/>
                </a:solidFill>
                <a:latin typeface="Nikosh" pitchFamily="2" charset="0"/>
                <a:cs typeface="Nikosh" pitchFamily="2" charset="0"/>
              </a:rPr>
              <a:t>প্রশাখার</a:t>
            </a:r>
            <a:r>
              <a:rPr lang="en-US" sz="3200" kern="1200" dirty="0" smtClean="0">
                <a:solidFill>
                  <a:schemeClr val="tx1"/>
                </a:solidFill>
                <a:latin typeface="Nikosh" pitchFamily="2" charset="0"/>
                <a:cs typeface="Nikosh" pitchFamily="2" charset="0"/>
              </a:rPr>
              <a:t> </a:t>
            </a:r>
            <a:r>
              <a:rPr lang="en-US" sz="3200" kern="1200" dirty="0" err="1" smtClean="0">
                <a:solidFill>
                  <a:schemeClr val="tx1"/>
                </a:solidFill>
                <a:latin typeface="Nikosh" pitchFamily="2" charset="0"/>
                <a:cs typeface="Nikosh" pitchFamily="2" charset="0"/>
              </a:rPr>
              <a:t>ক্ষতস্থানের</a:t>
            </a:r>
            <a:r>
              <a:rPr lang="en-US" sz="3200" kern="1200" dirty="0" smtClean="0">
                <a:solidFill>
                  <a:schemeClr val="tx1"/>
                </a:solidFill>
                <a:latin typeface="Nikosh" pitchFamily="2" charset="0"/>
                <a:cs typeface="Nikosh" pitchFamily="2" charset="0"/>
              </a:rPr>
              <a:t> </a:t>
            </a:r>
            <a:r>
              <a:rPr lang="en-US" sz="3200" kern="1200" dirty="0" err="1" smtClean="0">
                <a:solidFill>
                  <a:schemeClr val="tx1"/>
                </a:solidFill>
                <a:latin typeface="Nikosh" pitchFamily="2" charset="0"/>
                <a:cs typeface="Nikosh" pitchFamily="2" charset="0"/>
              </a:rPr>
              <a:t>ছত্রাকসহ</a:t>
            </a:r>
            <a:r>
              <a:rPr lang="en-US" sz="3200" kern="1200" dirty="0" smtClean="0">
                <a:solidFill>
                  <a:schemeClr val="tx1"/>
                </a:solidFill>
                <a:latin typeface="Nikosh" pitchFamily="2" charset="0"/>
                <a:cs typeface="Nikosh" pitchFamily="2" charset="0"/>
              </a:rPr>
              <a:t> </a:t>
            </a:r>
            <a:r>
              <a:rPr lang="en-US" sz="3200" kern="1200" dirty="0" err="1" smtClean="0">
                <a:solidFill>
                  <a:schemeClr val="tx1"/>
                </a:solidFill>
                <a:latin typeface="Nikosh" pitchFamily="2" charset="0"/>
                <a:cs typeface="Nikosh" pitchFamily="2" charset="0"/>
              </a:rPr>
              <a:t>পচনশীল</a:t>
            </a:r>
            <a:r>
              <a:rPr lang="en-US" sz="3200" kern="1200" dirty="0" smtClean="0">
                <a:solidFill>
                  <a:schemeClr val="tx1"/>
                </a:solidFill>
                <a:latin typeface="Nikosh" pitchFamily="2" charset="0"/>
                <a:cs typeface="Nikosh" pitchFamily="2" charset="0"/>
              </a:rPr>
              <a:t> </a:t>
            </a:r>
            <a:r>
              <a:rPr lang="en-US" sz="3200" kern="1200" dirty="0" err="1" smtClean="0">
                <a:solidFill>
                  <a:schemeClr val="tx1"/>
                </a:solidFill>
                <a:latin typeface="Nikosh" pitchFamily="2" charset="0"/>
                <a:cs typeface="Nikosh" pitchFamily="2" charset="0"/>
              </a:rPr>
              <a:t>পদার্থ</a:t>
            </a:r>
            <a:r>
              <a:rPr lang="en-US" sz="3200" kern="1200" dirty="0" smtClean="0">
                <a:solidFill>
                  <a:schemeClr val="tx1"/>
                </a:solidFill>
                <a:latin typeface="Nikosh" pitchFamily="2" charset="0"/>
                <a:cs typeface="Nikosh" pitchFamily="2" charset="0"/>
              </a:rPr>
              <a:t> </a:t>
            </a:r>
            <a:r>
              <a:rPr lang="en-US" sz="3200" kern="1200" dirty="0" err="1" smtClean="0">
                <a:solidFill>
                  <a:schemeClr val="tx1"/>
                </a:solidFill>
                <a:latin typeface="Nikosh" pitchFamily="2" charset="0"/>
                <a:cs typeface="Nikosh" pitchFamily="2" charset="0"/>
              </a:rPr>
              <a:t>অপসারন</a:t>
            </a:r>
            <a:r>
              <a:rPr lang="en-US" sz="3200" kern="1200" dirty="0" smtClean="0">
                <a:solidFill>
                  <a:schemeClr val="tx1"/>
                </a:solidFill>
                <a:latin typeface="Nikosh" pitchFamily="2" charset="0"/>
                <a:cs typeface="Nikosh" pitchFamily="2" charset="0"/>
              </a:rPr>
              <a:t> </a:t>
            </a:r>
            <a:r>
              <a:rPr lang="en-US" sz="3200" kern="1200" dirty="0" err="1" smtClean="0">
                <a:solidFill>
                  <a:schemeClr val="tx1"/>
                </a:solidFill>
                <a:latin typeface="Nikosh" pitchFamily="2" charset="0"/>
                <a:cs typeface="Nikosh" pitchFamily="2" charset="0"/>
              </a:rPr>
              <a:t>করে</a:t>
            </a:r>
            <a:r>
              <a:rPr lang="en-US" sz="3200" kern="1200" dirty="0" smtClean="0">
                <a:solidFill>
                  <a:schemeClr val="tx1"/>
                </a:solidFill>
                <a:latin typeface="Nikosh" pitchFamily="2" charset="0"/>
                <a:cs typeface="Nikosh" pitchFamily="2" charset="0"/>
              </a:rPr>
              <a:t> </a:t>
            </a:r>
            <a:r>
              <a:rPr lang="en-US" sz="3200" kern="1200" dirty="0" err="1" smtClean="0">
                <a:solidFill>
                  <a:schemeClr val="tx1"/>
                </a:solidFill>
                <a:latin typeface="Nikosh" pitchFamily="2" charset="0"/>
                <a:cs typeface="Nikosh" pitchFamily="2" charset="0"/>
              </a:rPr>
              <a:t>জীবাণু</a:t>
            </a:r>
            <a:r>
              <a:rPr lang="en-US" sz="3200" kern="1200" dirty="0" smtClean="0">
                <a:solidFill>
                  <a:schemeClr val="tx1"/>
                </a:solidFill>
                <a:latin typeface="Nikosh" pitchFamily="2" charset="0"/>
                <a:cs typeface="Nikosh" pitchFamily="2" charset="0"/>
              </a:rPr>
              <a:t> </a:t>
            </a:r>
            <a:r>
              <a:rPr lang="en-US" sz="3200" kern="1200" dirty="0" err="1" smtClean="0">
                <a:solidFill>
                  <a:schemeClr val="tx1"/>
                </a:solidFill>
                <a:latin typeface="Nikosh" pitchFamily="2" charset="0"/>
                <a:cs typeface="Nikosh" pitchFamily="2" charset="0"/>
              </a:rPr>
              <a:t>সংক্রামক</a:t>
            </a:r>
            <a:r>
              <a:rPr lang="en-US" sz="3200" kern="1200" dirty="0" smtClean="0">
                <a:solidFill>
                  <a:schemeClr val="tx1"/>
                </a:solidFill>
                <a:latin typeface="Nikosh" pitchFamily="2" charset="0"/>
                <a:cs typeface="Nikosh" pitchFamily="2" charset="0"/>
              </a:rPr>
              <a:t> </a:t>
            </a:r>
            <a:r>
              <a:rPr lang="en-US" sz="3200" kern="1200" dirty="0" err="1" smtClean="0">
                <a:solidFill>
                  <a:schemeClr val="tx1"/>
                </a:solidFill>
                <a:latin typeface="Nikosh" pitchFamily="2" charset="0"/>
                <a:cs typeface="Nikosh" pitchFamily="2" charset="0"/>
              </a:rPr>
              <a:t>প্রতিরোধক</a:t>
            </a:r>
            <a:r>
              <a:rPr lang="en-US" sz="3200" kern="1200" dirty="0" smtClean="0">
                <a:solidFill>
                  <a:schemeClr val="tx1"/>
                </a:solidFill>
                <a:latin typeface="Nikosh" pitchFamily="2" charset="0"/>
                <a:cs typeface="Nikosh" pitchFamily="2" charset="0"/>
              </a:rPr>
              <a:t> </a:t>
            </a:r>
            <a:r>
              <a:rPr lang="en-US" sz="3200" kern="1200" dirty="0" err="1" smtClean="0">
                <a:solidFill>
                  <a:schemeClr val="tx1"/>
                </a:solidFill>
                <a:latin typeface="Nikosh" pitchFamily="2" charset="0"/>
                <a:cs typeface="Nikosh" pitchFamily="2" charset="0"/>
              </a:rPr>
              <a:t>লাগিয়ে</a:t>
            </a:r>
            <a:r>
              <a:rPr lang="en-US" sz="3200" kern="1200" dirty="0" smtClean="0">
                <a:solidFill>
                  <a:schemeClr val="tx1"/>
                </a:solidFill>
                <a:latin typeface="Nikosh" pitchFamily="2" charset="0"/>
                <a:cs typeface="Nikosh" pitchFamily="2" charset="0"/>
              </a:rPr>
              <a:t> </a:t>
            </a:r>
            <a:r>
              <a:rPr lang="en-US" sz="3200" kern="1200" dirty="0" err="1" smtClean="0">
                <a:solidFill>
                  <a:schemeClr val="tx1"/>
                </a:solidFill>
                <a:latin typeface="Nikosh" pitchFamily="2" charset="0"/>
                <a:cs typeface="Nikosh" pitchFamily="2" charset="0"/>
              </a:rPr>
              <a:t>দেয়াকে</a:t>
            </a:r>
            <a:r>
              <a:rPr lang="en-US" sz="3200" kern="1200" dirty="0" smtClean="0">
                <a:solidFill>
                  <a:schemeClr val="tx1"/>
                </a:solidFill>
                <a:latin typeface="Nikosh" pitchFamily="2" charset="0"/>
                <a:cs typeface="Nikosh" pitchFamily="2" charset="0"/>
              </a:rPr>
              <a:t> </a:t>
            </a:r>
            <a:r>
              <a:rPr lang="en-US" sz="3200" kern="1200" dirty="0" err="1" smtClean="0">
                <a:solidFill>
                  <a:schemeClr val="tx1"/>
                </a:solidFill>
                <a:latin typeface="Nikosh" pitchFamily="2" charset="0"/>
                <a:cs typeface="Nikosh" pitchFamily="2" charset="0"/>
              </a:rPr>
              <a:t>বৃক্ষের</a:t>
            </a:r>
            <a:r>
              <a:rPr lang="en-US" sz="3200" kern="1200" dirty="0" smtClean="0">
                <a:solidFill>
                  <a:schemeClr val="tx1"/>
                </a:solidFill>
                <a:latin typeface="Nikosh" pitchFamily="2" charset="0"/>
                <a:cs typeface="Nikosh" pitchFamily="2" charset="0"/>
              </a:rPr>
              <a:t> </a:t>
            </a:r>
            <a:r>
              <a:rPr lang="en-US" sz="3200" kern="1200" dirty="0" err="1" smtClean="0">
                <a:solidFill>
                  <a:schemeClr val="tx1"/>
                </a:solidFill>
                <a:latin typeface="Nikosh" pitchFamily="2" charset="0"/>
                <a:cs typeface="Nikosh" pitchFamily="2" charset="0"/>
              </a:rPr>
              <a:t>ড্রেসিং</a:t>
            </a:r>
            <a:r>
              <a:rPr lang="en-US" sz="3200" kern="1200" dirty="0" smtClean="0">
                <a:solidFill>
                  <a:schemeClr val="tx1"/>
                </a:solidFill>
                <a:latin typeface="Nikosh" pitchFamily="2" charset="0"/>
                <a:cs typeface="Nikosh" pitchFamily="2" charset="0"/>
              </a:rPr>
              <a:t> </a:t>
            </a:r>
            <a:r>
              <a:rPr lang="en-US" sz="3200" kern="1200" dirty="0" err="1" smtClean="0">
                <a:solidFill>
                  <a:schemeClr val="tx1"/>
                </a:solidFill>
                <a:latin typeface="Nikosh" pitchFamily="2" charset="0"/>
                <a:cs typeface="Nikosh" pitchFamily="2" charset="0"/>
              </a:rPr>
              <a:t>বলে</a:t>
            </a:r>
            <a:r>
              <a:rPr lang="en-US" sz="3200" kern="1200" dirty="0" smtClean="0">
                <a:solidFill>
                  <a:schemeClr val="tx1"/>
                </a:solidFill>
                <a:latin typeface="Nikosh" pitchFamily="2" charset="0"/>
                <a:cs typeface="Nikosh" pitchFamily="2" charset="0"/>
              </a:rPr>
              <a:t>।</a:t>
            </a:r>
            <a:endParaRPr lang="en-US" sz="3200" kern="1200" dirty="0">
              <a:solidFill>
                <a:schemeClr val="tx1"/>
              </a:solidFill>
              <a:latin typeface="Nikosh" pitchFamily="2" charset="0"/>
              <a:cs typeface="Nikosh" pitchFamily="2" charset="0"/>
            </a:endParaRPr>
          </a:p>
        </p:txBody>
      </p:sp>
      <p:sp>
        <p:nvSpPr>
          <p:cNvPr id="59" name="Rectangle 57">
            <a:extLst>
              <a:ext uri="{FF2B5EF4-FFF2-40B4-BE49-F238E27FC236}">
                <a16:creationId xmlns:a16="http://schemas.microsoft.com/office/drawing/2014/main" xmlns="" id="{114A821F-8663-46BA-8CC0-D4C44F639F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12" name="Rounded Rectangular Callout 11"/>
          <p:cNvSpPr/>
          <p:nvPr/>
        </p:nvSpPr>
        <p:spPr>
          <a:xfrm>
            <a:off x="0" y="857250"/>
            <a:ext cx="5638800" cy="762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 pitchFamily="2" charset="0"/>
                <a:cs typeface="Nikosh" pitchFamily="2" charset="0"/>
              </a:rPr>
              <a:t>বৃক্ষের</a:t>
            </a:r>
            <a:r>
              <a:rPr lang="en-US" sz="3600" dirty="0" smtClean="0">
                <a:solidFill>
                  <a:schemeClr val="tx1"/>
                </a:solidFill>
                <a:latin typeface="Nikosh" pitchFamily="2" charset="0"/>
                <a:cs typeface="Nikosh" pitchFamily="2" charset="0"/>
              </a:rPr>
              <a:t> </a:t>
            </a:r>
            <a:r>
              <a:rPr lang="en-US" sz="3600" dirty="0" err="1" smtClean="0">
                <a:solidFill>
                  <a:schemeClr val="tx1"/>
                </a:solidFill>
                <a:latin typeface="Nikosh" pitchFamily="2" charset="0"/>
                <a:cs typeface="Nikosh" pitchFamily="2" charset="0"/>
              </a:rPr>
              <a:t>ড্রেসিং</a:t>
            </a:r>
            <a:r>
              <a:rPr lang="en-US" sz="3600" dirty="0" smtClean="0">
                <a:solidFill>
                  <a:schemeClr val="tx1"/>
                </a:solidFill>
                <a:latin typeface="Nikosh" pitchFamily="2" charset="0"/>
                <a:cs typeface="Nikosh" pitchFamily="2" charset="0"/>
              </a:rPr>
              <a:t> </a:t>
            </a:r>
            <a:r>
              <a:rPr lang="en-US" sz="3600" dirty="0" err="1" smtClean="0">
                <a:solidFill>
                  <a:schemeClr val="tx1"/>
                </a:solidFill>
                <a:latin typeface="Nikosh" pitchFamily="2" charset="0"/>
                <a:cs typeface="Nikosh" pitchFamily="2" charset="0"/>
              </a:rPr>
              <a:t>বলতে</a:t>
            </a:r>
            <a:r>
              <a:rPr lang="en-US" sz="3600" dirty="0" smtClean="0">
                <a:solidFill>
                  <a:schemeClr val="tx1"/>
                </a:solidFill>
                <a:latin typeface="Nikosh" pitchFamily="2" charset="0"/>
                <a:cs typeface="Nikosh" pitchFamily="2" charset="0"/>
              </a:rPr>
              <a:t> </a:t>
            </a:r>
            <a:r>
              <a:rPr lang="en-US" sz="3600" dirty="0" err="1" smtClean="0">
                <a:solidFill>
                  <a:schemeClr val="tx1"/>
                </a:solidFill>
                <a:latin typeface="Nikosh" pitchFamily="2" charset="0"/>
                <a:cs typeface="Nikosh" pitchFamily="2" charset="0"/>
              </a:rPr>
              <a:t>কি</a:t>
            </a:r>
            <a:r>
              <a:rPr lang="en-US" sz="3600" dirty="0" smtClean="0">
                <a:solidFill>
                  <a:schemeClr val="tx1"/>
                </a:solidFill>
                <a:latin typeface="Nikosh" pitchFamily="2" charset="0"/>
                <a:cs typeface="Nikosh" pitchFamily="2" charset="0"/>
              </a:rPr>
              <a:t> </a:t>
            </a:r>
            <a:r>
              <a:rPr lang="en-US" sz="3600" dirty="0" err="1" smtClean="0">
                <a:solidFill>
                  <a:schemeClr val="tx1"/>
                </a:solidFill>
                <a:latin typeface="Nikosh" pitchFamily="2" charset="0"/>
                <a:cs typeface="Nikosh" pitchFamily="2" charset="0"/>
              </a:rPr>
              <a:t>বুঝায়</a:t>
            </a:r>
            <a:r>
              <a:rPr lang="en-US" sz="3600" dirty="0" smtClean="0">
                <a:solidFill>
                  <a:schemeClr val="tx1"/>
                </a:solidFill>
                <a:latin typeface="Nikosh" pitchFamily="2" charset="0"/>
                <a:cs typeface="Nikosh" pitchFamily="2" charset="0"/>
              </a:rPr>
              <a:t>?</a:t>
            </a:r>
            <a:endParaRPr lang="en-US" sz="3600" dirty="0">
              <a:latin typeface="Nikosh" pitchFamily="2" charset="0"/>
              <a:cs typeface="Nikosh" pitchFamily="2" charset="0"/>
            </a:endParaRPr>
          </a:p>
        </p:txBody>
      </p:sp>
    </p:spTree>
    <p:extLst>
      <p:ext uri="{BB962C8B-B14F-4D97-AF65-F5344CB8AC3E}">
        <p14:creationId xmlns:p14="http://schemas.microsoft.com/office/powerpoint/2010/main" xmlns="" val="1849731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9">
            <a:extLst>
              <a:ext uri="{FF2B5EF4-FFF2-40B4-BE49-F238E27FC236}">
                <a16:creationId xmlns:a16="http://schemas.microsoft.com/office/drawing/2014/main" xmlns="" id="{E862BE82-D00D-42C1-BF16-93AA37870C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21">
            <a:extLst>
              <a:ext uri="{FF2B5EF4-FFF2-40B4-BE49-F238E27FC236}">
                <a16:creationId xmlns:a16="http://schemas.microsoft.com/office/drawing/2014/main" xmlns="" id="{F6D92C2D-1D3D-4974-918C-06579FB354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42675094-167D-4AEC-B10E-217EEB993BD4}"/>
              </a:ext>
            </a:extLst>
          </p:cNvPr>
          <p:cNvSpPr>
            <a:spLocks noGrp="1"/>
          </p:cNvSpPr>
          <p:nvPr>
            <p:ph type="title"/>
          </p:nvPr>
        </p:nvSpPr>
        <p:spPr>
          <a:xfrm>
            <a:off x="750242" y="632990"/>
            <a:ext cx="4062643" cy="1043409"/>
          </a:xfrm>
        </p:spPr>
        <p:txBody>
          <a:bodyPr>
            <a:normAutofit/>
          </a:bodyPr>
          <a:lstStyle/>
          <a:p>
            <a:r>
              <a:rPr lang="en-US" sz="3600" dirty="0" err="1">
                <a:latin typeface="Nikosh" pitchFamily="2" charset="0"/>
                <a:cs typeface="Nikosh" pitchFamily="2" charset="0"/>
              </a:rPr>
              <a:t>বৃক্ষের</a:t>
            </a:r>
            <a:r>
              <a:rPr lang="en-US" sz="3600" dirty="0">
                <a:latin typeface="Nikosh" pitchFamily="2" charset="0"/>
                <a:cs typeface="Nikosh" pitchFamily="2" charset="0"/>
              </a:rPr>
              <a:t> </a:t>
            </a:r>
            <a:r>
              <a:rPr lang="en-US" sz="3600" dirty="0" err="1">
                <a:latin typeface="Nikosh" pitchFamily="2" charset="0"/>
                <a:cs typeface="Nikosh" pitchFamily="2" charset="0"/>
              </a:rPr>
              <a:t>ড্রেসিং</a:t>
            </a:r>
            <a:r>
              <a:rPr lang="en-US" sz="3600" dirty="0">
                <a:latin typeface="Nikosh" pitchFamily="2" charset="0"/>
                <a:cs typeface="Nikosh" pitchFamily="2" charset="0"/>
              </a:rPr>
              <a:t> </a:t>
            </a:r>
            <a:r>
              <a:rPr lang="en-US" sz="3600" dirty="0" err="1">
                <a:latin typeface="Nikosh" pitchFamily="2" charset="0"/>
                <a:cs typeface="Nikosh" pitchFamily="2" charset="0"/>
              </a:rPr>
              <a:t>উপকরনঃ</a:t>
            </a:r>
            <a:endParaRPr lang="en-US" sz="3600" dirty="0">
              <a:latin typeface="Nikosh" pitchFamily="2" charset="0"/>
              <a:cs typeface="Nikosh" pitchFamily="2" charset="0"/>
            </a:endParaRPr>
          </a:p>
        </p:txBody>
      </p:sp>
      <p:sp>
        <p:nvSpPr>
          <p:cNvPr id="3" name="Content Placeholder 2">
            <a:extLst>
              <a:ext uri="{FF2B5EF4-FFF2-40B4-BE49-F238E27FC236}">
                <a16:creationId xmlns:a16="http://schemas.microsoft.com/office/drawing/2014/main" xmlns="" id="{DA5470E9-24CC-428C-A499-240030E1C079}"/>
              </a:ext>
            </a:extLst>
          </p:cNvPr>
          <p:cNvSpPr>
            <a:spLocks noGrp="1"/>
          </p:cNvSpPr>
          <p:nvPr>
            <p:ph idx="1"/>
          </p:nvPr>
        </p:nvSpPr>
        <p:spPr>
          <a:xfrm>
            <a:off x="518475" y="1774372"/>
            <a:ext cx="3843976" cy="2016578"/>
          </a:xfrm>
        </p:spPr>
        <p:txBody>
          <a:bodyPr vert="horz" lIns="91440" tIns="45720" rIns="91440" bIns="45720" rtlCol="0" anchor="t">
            <a:normAutofit/>
          </a:bodyPr>
          <a:lstStyle/>
          <a:p>
            <a:r>
              <a:rPr lang="en-US" dirty="0" err="1">
                <a:latin typeface="Nikosh" pitchFamily="2" charset="0"/>
                <a:cs typeface="Nikosh" pitchFamily="2" charset="0"/>
              </a:rPr>
              <a:t>বোর্দো</a:t>
            </a:r>
            <a:r>
              <a:rPr lang="en-US" dirty="0">
                <a:latin typeface="Nikosh" pitchFamily="2" charset="0"/>
                <a:cs typeface="Nikosh" pitchFamily="2" charset="0"/>
              </a:rPr>
              <a:t> </a:t>
            </a:r>
            <a:r>
              <a:rPr lang="en-US" dirty="0" err="1">
                <a:latin typeface="Nikosh" pitchFamily="2" charset="0"/>
                <a:cs typeface="Nikosh" pitchFamily="2" charset="0"/>
              </a:rPr>
              <a:t>মিশ্রন</a:t>
            </a:r>
            <a:endParaRPr lang="en-US" dirty="0">
              <a:latin typeface="Nikosh" pitchFamily="2" charset="0"/>
              <a:cs typeface="Nikosh" pitchFamily="2" charset="0"/>
            </a:endParaRPr>
          </a:p>
          <a:p>
            <a:r>
              <a:rPr lang="en-US" dirty="0" err="1">
                <a:latin typeface="Nikosh" pitchFamily="2" charset="0"/>
                <a:cs typeface="Nikosh" pitchFamily="2" charset="0"/>
              </a:rPr>
              <a:t>আলকাতরা</a:t>
            </a:r>
            <a:endParaRPr lang="en-US" dirty="0">
              <a:latin typeface="Nikosh" pitchFamily="2" charset="0"/>
              <a:cs typeface="Nikosh" pitchFamily="2" charset="0"/>
            </a:endParaRPr>
          </a:p>
          <a:p>
            <a:r>
              <a:rPr lang="en-US" dirty="0" err="1">
                <a:latin typeface="Nikosh" pitchFamily="2" charset="0"/>
                <a:cs typeface="Nikosh" pitchFamily="2" charset="0"/>
              </a:rPr>
              <a:t>বিটুমিন</a:t>
            </a:r>
            <a:r>
              <a:rPr lang="en-US" dirty="0">
                <a:latin typeface="Nikosh" pitchFamily="2" charset="0"/>
                <a:cs typeface="Nikosh" pitchFamily="2" charset="0"/>
              </a:rPr>
              <a:t> </a:t>
            </a:r>
          </a:p>
          <a:p>
            <a:r>
              <a:rPr lang="en-US" dirty="0" err="1">
                <a:latin typeface="Nikosh" pitchFamily="2" charset="0"/>
                <a:cs typeface="Nikosh" pitchFamily="2" charset="0"/>
              </a:rPr>
              <a:t>কখনও</a:t>
            </a:r>
            <a:r>
              <a:rPr lang="en-US" dirty="0">
                <a:latin typeface="Nikosh" pitchFamily="2" charset="0"/>
                <a:cs typeface="Nikosh" pitchFamily="2" charset="0"/>
              </a:rPr>
              <a:t> </a:t>
            </a:r>
            <a:r>
              <a:rPr lang="en-US" dirty="0" err="1">
                <a:latin typeface="Nikosh" pitchFamily="2" charset="0"/>
                <a:cs typeface="Nikosh" pitchFamily="2" charset="0"/>
              </a:rPr>
              <a:t>কখনও</a:t>
            </a:r>
            <a:r>
              <a:rPr lang="en-US" dirty="0">
                <a:latin typeface="Nikosh" pitchFamily="2" charset="0"/>
                <a:cs typeface="Nikosh" pitchFamily="2" charset="0"/>
              </a:rPr>
              <a:t> </a:t>
            </a:r>
            <a:r>
              <a:rPr lang="en-US" dirty="0" err="1">
                <a:latin typeface="Nikosh" pitchFamily="2" charset="0"/>
                <a:cs typeface="Nikosh" pitchFamily="2" charset="0"/>
              </a:rPr>
              <a:t>এঁটেল</a:t>
            </a:r>
            <a:r>
              <a:rPr lang="en-US" dirty="0">
                <a:latin typeface="Nikosh" pitchFamily="2" charset="0"/>
                <a:cs typeface="Nikosh" pitchFamily="2" charset="0"/>
              </a:rPr>
              <a:t> </a:t>
            </a:r>
            <a:r>
              <a:rPr lang="en-US" dirty="0" err="1">
                <a:latin typeface="Nikosh" pitchFamily="2" charset="0"/>
                <a:cs typeface="Nikosh" pitchFamily="2" charset="0"/>
              </a:rPr>
              <a:t>মাটি</a:t>
            </a:r>
            <a:r>
              <a:rPr lang="en-US" dirty="0">
                <a:latin typeface="Nikosh" pitchFamily="2" charset="0"/>
                <a:cs typeface="Nikosh" pitchFamily="2" charset="0"/>
              </a:rPr>
              <a:t> </a:t>
            </a:r>
            <a:r>
              <a:rPr lang="en-US" sz="1800" dirty="0">
                <a:latin typeface="Nikosh" pitchFamily="2" charset="0"/>
                <a:cs typeface="Nikosh" pitchFamily="2" charset="0"/>
              </a:rPr>
              <a:t>।</a:t>
            </a:r>
          </a:p>
          <a:p>
            <a:pPr marL="0" indent="0">
              <a:buNone/>
            </a:pPr>
            <a:endParaRPr lang="en-US" sz="1800" dirty="0">
              <a:cs typeface="Calibri"/>
            </a:endParaRPr>
          </a:p>
        </p:txBody>
      </p:sp>
      <p:pic>
        <p:nvPicPr>
          <p:cNvPr id="5" name="Picture 5" descr="A picture containing outdoor, yellow, sitting, green&#10;&#10;Description generated with very high confidence">
            <a:extLst>
              <a:ext uri="{FF2B5EF4-FFF2-40B4-BE49-F238E27FC236}">
                <a16:creationId xmlns:a16="http://schemas.microsoft.com/office/drawing/2014/main" xmlns="" id="{9CB402C2-954A-43A2-B36D-4D629E7ABD31}"/>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5885" r="15831" b="2"/>
          <a:stretch/>
        </p:blipFill>
        <p:spPr>
          <a:xfrm>
            <a:off x="5927945" y="304800"/>
            <a:ext cx="5982173" cy="5731107"/>
          </a:xfrm>
          <a:prstGeom prst="rect">
            <a:avLst/>
          </a:prstGeom>
        </p:spPr>
      </p:pic>
      <p:sp>
        <p:nvSpPr>
          <p:cNvPr id="4" name="TextBox 3">
            <a:extLst>
              <a:ext uri="{FF2B5EF4-FFF2-40B4-BE49-F238E27FC236}">
                <a16:creationId xmlns:a16="http://schemas.microsoft.com/office/drawing/2014/main" xmlns="" id="{BCB389AF-47A5-4174-9A02-77D5497B2DAF}"/>
              </a:ext>
            </a:extLst>
          </p:cNvPr>
          <p:cNvSpPr txBox="1"/>
          <p:nvPr/>
        </p:nvSpPr>
        <p:spPr>
          <a:xfrm>
            <a:off x="1" y="4609022"/>
            <a:ext cx="5951506" cy="1461939"/>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800" dirty="0" err="1">
                <a:solidFill>
                  <a:schemeClr val="bg1"/>
                </a:solidFill>
                <a:latin typeface="Nikosh" pitchFamily="2" charset="0"/>
                <a:cs typeface="Nikosh" pitchFamily="2" charset="0"/>
              </a:rPr>
              <a:t>বোর্দো</a:t>
            </a:r>
            <a:r>
              <a:rPr lang="en-US" sz="2800" dirty="0">
                <a:solidFill>
                  <a:schemeClr val="bg1"/>
                </a:solidFill>
                <a:latin typeface="Nikosh" pitchFamily="2" charset="0"/>
                <a:cs typeface="Nikosh" pitchFamily="2" charset="0"/>
              </a:rPr>
              <a:t> </a:t>
            </a:r>
            <a:r>
              <a:rPr lang="en-US" sz="2800" dirty="0" err="1">
                <a:solidFill>
                  <a:schemeClr val="bg1"/>
                </a:solidFill>
                <a:latin typeface="Nikosh" pitchFamily="2" charset="0"/>
                <a:cs typeface="Nikosh" pitchFamily="2" charset="0"/>
              </a:rPr>
              <a:t>মিশ্রণ</a:t>
            </a:r>
            <a:r>
              <a:rPr lang="en-US" sz="2800" dirty="0">
                <a:solidFill>
                  <a:schemeClr val="bg1"/>
                </a:solidFill>
                <a:latin typeface="Nikosh" pitchFamily="2" charset="0"/>
                <a:cs typeface="Nikosh" pitchFamily="2" charset="0"/>
              </a:rPr>
              <a:t> </a:t>
            </a:r>
            <a:r>
              <a:rPr lang="en-US" sz="2800" dirty="0" err="1">
                <a:solidFill>
                  <a:schemeClr val="bg1"/>
                </a:solidFill>
                <a:latin typeface="Nikosh" pitchFamily="2" charset="0"/>
                <a:cs typeface="Nikosh" pitchFamily="2" charset="0"/>
              </a:rPr>
              <a:t>উপকরন</a:t>
            </a:r>
            <a:r>
              <a:rPr lang="en-US" sz="2800" dirty="0">
                <a:solidFill>
                  <a:schemeClr val="bg1"/>
                </a:solidFill>
                <a:latin typeface="Nikosh" pitchFamily="2" charset="0"/>
                <a:cs typeface="Nikosh" pitchFamily="2" charset="0"/>
              </a:rPr>
              <a:t> </a:t>
            </a:r>
            <a:r>
              <a:rPr lang="en-US" sz="2800" dirty="0" err="1">
                <a:solidFill>
                  <a:schemeClr val="bg1"/>
                </a:solidFill>
                <a:latin typeface="Nikosh" pitchFamily="2" charset="0"/>
                <a:cs typeface="Nikosh" pitchFamily="2" charset="0"/>
              </a:rPr>
              <a:t>অনুপাতঃ</a:t>
            </a:r>
            <a:endParaRPr lang="en-US" sz="2800" dirty="0">
              <a:solidFill>
                <a:schemeClr val="bg1"/>
              </a:solidFill>
              <a:latin typeface="Nikosh" pitchFamily="2" charset="0"/>
              <a:cs typeface="Nikosh" pitchFamily="2" charset="0"/>
            </a:endParaRPr>
          </a:p>
          <a:p>
            <a:pPr>
              <a:spcAft>
                <a:spcPts val="600"/>
              </a:spcAft>
            </a:pPr>
            <a:r>
              <a:rPr lang="en-US" sz="2800" dirty="0">
                <a:solidFill>
                  <a:schemeClr val="bg1"/>
                </a:solidFill>
                <a:latin typeface="Nikosh" pitchFamily="2" charset="0"/>
                <a:cs typeface="Nikosh" pitchFamily="2" charset="0"/>
              </a:rPr>
              <a:t>১০০ গ্রাম তুঁতে, ১০০ গ্রাম চুন ও ১ লিটার পানি একত্রে মিশিয়ে এ </a:t>
            </a:r>
            <a:r>
              <a:rPr lang="en-US" sz="2800" dirty="0" err="1">
                <a:solidFill>
                  <a:schemeClr val="bg1"/>
                </a:solidFill>
                <a:latin typeface="Nikosh" pitchFamily="2" charset="0"/>
                <a:cs typeface="Nikosh" pitchFamily="2" charset="0"/>
              </a:rPr>
              <a:t>মিশ্রণ</a:t>
            </a:r>
            <a:r>
              <a:rPr lang="en-US" sz="2800" dirty="0">
                <a:solidFill>
                  <a:schemeClr val="bg1"/>
                </a:solidFill>
                <a:latin typeface="Nikosh" pitchFamily="2" charset="0"/>
                <a:cs typeface="Nikosh" pitchFamily="2" charset="0"/>
              </a:rPr>
              <a:t> </a:t>
            </a:r>
            <a:r>
              <a:rPr lang="en-US" sz="2800" dirty="0" err="1">
                <a:solidFill>
                  <a:schemeClr val="bg1"/>
                </a:solidFill>
                <a:latin typeface="Nikosh" pitchFamily="2" charset="0"/>
                <a:cs typeface="Nikosh" pitchFamily="2" charset="0"/>
              </a:rPr>
              <a:t>তৈরি</a:t>
            </a:r>
            <a:r>
              <a:rPr lang="en-US" sz="2800" dirty="0">
                <a:solidFill>
                  <a:schemeClr val="bg1"/>
                </a:solidFill>
                <a:latin typeface="Nikosh" pitchFamily="2" charset="0"/>
                <a:cs typeface="Nikosh" pitchFamily="2" charset="0"/>
              </a:rPr>
              <a:t> </a:t>
            </a:r>
            <a:r>
              <a:rPr lang="en-US" sz="2800" dirty="0" err="1">
                <a:solidFill>
                  <a:schemeClr val="bg1"/>
                </a:solidFill>
                <a:latin typeface="Nikosh" pitchFamily="2" charset="0"/>
                <a:cs typeface="Nikosh" pitchFamily="2" charset="0"/>
              </a:rPr>
              <a:t>করতে</a:t>
            </a:r>
            <a:r>
              <a:rPr lang="en-US" sz="2800" dirty="0">
                <a:solidFill>
                  <a:schemeClr val="bg1"/>
                </a:solidFill>
                <a:latin typeface="Nikosh" pitchFamily="2" charset="0"/>
                <a:cs typeface="Nikosh" pitchFamily="2" charset="0"/>
              </a:rPr>
              <a:t> </a:t>
            </a:r>
            <a:r>
              <a:rPr lang="en-US" sz="2800" dirty="0" err="1">
                <a:solidFill>
                  <a:schemeClr val="bg1"/>
                </a:solidFill>
                <a:latin typeface="Nikosh" pitchFamily="2" charset="0"/>
                <a:cs typeface="Nikosh" pitchFamily="2" charset="0"/>
              </a:rPr>
              <a:t>হয়</a:t>
            </a:r>
            <a:r>
              <a:rPr lang="en-US" sz="2800" dirty="0">
                <a:solidFill>
                  <a:schemeClr val="bg1"/>
                </a:solidFill>
                <a:latin typeface="Nikosh" pitchFamily="2" charset="0"/>
                <a:cs typeface="Nikosh" pitchFamily="2" charset="0"/>
              </a:rPr>
              <a:t>।</a:t>
            </a:r>
          </a:p>
        </p:txBody>
      </p:sp>
    </p:spTree>
    <p:extLst>
      <p:ext uri="{BB962C8B-B14F-4D97-AF65-F5344CB8AC3E}">
        <p14:creationId xmlns:p14="http://schemas.microsoft.com/office/powerpoint/2010/main" xmlns="" val="36055474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group of people sitting at a table&#10;&#10;Description generated with very high confidence">
            <a:extLst>
              <a:ext uri="{FF2B5EF4-FFF2-40B4-BE49-F238E27FC236}">
                <a16:creationId xmlns:a16="http://schemas.microsoft.com/office/drawing/2014/main" xmlns="" id="{645630FB-F5A2-449A-857A-FE094A8C4148}"/>
              </a:ext>
            </a:extLst>
          </p:cNvPr>
          <p:cNvPicPr>
            <a:picLocks noGrp="1" noChangeAspect="1"/>
          </p:cNvPicPr>
          <p:nvPr>
            <p:ph idx="1"/>
          </p:nvPr>
        </p:nvPicPr>
        <p:blipFill rotWithShape="1">
          <a:blip r:embed="rId2">
            <a:extLst>
              <a:ext uri="{837473B0-CC2E-450A-ABE3-18F120FF3D39}">
                <a1611:picAttrSrcUrl xmlns:a1611="http://schemas.microsoft.com/office/drawing/2016/11/main" xmlns="" r:id="rId3"/>
              </a:ext>
            </a:extLst>
          </a:blip>
          <a:srcRect t="10670" b="5375"/>
          <a:stretch/>
        </p:blipFill>
        <p:spPr>
          <a:xfrm>
            <a:off x="20" y="0"/>
            <a:ext cx="12191980" cy="6477000"/>
          </a:xfrm>
          <a:prstGeom prst="rect">
            <a:avLst/>
          </a:prstGeom>
        </p:spPr>
      </p:pic>
      <p:sp>
        <p:nvSpPr>
          <p:cNvPr id="2" name="Title 1">
            <a:extLst>
              <a:ext uri="{FF2B5EF4-FFF2-40B4-BE49-F238E27FC236}">
                <a16:creationId xmlns:a16="http://schemas.microsoft.com/office/drawing/2014/main" xmlns="" id="{CAD48013-1FC5-4AE6-A65E-B5F8178D2595}"/>
              </a:ext>
            </a:extLst>
          </p:cNvPr>
          <p:cNvSpPr>
            <a:spLocks noGrp="1"/>
          </p:cNvSpPr>
          <p:nvPr>
            <p:ph type="title"/>
          </p:nvPr>
        </p:nvSpPr>
        <p:spPr>
          <a:xfrm>
            <a:off x="0" y="-246284"/>
            <a:ext cx="4152900" cy="3922934"/>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pPr algn="ctr"/>
            <a:r>
              <a:rPr lang="en-US" sz="4000" dirty="0" err="1">
                <a:solidFill>
                  <a:srgbClr val="FFFFFF"/>
                </a:solidFill>
                <a:latin typeface="Nikosh" pitchFamily="2" charset="0"/>
                <a:cs typeface="Nikosh" pitchFamily="2" charset="0"/>
              </a:rPr>
              <a:t>দলীয়</a:t>
            </a:r>
            <a:r>
              <a:rPr lang="en-US" sz="4000" dirty="0">
                <a:solidFill>
                  <a:srgbClr val="FFFFFF"/>
                </a:solidFill>
                <a:latin typeface="Nikosh" pitchFamily="2" charset="0"/>
                <a:cs typeface="Nikosh" pitchFamily="2" charset="0"/>
              </a:rPr>
              <a:t> </a:t>
            </a:r>
            <a:r>
              <a:rPr lang="en-US" sz="4000" dirty="0" err="1">
                <a:solidFill>
                  <a:srgbClr val="FFFFFF"/>
                </a:solidFill>
                <a:latin typeface="Nikosh" pitchFamily="2" charset="0"/>
                <a:cs typeface="Nikosh" pitchFamily="2" charset="0"/>
              </a:rPr>
              <a:t>কাজ</a:t>
            </a:r>
            <a:r>
              <a:rPr lang="en-US" sz="4000" dirty="0">
                <a:solidFill>
                  <a:srgbClr val="FFFFFF"/>
                </a:solidFill>
                <a:latin typeface="Nikosh" pitchFamily="2" charset="0"/>
                <a:cs typeface="Nikosh" pitchFamily="2" charset="0"/>
              </a:rPr>
              <a:t/>
            </a:r>
            <a:br>
              <a:rPr lang="en-US" sz="4000" dirty="0">
                <a:solidFill>
                  <a:srgbClr val="FFFFFF"/>
                </a:solidFill>
                <a:latin typeface="Nikosh" pitchFamily="2" charset="0"/>
                <a:cs typeface="Nikosh" pitchFamily="2" charset="0"/>
              </a:rPr>
            </a:br>
            <a:r>
              <a:rPr lang="en-US" sz="3200" dirty="0">
                <a:solidFill>
                  <a:srgbClr val="FFFFFF"/>
                </a:solidFill>
                <a:latin typeface="Nikosh" pitchFamily="2" charset="0"/>
                <a:cs typeface="Nikosh" pitchFamily="2" charset="0"/>
              </a:rPr>
              <a:t/>
            </a:r>
            <a:br>
              <a:rPr lang="en-US" sz="3200" dirty="0">
                <a:solidFill>
                  <a:srgbClr val="FFFFFF"/>
                </a:solidFill>
                <a:latin typeface="Nikosh" pitchFamily="2" charset="0"/>
                <a:cs typeface="Nikosh" pitchFamily="2" charset="0"/>
              </a:rPr>
            </a:br>
            <a:r>
              <a:rPr lang="en-US" sz="3200" dirty="0" err="1">
                <a:solidFill>
                  <a:srgbClr val="FFFFFF"/>
                </a:solidFill>
                <a:latin typeface="Nikosh" pitchFamily="2" charset="0"/>
                <a:cs typeface="Nikosh" pitchFamily="2" charset="0"/>
              </a:rPr>
              <a:t>চল</a:t>
            </a:r>
            <a:r>
              <a:rPr lang="en-US" sz="3200" dirty="0">
                <a:solidFill>
                  <a:srgbClr val="FFFFFF"/>
                </a:solidFill>
                <a:latin typeface="Nikosh" pitchFamily="2" charset="0"/>
                <a:cs typeface="Nikosh" pitchFamily="2" charset="0"/>
              </a:rPr>
              <a:t> </a:t>
            </a:r>
            <a:r>
              <a:rPr lang="en-US" sz="3200" dirty="0" err="1">
                <a:solidFill>
                  <a:srgbClr val="FFFFFF"/>
                </a:solidFill>
                <a:latin typeface="Nikosh" pitchFamily="2" charset="0"/>
                <a:cs typeface="Nikosh" pitchFamily="2" charset="0"/>
              </a:rPr>
              <a:t>প্রুনিং</a:t>
            </a:r>
            <a:r>
              <a:rPr lang="en-US" sz="3200" dirty="0">
                <a:solidFill>
                  <a:srgbClr val="FFFFFF"/>
                </a:solidFill>
                <a:latin typeface="Nikosh" pitchFamily="2" charset="0"/>
                <a:cs typeface="Nikosh" pitchFamily="2" charset="0"/>
              </a:rPr>
              <a:t> ও </a:t>
            </a:r>
            <a:r>
              <a:rPr lang="en-US" sz="3200" dirty="0" err="1">
                <a:solidFill>
                  <a:srgbClr val="FFFFFF"/>
                </a:solidFill>
                <a:latin typeface="Nikosh" pitchFamily="2" charset="0"/>
                <a:cs typeface="Nikosh" pitchFamily="2" charset="0"/>
              </a:rPr>
              <a:t>ড্রেসিং</a:t>
            </a:r>
            <a:r>
              <a:rPr lang="en-US" sz="3200" dirty="0">
                <a:solidFill>
                  <a:srgbClr val="FFFFFF"/>
                </a:solidFill>
                <a:latin typeface="Nikosh" pitchFamily="2" charset="0"/>
                <a:cs typeface="Nikosh" pitchFamily="2" charset="0"/>
              </a:rPr>
              <a:t> </a:t>
            </a:r>
            <a:r>
              <a:rPr lang="en-US" sz="3200" dirty="0" err="1">
                <a:solidFill>
                  <a:srgbClr val="FFFFFF"/>
                </a:solidFill>
                <a:latin typeface="Nikosh" pitchFamily="2" charset="0"/>
                <a:cs typeface="Nikosh" pitchFamily="2" charset="0"/>
              </a:rPr>
              <a:t>পদ্ধতির</a:t>
            </a:r>
            <a:r>
              <a:rPr lang="en-US" sz="3200" dirty="0">
                <a:solidFill>
                  <a:srgbClr val="FFFFFF"/>
                </a:solidFill>
                <a:latin typeface="Nikosh" pitchFamily="2" charset="0"/>
                <a:cs typeface="Nikosh" pitchFamily="2" charset="0"/>
              </a:rPr>
              <a:t> </a:t>
            </a:r>
            <a:r>
              <a:rPr lang="en-US" sz="3200" dirty="0" err="1">
                <a:solidFill>
                  <a:srgbClr val="FFFFFF"/>
                </a:solidFill>
                <a:latin typeface="Nikosh" pitchFamily="2" charset="0"/>
                <a:cs typeface="Nikosh" pitchFamily="2" charset="0"/>
              </a:rPr>
              <a:t>উপর</a:t>
            </a:r>
            <a:r>
              <a:rPr lang="en-US" sz="3200" dirty="0">
                <a:solidFill>
                  <a:srgbClr val="FFFFFF"/>
                </a:solidFill>
                <a:latin typeface="Nikosh" pitchFamily="2" charset="0"/>
                <a:cs typeface="Nikosh" pitchFamily="2" charset="0"/>
              </a:rPr>
              <a:t> </a:t>
            </a:r>
            <a:r>
              <a:rPr lang="en-US" sz="3200" dirty="0" err="1">
                <a:solidFill>
                  <a:srgbClr val="FFFFFF"/>
                </a:solidFill>
                <a:latin typeface="Nikosh" pitchFamily="2" charset="0"/>
                <a:cs typeface="Nikosh" pitchFamily="2" charset="0"/>
              </a:rPr>
              <a:t>দুটি</a:t>
            </a:r>
            <a:r>
              <a:rPr lang="en-US" sz="3200" dirty="0">
                <a:solidFill>
                  <a:srgbClr val="FFFFFF"/>
                </a:solidFill>
                <a:latin typeface="Nikosh" pitchFamily="2" charset="0"/>
                <a:cs typeface="Nikosh" pitchFamily="2" charset="0"/>
              </a:rPr>
              <a:t> </a:t>
            </a:r>
            <a:r>
              <a:rPr lang="en-US" sz="3200" dirty="0" err="1">
                <a:solidFill>
                  <a:srgbClr val="FFFFFF"/>
                </a:solidFill>
                <a:latin typeface="Nikosh" pitchFamily="2" charset="0"/>
                <a:cs typeface="Nikosh" pitchFamily="2" charset="0"/>
              </a:rPr>
              <a:t>পোস্টার</a:t>
            </a:r>
            <a:r>
              <a:rPr lang="en-US" sz="3200" dirty="0">
                <a:solidFill>
                  <a:srgbClr val="FFFFFF"/>
                </a:solidFill>
                <a:latin typeface="Nikosh" pitchFamily="2" charset="0"/>
                <a:cs typeface="Nikosh" pitchFamily="2" charset="0"/>
              </a:rPr>
              <a:t> </a:t>
            </a:r>
            <a:r>
              <a:rPr lang="en-US" sz="3200" dirty="0" err="1">
                <a:solidFill>
                  <a:srgbClr val="FFFFFF"/>
                </a:solidFill>
                <a:latin typeface="Nikosh" pitchFamily="2" charset="0"/>
                <a:cs typeface="Nikosh" pitchFamily="2" charset="0"/>
              </a:rPr>
              <a:t>তৈরি</a:t>
            </a:r>
            <a:r>
              <a:rPr lang="en-US" sz="3200" dirty="0">
                <a:solidFill>
                  <a:srgbClr val="FFFFFF"/>
                </a:solidFill>
                <a:latin typeface="Nikosh" pitchFamily="2" charset="0"/>
                <a:cs typeface="Nikosh" pitchFamily="2" charset="0"/>
              </a:rPr>
              <a:t> </a:t>
            </a:r>
            <a:r>
              <a:rPr lang="en-US" sz="3200" dirty="0" err="1">
                <a:solidFill>
                  <a:srgbClr val="FFFFFF"/>
                </a:solidFill>
                <a:latin typeface="Nikosh" pitchFamily="2" charset="0"/>
                <a:cs typeface="Nikosh" pitchFamily="2" charset="0"/>
              </a:rPr>
              <a:t>করি</a:t>
            </a:r>
            <a:r>
              <a:rPr lang="en-US" sz="3200" dirty="0">
                <a:solidFill>
                  <a:srgbClr val="FFFFFF"/>
                </a:solidFill>
                <a:latin typeface="Nikosh" pitchFamily="2" charset="0"/>
                <a:cs typeface="Nikosh" pitchFamily="2" charset="0"/>
              </a:rPr>
              <a:t>।</a:t>
            </a:r>
          </a:p>
        </p:txBody>
      </p:sp>
      <p:sp>
        <p:nvSpPr>
          <p:cNvPr id="5" name="TextBox 4">
            <a:extLst>
              <a:ext uri="{FF2B5EF4-FFF2-40B4-BE49-F238E27FC236}">
                <a16:creationId xmlns:a16="http://schemas.microsoft.com/office/drawing/2014/main" xmlns="" id="{59553ED1-BCD6-43ED-8595-7B5D1A5E14A9}"/>
              </a:ext>
            </a:extLst>
          </p:cNvPr>
          <p:cNvSpPr txBox="1"/>
          <p:nvPr/>
        </p:nvSpPr>
        <p:spPr>
          <a:xfrm>
            <a:off x="2846388" y="6176963"/>
            <a:ext cx="6499225" cy="317500"/>
          </a:xfrm>
          <a:prstGeom prst="rect">
            <a:avLst/>
          </a:prstGeom>
        </p:spPr>
        <p:txBody>
          <a:bodyPr anchor="t">
            <a:normAutofit fontScale="92500" lnSpcReduction="20000"/>
          </a:bodyPr>
          <a:lstStyle/>
          <a:p>
            <a:endParaRPr lang="en-US" dirty="0">
              <a:cs typeface="Calibri"/>
            </a:endParaRPr>
          </a:p>
        </p:txBody>
      </p:sp>
    </p:spTree>
    <p:extLst>
      <p:ext uri="{BB962C8B-B14F-4D97-AF65-F5344CB8AC3E}">
        <p14:creationId xmlns:p14="http://schemas.microsoft.com/office/powerpoint/2010/main" xmlns="" val="31746542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TotalTime>
  <Words>243</Words>
  <Application>Microsoft Office PowerPoint</Application>
  <PresentationFormat>Custom</PresentationFormat>
  <Paragraphs>45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স্বাগতম  </vt:lpstr>
      <vt:lpstr>মাহমুদা নাছরিন প্রভাষক (কৃষি শিক্ষা) হাফেজ জিয়াউর রহমান ডিগ্রি কলেজ শ্যামগঞ্জ, পূর্বধলা, নেত্রকোনা।</vt:lpstr>
      <vt:lpstr>ছবি দেখে আমরা কি কিছু অনুমান করতে পারছি? </vt:lpstr>
      <vt:lpstr>আজকের পাঠ থেকে আমরা জানবোঃ </vt:lpstr>
      <vt:lpstr>বৃক্ষের ট্রেনিং বলতে কি বুঝায়?  একটি শক্ত সুন্দর কাঠামো প্রদান করার জন্য গাছের অপ্রয়োজনীয় ডাল পালা ছাঁটাই করাকে বৃক্ষের ট্রেনিং বলা হয়।</vt:lpstr>
      <vt:lpstr>গাছপূর্ণ বয়স্ক হওয়ার পর গাছকে সুস্থ, সবল ও স্বাভাবিক রাখা এবং উৎপাদন ক্ষমতা বাড়ানোর জন্য গাছের কোনো অংশ, যেমন- কাণ্ড, শাখা, পাতা, ফুল, ফল ইত্যাদি কেটে অপসারন করাই হল বৃক্ষের প্রুনিং।</vt:lpstr>
      <vt:lpstr>চারা রোপণের পর বাড়ন্ত গাছে বা ফলন্ত গাছে নানান কারনে ডাল ভেঙ্গে বা আঘাতপ্রাপ্ত হয়ে ক্ষতস্থান বা বিকৃতি সৃষ্টি হতে পারে।  বৃক্ষের কাণ্ড বা শাখা প্রশাখার ক্ষতস্থানের ছত্রাকসহ পচনশীল পদার্থ অপসারন করে জীবাণু সংক্রামক প্রতিরোধক লাগিয়ে দেয়াকে বৃক্ষের ড্রেসিং বলে।</vt:lpstr>
      <vt:lpstr>বৃক্ষের ড্রেসিং উপকরনঃ</vt:lpstr>
      <vt:lpstr>দলীয় কাজ  চল প্রুনিং ও ড্রেসিং পদ্ধতির উপর দুটি পোস্টার তৈরি করি।</vt:lpstr>
      <vt:lpstr>মুল্যায়ন</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Nipun</dc:creator>
  <cp:lastModifiedBy>A</cp:lastModifiedBy>
  <cp:revision>425</cp:revision>
  <dcterms:created xsi:type="dcterms:W3CDTF">2020-06-03T03:06:51Z</dcterms:created>
  <dcterms:modified xsi:type="dcterms:W3CDTF">2020-06-25T03:11:13Z</dcterms:modified>
</cp:coreProperties>
</file>