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9" r:id="rId9"/>
    <p:sldId id="263" r:id="rId10"/>
    <p:sldId id="268" r:id="rId11"/>
    <p:sldId id="262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B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51E8-7ADC-4285-9ED4-E0429329DFFA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6A1F-834C-447C-9E08-1C076380D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51E8-7ADC-4285-9ED4-E0429329DFFA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6A1F-834C-447C-9E08-1C076380D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51E8-7ADC-4285-9ED4-E0429329DFFA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6A1F-834C-447C-9E08-1C076380D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51E8-7ADC-4285-9ED4-E0429329DFFA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6A1F-834C-447C-9E08-1C076380D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51E8-7ADC-4285-9ED4-E0429329DFFA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6A1F-834C-447C-9E08-1C076380D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51E8-7ADC-4285-9ED4-E0429329DFFA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6A1F-834C-447C-9E08-1C076380D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51E8-7ADC-4285-9ED4-E0429329DFFA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6A1F-834C-447C-9E08-1C076380D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51E8-7ADC-4285-9ED4-E0429329DFFA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6A1F-834C-447C-9E08-1C076380D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51E8-7ADC-4285-9ED4-E0429329DFFA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6A1F-834C-447C-9E08-1C076380D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51E8-7ADC-4285-9ED4-E0429329DFFA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6A1F-834C-447C-9E08-1C076380D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51E8-7ADC-4285-9ED4-E0429329DFFA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6A1F-834C-447C-9E08-1C076380D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65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51E8-7ADC-4285-9ED4-E0429329DFFA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6A1F-834C-447C-9E08-1C076380D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\Desktop\PhotoStory4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5117108" cy="4379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304800"/>
            <a:ext cx="693419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50BA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মাল্টিমিডিয়া ক্লাসে </a:t>
            </a:r>
          </a:p>
          <a:p>
            <a:pPr algn="ctr"/>
            <a:r>
              <a:rPr lang="bn-BD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50BA2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50BA2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487362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চালকুমড়া দিয়ে মোরব্বা তৈরির কৌশল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BD" smtClean="0"/>
          </a:p>
          <a:p>
            <a:endParaRPr lang="en-US"/>
          </a:p>
        </p:txBody>
      </p:sp>
      <p:pic>
        <p:nvPicPr>
          <p:cNvPr id="6" name="Picture 5" descr="Untitled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8153400" cy="1391024"/>
          </a:xfrm>
          <a:prstGeom prst="rect">
            <a:avLst/>
          </a:prstGeom>
        </p:spPr>
      </p:pic>
      <p:pic>
        <p:nvPicPr>
          <p:cNvPr id="7" name="Picture 6" descr="Untitled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76600"/>
            <a:ext cx="8077200" cy="3008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990600"/>
            <a:ext cx="8153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মোরব্বাঃ পরিপক্ক অবস্থায় সংগৃহীত ফল আস্ত বা বড় বড় টুকরো করে ঘন চিনির দ্রবনে জ্বাল দিয়ে চিনির রসের মধ্যে সংরক্ষিত অবস্থায় রাখা খাদ্যবস্তুকে মোরব্বা বলা হয়।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514350" indent="-514350"/>
            <a:r>
              <a:rPr lang="bn-BD" dirty="0" smtClean="0">
                <a:latin typeface="Nikosh" pitchFamily="2" charset="0"/>
                <a:cs typeface="Nikosh" pitchFamily="2" charset="0"/>
              </a:rPr>
              <a:t>গ্রেডিং কী? </a:t>
            </a:r>
          </a:p>
          <a:p>
            <a:pPr marL="514350" indent="-514350"/>
            <a:r>
              <a:rPr lang="bn-BD" dirty="0" smtClean="0">
                <a:latin typeface="Nikosh" pitchFamily="2" charset="0"/>
                <a:cs typeface="Nikosh" pitchFamily="2" charset="0"/>
              </a:rPr>
              <a:t>গ্রেডিং করা হয় কেন?</a:t>
            </a:r>
          </a:p>
          <a:p>
            <a:pPr marL="514350" indent="-514350"/>
            <a:r>
              <a:rPr lang="bn-BD" dirty="0" smtClean="0">
                <a:latin typeface="Nikosh" pitchFamily="2" charset="0"/>
                <a:cs typeface="Nikosh" pitchFamily="2" charset="0"/>
              </a:rPr>
              <a:t>প্যাকেজিং কী?</a:t>
            </a:r>
          </a:p>
          <a:p>
            <a:pPr marL="514350" indent="-514350"/>
            <a:r>
              <a:rPr lang="bn-BD" dirty="0" smtClean="0">
                <a:latin typeface="Nikosh" pitchFamily="2" charset="0"/>
                <a:cs typeface="Nikosh" pitchFamily="2" charset="0"/>
              </a:rPr>
              <a:t>পিকল কী?</a:t>
            </a:r>
          </a:p>
          <a:p>
            <a:pPr marL="514350" indent="-514350"/>
            <a:r>
              <a:rPr lang="bn-BD" dirty="0" smtClean="0">
                <a:latin typeface="Nikosh" pitchFamily="2" charset="0"/>
                <a:cs typeface="Nikosh" pitchFamily="2" charset="0"/>
              </a:rPr>
              <a:t>আচার কী? </a:t>
            </a:r>
          </a:p>
          <a:p>
            <a:pPr marL="514350" indent="-514350"/>
            <a:r>
              <a:rPr lang="bn-BD" dirty="0" smtClean="0">
                <a:latin typeface="Nikosh" pitchFamily="2" charset="0"/>
                <a:cs typeface="Nikosh" pitchFamily="2" charset="0"/>
              </a:rPr>
              <a:t>মোরব্বা কী?</a:t>
            </a:r>
          </a:p>
          <a:p>
            <a:pPr marL="514350" indent="-514350"/>
            <a:r>
              <a:rPr lang="bn-BD" dirty="0" smtClean="0">
                <a:latin typeface="Nikosh" pitchFamily="2" charset="0"/>
                <a:cs typeface="Nikosh" pitchFamily="2" charset="0"/>
              </a:rPr>
              <a:t>মোরব্বা তৈরিতে চুন ব্যবহার করা হয় কেন?</a:t>
            </a:r>
          </a:p>
          <a:p>
            <a:pPr marL="514350" indent="-514350"/>
            <a:r>
              <a:rPr lang="bn-BD" dirty="0" smtClean="0">
                <a:latin typeface="Nikosh" pitchFamily="2" charset="0"/>
                <a:cs typeface="Nikosh" pitchFamily="2" charset="0"/>
              </a:rPr>
              <a:t>জেলি বলতে কী বুঝায়? </a:t>
            </a:r>
          </a:p>
          <a:p>
            <a:pPr marL="514350" indent="-514350"/>
            <a:r>
              <a:rPr lang="bn-BD" dirty="0" smtClean="0">
                <a:latin typeface="Nikosh" pitchFamily="2" charset="0"/>
                <a:cs typeface="Nikosh" pitchFamily="2" charset="0"/>
              </a:rPr>
              <a:t>স্টেরিলাইজেশন কী?</a:t>
            </a:r>
          </a:p>
          <a:p>
            <a:pPr marL="514350" indent="-514350"/>
            <a:r>
              <a:rPr lang="bn-BD" dirty="0" smtClean="0">
                <a:latin typeface="Nikosh" pitchFamily="2" charset="0"/>
                <a:cs typeface="Nikosh" pitchFamily="2" charset="0"/>
              </a:rPr>
              <a:t>ফলের রস সংরক্ষণের জন্য নিরাপদ দুটি রাসায়নিকের নাম বল। </a:t>
            </a:r>
          </a:p>
          <a:p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981200" y="152400"/>
            <a:ext cx="4343400" cy="1371600"/>
          </a:xfrm>
          <a:prstGeom prst="cloud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" pitchFamily="2" charset="0"/>
                <a:cs typeface="Nikosh" pitchFamily="2" charset="0"/>
              </a:rPr>
              <a:t>মুল্যায়ন</a:t>
            </a:r>
            <a:endParaRPr lang="en-US" sz="4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038EA1-53B7-4764-87B7-BE61E463112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১। টমেটোর সস তৈরির কৌশল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কর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।</a:t>
            </a:r>
            <a:endParaRPr lang="bn-BD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ea typeface="+mn-lt"/>
              <a:cs typeface="Nikosh" pitchFamily="2" charset="0"/>
            </a:endParaRPr>
          </a:p>
          <a:p>
            <a:pPr algn="ctr">
              <a:buNone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ea typeface="+mn-lt"/>
                <a:cs typeface="Nikosh" pitchFamily="2" charset="0"/>
              </a:rPr>
              <a:t>২। আলুর ফ্রেঞ্চ ফ্রাই তৈরির ধাপসমুহ ব্যাখ্যা করো।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565C014D-11BA-4D87-BC9F-7D096E82A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24201"/>
            <a:ext cx="4502329" cy="2981689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2362200" y="152400"/>
            <a:ext cx="4419600" cy="1371600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4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26568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oy, refrigerator&#10;&#10;Description generated with very high confidence">
            <a:extLst>
              <a:ext uri="{FF2B5EF4-FFF2-40B4-BE49-F238E27FC236}">
                <a16:creationId xmlns:a16="http://schemas.microsoft.com/office/drawing/2014/main" xmlns="" id="{78632EC9-CB70-4590-B221-E5019874E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79" y="171784"/>
            <a:ext cx="7726421" cy="55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52316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0"/>
            <a:ext cx="3810000" cy="99060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sz="6600" dirty="0" smtClean="0">
                <a:latin typeface="Nikosh" pitchFamily="2" charset="0"/>
                <a:cs typeface="Nikosh" pitchFamily="2" charset="0"/>
              </a:rPr>
              <a:t>পরিচিতি</a:t>
            </a:r>
            <a:r>
              <a:rPr lang="bn-BD" sz="7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7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00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92" y="1066800"/>
            <a:ext cx="3713507" cy="4648199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4800600" y="1066800"/>
            <a:ext cx="3810000" cy="28194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bn-BD" sz="2800" dirty="0">
              <a:latin typeface="Nikosh" pitchFamily="2" charset="0"/>
              <a:cs typeface="Nikosh" pitchFamily="2" charset="0"/>
            </a:endParaRPr>
          </a:p>
          <a:p>
            <a:pPr algn="ctr"/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মাহমুদা নাছরিন</a:t>
            </a:r>
          </a:p>
          <a:p>
            <a:pPr algn="ctr"/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প্রভাষক (কৃষিশিক্ষা)</a:t>
            </a:r>
          </a:p>
          <a:p>
            <a:pPr algn="ctr"/>
            <a:r>
              <a:rPr lang="bn-BD" sz="2000" dirty="0" smtClean="0">
                <a:latin typeface="Nikosh" pitchFamily="2" charset="0"/>
                <a:cs typeface="Nikosh" pitchFamily="2" charset="0"/>
              </a:rPr>
              <a:t>হাফেজ জিয়াউর রহমান ডিগ্রি কলেজ</a:t>
            </a:r>
          </a:p>
          <a:p>
            <a:pPr algn="ctr"/>
            <a:r>
              <a:rPr lang="bn-BD" sz="2000" dirty="0" smtClean="0">
                <a:latin typeface="Nikosh" pitchFamily="2" charset="0"/>
                <a:cs typeface="Nikosh" pitchFamily="2" charset="0"/>
              </a:rPr>
              <a:t>শ্যামগঞ্জ, পূর্বধলা, নেত্রকোনা ।</a:t>
            </a:r>
          </a:p>
          <a:p>
            <a:pPr algn="ctr"/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724400" y="4191000"/>
            <a:ext cx="3962400" cy="1524000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" pitchFamily="2" charset="0"/>
                <a:cs typeface="Nikosh" pitchFamily="2" charset="0"/>
              </a:rPr>
              <a:t>বিষয়ঃ কৃষি শিক্ষা</a:t>
            </a:r>
          </a:p>
          <a:p>
            <a:pPr algn="ctr"/>
            <a:r>
              <a:rPr lang="bn-BD" sz="2000" dirty="0" smtClean="0">
                <a:latin typeface="Nikosh" pitchFamily="2" charset="0"/>
                <a:cs typeface="Nikosh" pitchFamily="2" charset="0"/>
              </a:rPr>
              <a:t>শ্রেণিঃ একাদশ</a:t>
            </a:r>
          </a:p>
          <a:p>
            <a:pPr algn="ctr"/>
            <a:r>
              <a:rPr lang="bn-BD" sz="2000" dirty="0" smtClean="0">
                <a:latin typeface="Nikosh" pitchFamily="2" charset="0"/>
                <a:cs typeface="Nikosh" pitchFamily="2" charset="0"/>
              </a:rPr>
              <a:t>অধ্যায়ঃ ৬</a:t>
            </a:r>
          </a:p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ফল ও শাকসবজি প্রক্রিয়াজাতকরণ ও সংরক্ষণ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চল একটা ছোট্ট ভিডিও দেখি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hotoStory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1576388"/>
            <a:ext cx="8001000" cy="457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3733800" cy="45720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BD" dirty="0" smtClean="0">
                <a:latin typeface="Nikosh" pitchFamily="2" charset="0"/>
                <a:cs typeface="Nikosh" pitchFamily="2" charset="0"/>
              </a:rPr>
            </a:br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bn-BD" dirty="0" smtClean="0">
                <a:latin typeface="Nikosh" pitchFamily="2" charset="0"/>
                <a:cs typeface="Nikosh" pitchFamily="2" charset="0"/>
              </a:rPr>
              <a:t>আজকের পাঠ</a:t>
            </a:r>
            <a:br>
              <a:rPr lang="bn-BD" dirty="0" smtClean="0">
                <a:latin typeface="Nikosh" pitchFamily="2" charset="0"/>
                <a:cs typeface="Nikosh" pitchFamily="2" charset="0"/>
              </a:rPr>
            </a:br>
            <a:r>
              <a:rPr lang="en-US" dirty="0" smtClean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229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err="1" smtClean="0">
                <a:latin typeface="Nikosh" pitchFamily="2" charset="0"/>
                <a:ea typeface="+mn-lt"/>
                <a:cs typeface="Nikosh" pitchFamily="2" charset="0"/>
              </a:rPr>
              <a:t>ফল</a:t>
            </a:r>
            <a:r>
              <a:rPr lang="en-US" sz="2800" dirty="0" smtClean="0">
                <a:latin typeface="Nikosh" pitchFamily="2" charset="0"/>
                <a:ea typeface="+mn-lt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ea typeface="+mn-lt"/>
                <a:cs typeface="Nikosh" pitchFamily="2" charset="0"/>
              </a:rPr>
              <a:t>শাকসবজি</a:t>
            </a:r>
            <a:r>
              <a:rPr lang="en-US" sz="2800" dirty="0" smtClean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ea typeface="+mn-lt"/>
                <a:cs typeface="Nikosh" pitchFamily="2" charset="0"/>
              </a:rPr>
              <a:t>বাজারজাতকর</a:t>
            </a:r>
            <a:r>
              <a:rPr lang="bn-BD" sz="2800" dirty="0" smtClean="0">
                <a:latin typeface="Nikosh" pitchFamily="2" charset="0"/>
                <a:ea typeface="+mn-lt"/>
                <a:cs typeface="Nikosh" pitchFamily="2" charset="0"/>
              </a:rPr>
              <a:t>ণ এবং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প্রক্রিয়াজাতকরণ কৌশল</a:t>
            </a:r>
            <a:endParaRPr lang="en-US" sz="2800" dirty="0"/>
          </a:p>
        </p:txBody>
      </p:sp>
      <p:pic>
        <p:nvPicPr>
          <p:cNvPr id="10242" name="Picture 2" descr="লকডাউনে কৃষকের মাথায় হাত | Agriview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4191000" cy="3352800"/>
          </a:xfrm>
          <a:prstGeom prst="rect">
            <a:avLst/>
          </a:prstGeom>
          <a:noFill/>
        </p:spPr>
      </p:pic>
      <p:pic>
        <p:nvPicPr>
          <p:cNvPr id="10244" name="Picture 4" descr="Traditional retailers urged to get 'smart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200" y="2057400"/>
            <a:ext cx="4267199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848600" cy="563562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bn-BD" dirty="0" smtClean="0">
                <a:latin typeface="Nikosh" pitchFamily="2" charset="0"/>
                <a:cs typeface="Nikosh" pitchFamily="2" charset="0"/>
              </a:rPr>
              <a:t>শিখন </a:t>
            </a:r>
            <a:r>
              <a:rPr lang="bn-BD" dirty="0">
                <a:latin typeface="Nikosh" pitchFamily="2" charset="0"/>
                <a:cs typeface="Nikosh" pitchFamily="2" charset="0"/>
              </a:rPr>
              <a:t>ফল</a:t>
            </a:r>
            <a:r>
              <a:rPr lang="en-US" dirty="0">
                <a:latin typeface="Nikosh" pitchFamily="2" charset="0"/>
                <a:cs typeface="Nikosh" pitchFamily="2" charset="0"/>
              </a:rPr>
              <a:t/>
            </a:r>
            <a:br>
              <a:rPr lang="en-US" dirty="0">
                <a:latin typeface="Nikosh" pitchFamily="2" charset="0"/>
                <a:cs typeface="Nikosh" pitchFamily="2" charset="0"/>
              </a:rPr>
            </a:b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077200" cy="3886200"/>
          </a:xfr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খাদ্য প্রক্রিয়াজাতকরণের ধারণা ব্যাখ্যা করতে পারবে।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খাদ্য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প্রক্রিয়াজাতকরণ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 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 </a:t>
            </a:r>
          </a:p>
          <a:p>
            <a:r>
              <a:rPr lang="en-US" dirty="0" err="1" smtClean="0">
                <a:latin typeface="Nikosh" pitchFamily="2" charset="0"/>
                <a:ea typeface="+mn-lt"/>
                <a:cs typeface="Nikosh" pitchFamily="2" charset="0"/>
              </a:rPr>
              <a:t>ফল</a:t>
            </a:r>
            <a:r>
              <a:rPr lang="en-US" dirty="0" smtClean="0">
                <a:latin typeface="Nikosh" pitchFamily="2" charset="0"/>
                <a:ea typeface="+mn-lt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ea typeface="+mn-lt"/>
                <a:cs typeface="Nikosh" pitchFamily="2" charset="0"/>
              </a:rPr>
              <a:t>শাকসবজি</a:t>
            </a:r>
            <a:r>
              <a:rPr lang="en-US" dirty="0" smtClean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ea typeface="+mn-lt"/>
                <a:cs typeface="Nikosh" pitchFamily="2" charset="0"/>
              </a:rPr>
              <a:t>বাজারজাতকর</a:t>
            </a:r>
            <a:r>
              <a:rPr lang="bn-BD" dirty="0" smtClean="0">
                <a:latin typeface="Nikosh" pitchFamily="2" charset="0"/>
                <a:ea typeface="+mn-lt"/>
                <a:cs typeface="Nikosh" pitchFamily="2" charset="0"/>
              </a:rPr>
              <a:t>ণে</a:t>
            </a:r>
            <a:r>
              <a:rPr lang="en-US" dirty="0" smtClean="0">
                <a:latin typeface="Nikosh" pitchFamily="2" charset="0"/>
                <a:ea typeface="+mn-lt"/>
                <a:cs typeface="Nikosh" pitchFamily="2" charset="0"/>
              </a:rPr>
              <a:t>র </a:t>
            </a:r>
            <a:r>
              <a:rPr lang="en-US" dirty="0" err="1" smtClean="0">
                <a:latin typeface="Nikosh" pitchFamily="2" charset="0"/>
                <a:ea typeface="+mn-lt"/>
                <a:cs typeface="Nikosh" pitchFamily="2" charset="0"/>
              </a:rPr>
              <a:t>ধার</a:t>
            </a:r>
            <a:r>
              <a:rPr lang="bn-BD" dirty="0" smtClean="0">
                <a:latin typeface="Nikosh" pitchFamily="2" charset="0"/>
                <a:ea typeface="+mn-lt"/>
                <a:cs typeface="Nikosh" pitchFamily="2" charset="0"/>
              </a:rPr>
              <a:t>ণা</a:t>
            </a:r>
            <a:r>
              <a:rPr lang="en-US" dirty="0" smtClean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ea typeface="+mn-lt"/>
                <a:cs typeface="Nikosh" pitchFamily="2" charset="0"/>
              </a:rPr>
              <a:t>ব্যাখ্যা</a:t>
            </a:r>
            <a:r>
              <a:rPr lang="en-US" dirty="0" smtClean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ea typeface="+mn-lt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ea typeface="+mn-lt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ea typeface="+mn-lt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ea typeface="+mn-lt"/>
                <a:cs typeface="Nikosh" pitchFamily="2" charset="0"/>
              </a:rPr>
              <a:t>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আচার তৈরির কৌশল বর্ণনা করতে পারবে।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মোরব্বা তৈরির ধাপসমুহ ব্যাখ্যা করতে পারবে।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6019800" cy="79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এই পাঠ শেষে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শিক্ষার্থীরা 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র্থীরা 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F7AB3E-B82D-44F7-AA70-2FA64C13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44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BD" sz="4400" dirty="0" smtClean="0">
                <a:latin typeface="Nikosh" pitchFamily="2" charset="0"/>
                <a:cs typeface="Nikosh" pitchFamily="2" charset="0"/>
              </a:rPr>
            </a:b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ফল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ও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শাকসবজি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বাজারজাতকরণ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3BBEC6-3EA7-4ED3-B003-2159DEB21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বাজারজাতকরণের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ধাপ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সমূহঃ </a:t>
            </a:r>
            <a:endParaRPr lang="en-US" dirty="0" err="1"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বাছাই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Sorting)</a:t>
            </a: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শ্রেণীকরণ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Grading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মোড়কীকরণ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(Packaging)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পরিবহন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(Transportation)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(Sale)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05800" cy="954107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ব্যবস্থার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শাকসবজি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 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ভোক্তার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পৌঁছায়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ব্যবস্থাকে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বাজারজাতকরণ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/>
          </a:p>
        </p:txBody>
      </p:sp>
      <p:pic>
        <p:nvPicPr>
          <p:cNvPr id="7172" name="Picture 4" descr="বিষে ভরা রসের ফল | 118360 | কালের কণ্ঠ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2286000"/>
            <a:ext cx="42291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9864586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717180-C15F-45D3-84B0-126AAFFCC0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খাদ্য</a:t>
            </a:r>
            <a:r>
              <a:rPr lang="en-US" sz="4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প্রক্রিয়াজাতকরণ</a:t>
            </a:r>
            <a:r>
              <a:rPr lang="en-US" sz="4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4" name="Picture 4" descr="A picture containing graphics, toy, sign&#10;&#10;Description generated with very high confidence">
            <a:extLst>
              <a:ext uri="{FF2B5EF4-FFF2-40B4-BE49-F238E27FC236}">
                <a16:creationId xmlns="" xmlns:a16="http://schemas.microsoft.com/office/drawing/2014/main" id="{47C1385C-4E4B-4534-A3AC-0B9ED6513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95600"/>
            <a:ext cx="8153400" cy="3037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600200"/>
            <a:ext cx="81534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ফল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শাকসবজি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পচন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জীবাণুর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সংক্রমন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রক্ষা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দীর্ঘদিন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ধরে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খাওয়ার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উপযোগি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রাখতে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উপায়ে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করাই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খাদ্য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প্রক্রিয়াজাতকরণ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438400"/>
            <a:ext cx="81534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যেমন-জ্যাম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জেলি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 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সস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আচার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‌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মোরব্বা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ক্যানজাত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জুস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চকলেট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চিপস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ফ্রেঞ্চফ্রাই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7672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খাদ্য প্রক্রিয়াজাতকরণের গুরুত্ব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29000" y="2362200"/>
            <a:ext cx="2133600" cy="18288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খাদ্য প্রক্রিয়াজাতকরণের গুরুত্ব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0" y="990600"/>
            <a:ext cx="13716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পুষ্টিমান সংরক্ষণ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1828800"/>
            <a:ext cx="14478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উৎপাদিত পন্যের অপচয় রোধ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7400" y="1828800"/>
            <a:ext cx="14478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কর্মসংস্থান বৃদ্ধি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81200" y="3581400"/>
            <a:ext cx="15240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বৈদেশিক মুদ্রা অর্জন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0" y="4343400"/>
            <a:ext cx="1524000" cy="1371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পুষ্টি চাহিদা পূরণ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38800" y="3429000"/>
            <a:ext cx="14478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কৃষকের ন্যায্য মুল্য প্রাপ্তি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4" name="Straight Connector 13"/>
          <p:cNvCxnSpPr>
            <a:stCxn id="5" idx="4"/>
            <a:endCxn id="4" idx="0"/>
          </p:cNvCxnSpPr>
          <p:nvPr/>
        </p:nvCxnSpPr>
        <p:spPr>
          <a:xfrm rot="5400000">
            <a:off x="4419600" y="2286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28194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410200" y="27432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429000" y="38100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36576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" idx="4"/>
          </p:cNvCxnSpPr>
          <p:nvPr/>
        </p:nvCxnSpPr>
        <p:spPr>
          <a:xfrm rot="5400000">
            <a:off x="4419600" y="4267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20000" cy="563562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আমের আচার তৈরির কৌশল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Untitled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14600"/>
            <a:ext cx="7772400" cy="3820497"/>
          </a:xfrm>
        </p:spPr>
      </p:pic>
      <p:sp>
        <p:nvSpPr>
          <p:cNvPr id="5" name="TextBox 4"/>
          <p:cNvSpPr txBox="1"/>
          <p:nvPr/>
        </p:nvSpPr>
        <p:spPr>
          <a:xfrm>
            <a:off x="914400" y="1752600"/>
            <a:ext cx="7620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পিকলঃ তেল, জৈব অম্ল, অতিরিক্ত লবন বা চিনি সহযোগে বানানো ফল, সবজি, মাছ ও মাংসের আচারকে পিকল বলে।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990600"/>
            <a:ext cx="7620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আচারঃ বিভিন্ন প্রকার পরিপক্ক কাঁচা বা পাকা ফল রকমারি তেল, লবন, চিনি, ভিনেগার ও মশলাসহ  সিদ্ধ করে তৈরি করা মুখরোচক খাদ্যকে আচার বলে।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299</Words>
  <Application>Microsoft Office PowerPoint</Application>
  <PresentationFormat>On-screen Show (4:3)</PresentationFormat>
  <Paragraphs>64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পরিচিতি </vt:lpstr>
      <vt:lpstr>চল একটা ছোট্ট ভিডিও দেখি</vt:lpstr>
      <vt:lpstr>  আজকের পাঠ   </vt:lpstr>
      <vt:lpstr> শিখন ফল </vt:lpstr>
      <vt:lpstr> ফল ও শাকসবজি বাজারজাতকরণ </vt:lpstr>
      <vt:lpstr>খাদ্য প্রক্রিয়াজাতকরণ </vt:lpstr>
      <vt:lpstr>খাদ্য প্রক্রিয়াজাতকরণের গুরুত্ব </vt:lpstr>
      <vt:lpstr>আমের আচার তৈরির কৌশল</vt:lpstr>
      <vt:lpstr>চালকুমড়া দিয়ে মোরব্বা তৈরির কৌশল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68</cp:revision>
  <dcterms:created xsi:type="dcterms:W3CDTF">2020-06-18T08:16:15Z</dcterms:created>
  <dcterms:modified xsi:type="dcterms:W3CDTF">2020-06-25T09:07:50Z</dcterms:modified>
</cp:coreProperties>
</file>