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7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48F2"/>
    <a:srgbClr val="9FA6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59000" t="82000" r="4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8EB7-1C7E-4B01-85EC-9AC24E73346D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AB5D3-1FDB-4BB3-9118-15D1D4F9B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93865"/>
            <a:ext cx="7772400" cy="53285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81000"/>
            <a:ext cx="6019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9144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" pitchFamily="2" charset="0"/>
                <a:cs typeface="Nikosh" pitchFamily="2" charset="0"/>
              </a:rPr>
              <a:t>স্বাগতম</a:t>
            </a:r>
            <a:r>
              <a:rPr lang="bn-BD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bn-BD" dirty="0" smtClean="0"/>
              <a:t>বাড়ির কাজ</a:t>
            </a: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19200"/>
            <a:ext cx="4204283" cy="3200400"/>
          </a:xfrm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80772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একটি পোল্ট্রি খামার স্থাপনের জন্য প্রয়োজনীয় বিষয়সমুহের উপর একটি প্রতিবেদন তৈরি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8f188de0cd231c4c99f3c64fef004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99"/>
            <a:ext cx="9144000" cy="4960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...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" y="457200"/>
            <a:ext cx="8988879" cy="51556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962400"/>
            <a:ext cx="4267200" cy="1600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দ্বাদশ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পঞ্চম</a:t>
            </a:r>
          </a:p>
          <a:p>
            <a:pPr algn="ctr"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কৃষি অর্থনীতি ও সমবায় 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724400"/>
            <a:ext cx="2895600" cy="1828800"/>
          </a:xfrm>
        </p:spPr>
        <p:txBody>
          <a:bodyPr/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1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8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18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1800" dirty="0" smtClean="0"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  <a:endParaRPr lang="en-US" sz="18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457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42950"/>
            <a:ext cx="2743200" cy="3429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304800"/>
            <a:ext cx="43434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ছবি দেখে অনুমান করো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57200" y="5410200"/>
            <a:ext cx="4495800" cy="14478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 আজকের পাঠঃ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কৃষি খামার</a:t>
            </a:r>
            <a:endParaRPr lang="en-US" sz="28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9218" name="Picture 2" descr="দত্তনগর কৃষি ফার্ম : এশিয়ার বৃহত্তম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809999" cy="2305843"/>
          </a:xfrm>
          <a:prstGeom prst="rect">
            <a:avLst/>
          </a:prstGeom>
          <a:noFill/>
        </p:spPr>
      </p:pic>
      <p:pic>
        <p:nvPicPr>
          <p:cNvPr id="9220" name="Picture 4" descr="এশিয়ার বৃহত্তম কৃষি খামারঃ দত্তনগ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319" y="1036982"/>
            <a:ext cx="3434081" cy="2239618"/>
          </a:xfrm>
          <a:prstGeom prst="rect">
            <a:avLst/>
          </a:prstGeom>
          <a:noFill/>
        </p:spPr>
      </p:pic>
      <p:pic>
        <p:nvPicPr>
          <p:cNvPr id="9222" name="Picture 6" descr="Image may contain: plant and outdo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352800"/>
            <a:ext cx="3530024" cy="2057268"/>
          </a:xfrm>
          <a:prstGeom prst="rect">
            <a:avLst/>
          </a:prstGeom>
          <a:noFill/>
        </p:spPr>
      </p:pic>
      <p:sp>
        <p:nvSpPr>
          <p:cNvPr id="9224" name="AutoShape 8" descr="শুদ্ধ কৃষি খামার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শুদ্ধ কৃষি খামার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শুদ্ধ কৃষি খামার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30" name="Picture 14" descr="গরুর খামারে ভরে উঠছে দিনাজপুর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505200"/>
            <a:ext cx="3886200" cy="1891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276599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অর্থনীতির ধারণা ব্যাখ্যা করতে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।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খামারকরণের ধারণা ব্যাখ্যা </a:t>
            </a:r>
            <a:r>
              <a:rPr lang="bn-BD" smtClean="0">
                <a:latin typeface="Nikosh" pitchFamily="2" charset="0"/>
                <a:cs typeface="Nikosh" pitchFamily="2" charset="0"/>
              </a:rPr>
              <a:t>করতে </a:t>
            </a:r>
            <a:r>
              <a:rPr lang="bn-BD" smtClean="0">
                <a:latin typeface="Nikosh" pitchFamily="2" charset="0"/>
                <a:cs typeface="Nikosh" pitchFamily="2" charset="0"/>
              </a:rPr>
              <a:t>পারবে। 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খামারের শ্রেণিবিভাগ বর্ণনা করতে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পারবে।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খামার স্থাপনের পরিকল্পনা ও কার্যাবলী ব্যাখ্যা করতে পারবে।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905000" y="381000"/>
            <a:ext cx="4114800" cy="838200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শিখন ফল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0"/>
            <a:ext cx="2971800" cy="49090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এই পাঠ শেষে শিক্ষার্থীরা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391400" cy="609599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কৃষি অর্থনীতি বলতে কি বুঝায়?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95400"/>
            <a:ext cx="73152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অর্থনীতির বিভিন্ন নীতি যখন কৃষি ক্ষেত্রে প্রয়োগ করা হয় তখন তাকে কৃষি অর্থনীতি বলে</a:t>
            </a:r>
            <a:r>
              <a:rPr lang="bn-BD" dirty="0" smtClean="0"/>
              <a:t>।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514600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কৃষি অর্থনীতি একটি সম্পুর্ন প্রয়োগিক অর্থনৈতিক বিজ্ঞান। এটি মুলত ফসল, গৃহপালিত পশু ও মৎস্য উৎপাদন ও উৎপাদিত পণ্যের সুষ্ঠ বিপণনের ক্ষেত্রে অর্থনীতির বিভিন্ন নীতি প্রয়োগ করে।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0"/>
            <a:ext cx="7239000" cy="189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15962"/>
          </a:xfrm>
          <a:solidFill>
            <a:srgbClr val="9FA66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খামারকরণের ধারণা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295400"/>
            <a:ext cx="76962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খামার (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Farm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)ঃ খামার হল কৃষকের একটি সংগঠিত উৎপাদন ব্যবস্থাপনা ও ভোগের একক। অর্থাৎ একখণ্ড আবাদযোগ্য জমি বা ব্যাবহারযোগ্য স্থান যেখানে ফসল, গবাদিপশু, হাঁস-মুরগি, মাছসহ বিভিন্ন কৃষিপণ্য উৎপাদন করা হয় তাকে খামার বলে।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971800"/>
            <a:ext cx="76200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খামারকরণ (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Farming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)ঃ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প্রাকৃতিক উৎসসমুহের (জমি, রোদ, বৃষ্টি ইত্যাদি) উপযুক্ত ব্যবহার দ্বারা মানুষের খাদ্য ও প্রয়োজনীয় পণ্যদ্রব্য উৎপাদন করার প্রক্রিয়াকে খামারকরণ বলে।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038600"/>
            <a:ext cx="7620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খামারকরণ বা ফার্মিং একটি কৃষিজ ব্যবসা যা ফসল ফলানো তথা বীজ বপন, রোপন, ফসল সংগ্রহ, মাছচাষ, গবাদিপশু, হাঁস-মুরগি পালন, পশুখাদ্য উৎপাদন ও উন্নয়ন সাধন প্রভৃতি নির্দেশ করে।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" y="4800600"/>
            <a:ext cx="7620000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কৃষিখামারঃ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কৃষি উৎপাদন  ব্যবস্থার একটি স্থাপনা যেখানে খামারের বিভিন্ন উপাদানের (জমি, শ্রমিক ইত্যাদি) সুষ্ঠু সমন্বয়ের মাধ্যমে বিভিন্নি কৃষি পণ্য উৎপাদন করা হয়, তাকে কৃষি খামার বলে।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381000"/>
            <a:ext cx="5410200" cy="1066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খামারের শ্রেণিবিভাগ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Fa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23775"/>
            <a:ext cx="8763000" cy="3991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খামার  স্থাপনের পরিকল্পনা</a:t>
            </a:r>
            <a:endParaRPr lang="en-US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মৎস্য খামারের উৎপাদন বাড়ানোর কৌশ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447800"/>
            <a:ext cx="335280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295400"/>
            <a:ext cx="4419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খামার স্থাপন পরিকল্পনার বিবেচ্য বিষয়ঃ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441960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১। মূলধন সংগ্রহ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২। জমি/খামারের আয়তন 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৩। জমির মুল্য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৪। খামারের অবস্থান 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৫। ভুমি/মাটির ধরন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৬। মাটির উৎপাদনশীলতা 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৭। খামারের নকশা 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৮। যোগাযোগ, পরিবহন ও বাজার সুবিধা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৯। বিদ্যুৎ ও পানি সুবিধা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১০। শ্রমের প্রাপ্যতা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১১। উপকরনের প্রাপ্যতা ও মুল্য 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১২। উন্নত প্রযুক্তির প্রাপ্যতা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১৩। নিরাপত্তা ব্যবস্থা</a:t>
            </a: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১৪। ফসল পঞ্জিকা, ফসল পর্যায় ও ফসল বিন্যাস</a:t>
            </a:r>
          </a:p>
          <a:p>
            <a:pPr marL="342900" indent="-342900"/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 marL="342900" indent="-342900"/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000" y="609600"/>
            <a:ext cx="32766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71628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১। কৃষি অর্থনীতি বলতে কী বুঝ?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২। খামারকরণ কাকে বলে?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৩। মিশ্র খামার কী?</a:t>
            </a:r>
          </a:p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৪। খামার পরিকল্পনায় বিবেচ্য বিষয়গুলো কী কী?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70" y="3505200"/>
            <a:ext cx="4643230" cy="3118082"/>
          </a:xfrm>
          <a:prstGeom prst="rect">
            <a:avLst/>
          </a:prstGeom>
        </p:spPr>
      </p:pic>
      <p:pic>
        <p:nvPicPr>
          <p:cNvPr id="3082" name="Picture 10" descr="সুশান্ত...: আন্তর্জালে বাংলা ভাষা এবং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657600"/>
            <a:ext cx="1609725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385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কৃষি অর্থনীতি বলতে কি বুঝায়?</vt:lpstr>
      <vt:lpstr>খামারকরণের ধারণা</vt:lpstr>
      <vt:lpstr>Slide 7</vt:lpstr>
      <vt:lpstr>খামার  স্থাপনের পরিকল্পনা</vt:lpstr>
      <vt:lpstr>Slide 9</vt:lpstr>
      <vt:lpstr>বাড়ির কাজ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50</cp:revision>
  <dcterms:created xsi:type="dcterms:W3CDTF">2020-06-01T10:11:56Z</dcterms:created>
  <dcterms:modified xsi:type="dcterms:W3CDTF">2020-06-25T09:34:35Z</dcterms:modified>
</cp:coreProperties>
</file>