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6DrBvz6GeR58nS635DhTA==" hashData="ZOxBLJ2kfVpOLDLZzKyDMWb9usar5yW1tmHvMTvlPu6KcX+g6ul+hZAHepg0FmPI0W7F0rTltiVr7JtmroywE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0066"/>
    <a:srgbClr val="01B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4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3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EA72-2F16-4930-98BE-76965EB42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155F2-BAEF-4ABE-895C-142BE10AA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A1580-B366-4918-B607-DF794960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C2A09-5C4B-4388-B126-AC44E713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7B27-1695-4278-B35E-3BC772B7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A7DC-0F32-45AB-A00F-EA21546B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98921-4C10-4F54-8AD5-4C6F4F810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A0096-BEE1-4506-9E8B-A98D8763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49076-64F5-4142-B9E1-233F3423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33787-65FA-4B57-B6EB-C28701D6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06C3E-B463-424B-8E08-B0CFDAB1E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C8ED0-0880-452F-96FF-35833256A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49E05-6AB9-4F14-A794-823A604B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36B81-A858-40AC-90EA-1115983B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AF17B-27C3-41CE-861A-895C7BA3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1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9686-0237-4D15-836B-FA82E23E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F516-3ACC-42D4-A5D3-030390BE7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947D4-6EC6-48F6-B52B-04E5E983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78D38-3D9D-4746-9C2D-E8DCEBBB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A5609-2F0F-4E5D-A6E7-C5B36442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9BA10-A88F-471D-9F3B-64D23BDA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692B8-3077-4662-A791-E4B9AA89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E44D9-6EAC-4F05-9CEC-CFA96981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2AF70-7D4C-4351-8939-F596073F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05C94-252B-44C3-89C8-BA8B3534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0073-DE09-4B50-99C6-EBB633AB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79BF-7F8B-4F3B-AAB7-CEB690DBA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756EF-40DE-4E3A-9629-0528C12B1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EB11A-8E15-4574-BFEE-DC79D8F3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3899D-A6EF-43ED-9C2B-956813AA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A6036-5F14-4A9D-8350-5B5EFF08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9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D22C-6EDC-4AF2-B61B-7AC59120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FED18-89FB-4D79-89F6-CBC3E4764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E8ED2-2C9E-4B09-A786-DB9BEA40A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90625-E36B-41E7-99C4-F74662385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DDDA5-6941-4C5B-A739-7542614AA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A4B20-BCEC-4D56-A667-9E8C9804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DA710B-E0C1-4D4E-A9FA-C54A196D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AC92C-D8EB-47AB-8C24-00EDFBF5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3616-557A-44BF-8D34-DE2DA175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B1C85-83A5-4998-8A6F-F80C533E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4F0F7-7BF9-45CE-B690-B0599E561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57D5A-AF74-4037-8FBE-A623AD70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2059F-7B74-4A3B-9DFB-C9C112F9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1A1B8-08E2-4F2B-AF62-3792FC4F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4F0A5-3C04-4D77-BA20-4F558BEB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7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6E72-4E18-4FCB-A697-A98AA754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6D5CE-68E3-4837-92F7-083D668CE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BF317-8649-4F5D-A233-C42503804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33E85-BE8D-4FD7-BB78-0684255C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CE994-3C71-48D9-8E32-923069EE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06095-D4C0-443C-8D33-7FCB81DC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9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9451-4DE5-4D84-B84B-0D068292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8D527-6388-4814-9B81-EFC6193BA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E7477-FDCD-43D2-B436-D188DB12A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3A4F5-68F7-4EEB-A131-F9434939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1749C-4AD9-489F-BC5D-B1CF14D5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6FC53-17A7-4B29-BE2B-E505E0A9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079BD-3B05-46C8-B7CB-4DFBC647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A36AF-A524-4270-8DE5-B9FF56D0C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13DE6-E10E-4E67-8844-6A82CA3A4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D8EA-F77F-4761-88CC-2034EB13FE0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94D6A-7D6D-4A75-923F-A63A902B8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D7CB-4F1F-490D-9F06-D9017CB40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A9923-C106-48C6-B144-E6AA6E0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3.wdp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microsoft.com/office/2007/relationships/hdphoto" Target="../media/hdphoto14.wdp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microsoft.com/office/2007/relationships/hdphoto" Target="../media/hdphoto4.wdp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4.png"/><Relationship Id="rId17" Type="http://schemas.openxmlformats.org/officeDocument/2006/relationships/image" Target="../media/image12.png"/><Relationship Id="rId2" Type="http://schemas.openxmlformats.org/officeDocument/2006/relationships/video" Target="../media/media1.mp4"/><Relationship Id="rId16" Type="http://schemas.microsoft.com/office/2007/relationships/hdphoto" Target="../media/hdphoto15.wdp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microsoft.com/office/2007/relationships/hdphoto" Target="../media/hdphoto3.wdp"/><Relationship Id="rId5" Type="http://schemas.microsoft.com/office/2007/relationships/media" Target="../media/media3.mp4"/><Relationship Id="rId15" Type="http://schemas.openxmlformats.org/officeDocument/2006/relationships/image" Target="../media/image23.png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microsoft.com/office/2007/relationships/hdphoto" Target="../media/hdphoto4.wdp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microsoft.com/office/2007/relationships/hdphoto" Target="../media/hdphoto3.wdp"/><Relationship Id="rId5" Type="http://schemas.microsoft.com/office/2007/relationships/media" Target="../media/media3.mp4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664007-B7D8-4A52-A67F-596E87B97012}"/>
              </a:ext>
            </a:extLst>
          </p:cNvPr>
          <p:cNvSpPr txBox="1"/>
          <p:nvPr/>
        </p:nvSpPr>
        <p:spPr>
          <a:xfrm>
            <a:off x="145774" y="185530"/>
            <a:ext cx="12046226" cy="657307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54A2FA-986E-428C-B739-C009FDFBD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31" b="73307" l="33309" r="77306">
                        <a14:foregroundMark x1="76208" y1="56250" x2="76208" y2="56250"/>
                        <a14:foregroundMark x1="76208" y1="56250" x2="76208" y2="56250"/>
                        <a14:foregroundMark x1="74963" y1="57031" x2="74963" y2="57031"/>
                        <a14:foregroundMark x1="74963" y1="57031" x2="74963" y2="57031"/>
                        <a14:foregroundMark x1="74671" y1="61198" x2="74671" y2="61198"/>
                        <a14:foregroundMark x1="74671" y1="61198" x2="74671" y2="61198"/>
                        <a14:foregroundMark x1="74671" y1="61198" x2="74671" y2="61198"/>
                        <a14:foregroundMark x1="77452" y1="49609" x2="77452" y2="49609"/>
                        <a14:foregroundMark x1="77452" y1="49870" x2="77452" y2="49870"/>
                        <a14:foregroundMark x1="76794" y1="26563" x2="76794" y2="26563"/>
                        <a14:foregroundMark x1="74305" y1="19661" x2="74305" y2="19661"/>
                        <a14:foregroundMark x1="74305" y1="19661" x2="74305" y2="19661"/>
                        <a14:foregroundMark x1="73353" y1="28125" x2="73353" y2="28125"/>
                        <a14:foregroundMark x1="51025" y1="20964" x2="51025" y2="20964"/>
                        <a14:foregroundMark x1="41581" y1="20703" x2="41581" y2="20703"/>
                        <a14:foregroundMark x1="34846" y1="41146" x2="34846" y2="41146"/>
                        <a14:foregroundMark x1="35505" y1="73307" x2="35505" y2="73307"/>
                        <a14:foregroundMark x1="57540" y1="22135" x2="57540" y2="22135"/>
                        <a14:foregroundMark x1="62738" y1="21484" x2="62738" y2="21484"/>
                        <a14:foregroundMark x1="45022" y1="21745" x2="45022" y2="21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4" t="18516" r="22985" b="25092"/>
          <a:stretch/>
        </p:blipFill>
        <p:spPr>
          <a:xfrm>
            <a:off x="145774" y="185530"/>
            <a:ext cx="12046226" cy="6672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200304-6745-42F6-B235-73B045B1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7" b="96803" l="5542" r="95991">
                        <a14:foregroundMark x1="43278" y1="54174" x2="43278" y2="54174"/>
                        <a14:foregroundMark x1="57429" y1="26998" x2="57429" y2="26998"/>
                        <a14:foregroundMark x1="13208" y1="49201" x2="13208" y2="49201"/>
                        <a14:foregroundMark x1="6014" y1="43872" x2="6014" y2="43872"/>
                        <a14:foregroundMark x1="92689" y1="55417" x2="92689" y2="55417"/>
                        <a14:foregroundMark x1="95991" y1="48845" x2="95991" y2="48845"/>
                        <a14:foregroundMark x1="71462" y1="86679" x2="71462" y2="86679"/>
                        <a14:foregroundMark x1="63208" y1="93961" x2="63208" y2="93961"/>
                        <a14:foregroundMark x1="67807" y1="80817" x2="67807" y2="80817"/>
                        <a14:foregroundMark x1="68986" y1="68561" x2="68986" y2="68561"/>
                        <a14:foregroundMark x1="57429" y1="68384" x2="57429" y2="68384"/>
                        <a14:foregroundMark x1="64033" y1="68384" x2="64033" y2="68384"/>
                        <a14:foregroundMark x1="56604" y1="57371" x2="56604" y2="57371"/>
                        <a14:foregroundMark x1="56368" y1="47602" x2="56368" y2="47602"/>
                        <a14:foregroundMark x1="43514" y1="68384" x2="43514" y2="68384"/>
                        <a14:foregroundMark x1="32547" y1="96803" x2="32547" y2="96803"/>
                        <a14:foregroundMark x1="48113" y1="76732" x2="48113" y2="76732"/>
                        <a14:foregroundMark x1="45755" y1="71758" x2="45755" y2="71758"/>
                        <a14:foregroundMark x1="21344" y1="58259" x2="21344" y2="58259"/>
                        <a14:foregroundMark x1="27123" y1="74245" x2="27123" y2="74245"/>
                        <a14:foregroundMark x1="24057" y1="68384" x2="24057" y2="68384"/>
                        <a14:foregroundMark x1="21698" y1="64298" x2="21698" y2="64298"/>
                        <a14:foregroundMark x1="29009" y1="77442" x2="29009" y2="77442"/>
                        <a14:foregroundMark x1="67807" y1="75488" x2="67807" y2="75488"/>
                        <a14:foregroundMark x1="68986" y1="71403" x2="68986" y2="71403"/>
                        <a14:foregroundMark x1="69458" y1="68028" x2="69458" y2="68028"/>
                        <a14:foregroundMark x1="69811" y1="64831" x2="69811" y2="64831"/>
                        <a14:foregroundMark x1="56840" y1="75133" x2="56840" y2="75133"/>
                        <a14:foregroundMark x1="25472" y1="71403" x2="25472" y2="71403"/>
                        <a14:foregroundMark x1="25472" y1="71403" x2="25472" y2="71403"/>
                        <a14:foregroundMark x1="22995" y1="67140" x2="22995" y2="67140"/>
                        <a14:foregroundMark x1="27358" y1="68917" x2="27358" y2="6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21" y="1253219"/>
            <a:ext cx="8162567" cy="54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98210B-3E33-49C0-8890-EFD6943A4FF7}"/>
              </a:ext>
            </a:extLst>
          </p:cNvPr>
          <p:cNvSpPr txBox="1"/>
          <p:nvPr/>
        </p:nvSpPr>
        <p:spPr>
          <a:xfrm>
            <a:off x="543339" y="736172"/>
            <a:ext cx="10217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277D3-9E35-4C17-B7B0-BD4F8B87D419}"/>
              </a:ext>
            </a:extLst>
          </p:cNvPr>
          <p:cNvSpPr txBox="1"/>
          <p:nvPr/>
        </p:nvSpPr>
        <p:spPr>
          <a:xfrm>
            <a:off x="4717774" y="2371025"/>
            <a:ext cx="27564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0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ট">
            <a:hlinkClick r:id="" action="ppaction://media"/>
            <a:extLst>
              <a:ext uri="{FF2B5EF4-FFF2-40B4-BE49-F238E27FC236}">
                <a16:creationId xmlns:a16="http://schemas.microsoft.com/office/drawing/2014/main" id="{242180A9-9E4D-4C9A-81C2-C8AF9B0AEE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376E5-23F5-4953-84A6-F8EFEB9A4C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781" b="79297" l="42972" r="69766">
                        <a14:foregroundMark x1="69766" y1="41667" x2="69766" y2="41667"/>
                        <a14:foregroundMark x1="55490" y1="79297" x2="55490" y2="7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45" t="19619" r="28655" b="53818"/>
          <a:stretch/>
        </p:blipFill>
        <p:spPr>
          <a:xfrm>
            <a:off x="1733060" y="857851"/>
            <a:ext cx="3650975" cy="3450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EEFD4B-BC5B-4880-B7D6-9016D7672A6D}"/>
              </a:ext>
            </a:extLst>
          </p:cNvPr>
          <p:cNvSpPr txBox="1"/>
          <p:nvPr/>
        </p:nvSpPr>
        <p:spPr>
          <a:xfrm>
            <a:off x="5384035" y="736172"/>
            <a:ext cx="36509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3C81C-0E31-4F63-BD4B-0A3B33A12CAC}"/>
              </a:ext>
            </a:extLst>
          </p:cNvPr>
          <p:cNvSpPr txBox="1"/>
          <p:nvPr/>
        </p:nvSpPr>
        <p:spPr>
          <a:xfrm>
            <a:off x="5809837" y="2298059"/>
            <a:ext cx="16643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B7690-DAA5-4A74-BDC5-7D01DD04E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599" b="63672" l="38141" r="74963">
                        <a14:foregroundMark x1="38946" y1="56120" x2="38946" y2="56120"/>
                        <a14:foregroundMark x1="38141" y1="57422" x2="38141" y2="57422"/>
                        <a14:foregroundMark x1="74963" y1="40234" x2="74963" y2="40234"/>
                        <a14:foregroundMark x1="72987" y1="38542" x2="72987" y2="38542"/>
                        <a14:foregroundMark x1="70644" y1="37630" x2="70644" y2="37630"/>
                        <a14:foregroundMark x1="68887" y1="37630" x2="68887" y2="37630"/>
                        <a14:foregroundMark x1="68375" y1="37630" x2="68375" y2="37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97" t="26628" r="22662" b="32135"/>
          <a:stretch/>
        </p:blipFill>
        <p:spPr>
          <a:xfrm>
            <a:off x="-160421" y="1772968"/>
            <a:ext cx="5527551" cy="3070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ADE3C1-5AD5-426C-84F9-8BDC1265698A}"/>
              </a:ext>
            </a:extLst>
          </p:cNvPr>
          <p:cNvSpPr txBox="1"/>
          <p:nvPr/>
        </p:nvSpPr>
        <p:spPr>
          <a:xfrm>
            <a:off x="5622410" y="1215175"/>
            <a:ext cx="62815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লাগাড়ি</a:t>
            </a:r>
            <a:r>
              <a:rPr lang="bn-IN" sz="13000" dirty="0"/>
              <a:t> </a:t>
            </a:r>
            <a:endParaRPr lang="en-US" sz="1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1270A-A4EE-46EE-B16D-E190BC9ED51A}"/>
              </a:ext>
            </a:extLst>
          </p:cNvPr>
          <p:cNvSpPr txBox="1"/>
          <p:nvPr/>
        </p:nvSpPr>
        <p:spPr>
          <a:xfrm>
            <a:off x="6096000" y="2750262"/>
            <a:ext cx="16348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13000" dirty="0"/>
              <a:t> 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29855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37BA20-FE08-4478-88BC-6E20F483C665}"/>
              </a:ext>
            </a:extLst>
          </p:cNvPr>
          <p:cNvSpPr txBox="1"/>
          <p:nvPr/>
        </p:nvSpPr>
        <p:spPr>
          <a:xfrm>
            <a:off x="371060" y="576262"/>
            <a:ext cx="103764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6675B9-B584-404A-8AB6-B9C0224373B1}"/>
              </a:ext>
            </a:extLst>
          </p:cNvPr>
          <p:cNvSpPr txBox="1"/>
          <p:nvPr/>
        </p:nvSpPr>
        <p:spPr>
          <a:xfrm>
            <a:off x="5208105" y="2145922"/>
            <a:ext cx="30612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20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ঠ (2)">
            <a:hlinkClick r:id="" action="ppaction://media"/>
            <a:extLst>
              <a:ext uri="{FF2B5EF4-FFF2-40B4-BE49-F238E27FC236}">
                <a16:creationId xmlns:a16="http://schemas.microsoft.com/office/drawing/2014/main" id="{E8061B3B-7000-4CDD-8ABC-5238CF6D50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5A8687-D194-45D8-9117-46F14DCF38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73" b="91667" l="5668" r="94332">
                        <a14:foregroundMark x1="6883" y1="45098" x2="6883" y2="45098"/>
                        <a14:foregroundMark x1="94332" y1="45098" x2="94332" y2="45098"/>
                        <a14:foregroundMark x1="68826" y1="6373" x2="68826" y2="6373"/>
                        <a14:foregroundMark x1="56275" y1="91667" x2="56275" y2="91667"/>
                        <a14:foregroundMark x1="5668" y1="42157" x2="5668" y2="42157"/>
                        <a14:foregroundMark x1="61134" y1="12255" x2="61134" y2="12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4" y="1728317"/>
            <a:ext cx="4118321" cy="34013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1601BD-ED29-498D-A88A-D68F27F4C664}"/>
              </a:ext>
            </a:extLst>
          </p:cNvPr>
          <p:cNvSpPr txBox="1"/>
          <p:nvPr/>
        </p:nvSpPr>
        <p:spPr>
          <a:xfrm>
            <a:off x="6188766" y="314651"/>
            <a:ext cx="41183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0E145-58C8-44F0-9929-4BEF64AF9677}"/>
              </a:ext>
            </a:extLst>
          </p:cNvPr>
          <p:cNvSpPr txBox="1"/>
          <p:nvPr/>
        </p:nvSpPr>
        <p:spPr>
          <a:xfrm>
            <a:off x="6599583" y="1788441"/>
            <a:ext cx="13914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635C7E-3062-4436-9413-BBCC851644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3" b="93304" l="1786" r="96875">
                        <a14:foregroundMark x1="96875" y1="48661" x2="96875" y2="48661"/>
                        <a14:foregroundMark x1="71429" y1="10714" x2="71429" y2="10714"/>
                        <a14:foregroundMark x1="75893" y1="7143" x2="75893" y2="7143"/>
                        <a14:foregroundMark x1="5357" y1="67857" x2="5357" y2="67857"/>
                        <a14:foregroundMark x1="18304" y1="93304" x2="23214" y2="93304"/>
                        <a14:foregroundMark x1="1786" y1="84375" x2="1786" y2="84375"/>
                        <a14:foregroundMark x1="32589" y1="22321" x2="32589" y2="22321"/>
                        <a14:foregroundMark x1="40625" y1="23214" x2="40625" y2="23214"/>
                        <a14:foregroundMark x1="2679" y1="70089" x2="2679" y2="70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" y="1016044"/>
            <a:ext cx="4287080" cy="4711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C7A9D0-FDFA-4DA1-9EC5-9CD12C9433F6}"/>
              </a:ext>
            </a:extLst>
          </p:cNvPr>
          <p:cNvSpPr txBox="1"/>
          <p:nvPr/>
        </p:nvSpPr>
        <p:spPr>
          <a:xfrm>
            <a:off x="5910470" y="887896"/>
            <a:ext cx="3048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09254-C64F-43C4-A336-A89405F93323}"/>
              </a:ext>
            </a:extLst>
          </p:cNvPr>
          <p:cNvSpPr txBox="1"/>
          <p:nvPr/>
        </p:nvSpPr>
        <p:spPr>
          <a:xfrm>
            <a:off x="5910470" y="2325177"/>
            <a:ext cx="14444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5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0DD40-92C4-4E1C-9730-4F0AB714722F}"/>
              </a:ext>
            </a:extLst>
          </p:cNvPr>
          <p:cNvSpPr txBox="1"/>
          <p:nvPr/>
        </p:nvSpPr>
        <p:spPr>
          <a:xfrm>
            <a:off x="934791" y="634526"/>
            <a:ext cx="102571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F2B074-7CD7-4677-A7E6-BB1CF0ADE035}"/>
              </a:ext>
            </a:extLst>
          </p:cNvPr>
          <p:cNvSpPr txBox="1"/>
          <p:nvPr/>
        </p:nvSpPr>
        <p:spPr>
          <a:xfrm>
            <a:off x="4721261" y="1891436"/>
            <a:ext cx="42274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20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8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8D277B-3DAE-4BFA-A8E7-F3B36F5253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500" r="90000">
                        <a14:foregroundMark x1="8200" y1="45733" x2="8200" y2="45733"/>
                        <a14:foregroundMark x1="7500" y1="45067" x2="7500" y2="45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2" t="15652" r="10870" b="13043"/>
          <a:stretch/>
        </p:blipFill>
        <p:spPr>
          <a:xfrm>
            <a:off x="139154" y="2221835"/>
            <a:ext cx="4638260" cy="2981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4E456E-2AA7-434D-B258-03A17F48BB9A}"/>
              </a:ext>
            </a:extLst>
          </p:cNvPr>
          <p:cNvSpPr txBox="1"/>
          <p:nvPr/>
        </p:nvSpPr>
        <p:spPr>
          <a:xfrm>
            <a:off x="6096000" y="736172"/>
            <a:ext cx="34853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ঢো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89392-E2E8-4103-A5BD-B0AD64B6F97B}"/>
              </a:ext>
            </a:extLst>
          </p:cNvPr>
          <p:cNvSpPr txBox="1"/>
          <p:nvPr/>
        </p:nvSpPr>
        <p:spPr>
          <a:xfrm>
            <a:off x="6533322" y="2102565"/>
            <a:ext cx="21203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50BC74-F74B-4D36-89B8-B6EBE68EBE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67" l="0" r="99667">
                        <a14:foregroundMark x1="1667" y1="53377" x2="1667" y2="53377"/>
                        <a14:foregroundMark x1="1133" y1="41722" x2="1133" y2="41722"/>
                        <a14:foregroundMark x1="1133" y1="39868" x2="1133" y2="39868"/>
                        <a14:foregroundMark x1="1800" y1="37351" x2="1800" y2="37351"/>
                        <a14:foregroundMark x1="2667" y1="62252" x2="2667" y2="62252"/>
                        <a14:foregroundMark x1="1800" y1="58940" x2="1800" y2="58940"/>
                        <a14:foregroundMark x1="1000" y1="55894" x2="1000" y2="55894"/>
                        <a14:foregroundMark x1="11933" y1="78543" x2="11933" y2="78543"/>
                        <a14:foregroundMark x1="34067" y1="95099" x2="34067" y2="95099"/>
                        <a14:foregroundMark x1="84733" y1="84768" x2="84733" y2="84768"/>
                        <a14:foregroundMark x1="86533" y1="82649" x2="86533" y2="82649"/>
                        <a14:foregroundMark x1="90000" y1="78146" x2="90000" y2="78146"/>
                        <a14:foregroundMark x1="93200" y1="73510" x2="93200" y2="73510"/>
                        <a14:foregroundMark x1="92200" y1="76026" x2="92200" y2="76026"/>
                        <a14:foregroundMark x1="92200" y1="76026" x2="92200" y2="76026"/>
                        <a14:foregroundMark x1="98200" y1="49272" x2="98200" y2="49272"/>
                        <a14:foregroundMark x1="97533" y1="36821" x2="97533" y2="36821"/>
                        <a14:foregroundMark x1="98333" y1="40132" x2="98333" y2="40132"/>
                        <a14:foregroundMark x1="61533" y1="3444" x2="61533" y2="3444"/>
                        <a14:foregroundMark x1="70000" y1="5960" x2="70000" y2="5960"/>
                        <a14:foregroundMark x1="72800" y1="7285" x2="72800" y2="7285"/>
                        <a14:foregroundMark x1="66667" y1="3974" x2="66667" y2="3974"/>
                        <a14:foregroundMark x1="64467" y1="3974" x2="64467" y2="3974"/>
                        <a14:foregroundMark x1="64467" y1="3974" x2="64467" y2="3974"/>
                        <a14:foregroundMark x1="62400" y1="3179" x2="62400" y2="3179"/>
                        <a14:foregroundMark x1="62400" y1="3179" x2="62400" y2="3179"/>
                        <a14:foregroundMark x1="60000" y1="1987" x2="60000" y2="1987"/>
                        <a14:foregroundMark x1="60000" y1="1987" x2="60000" y2="1987"/>
                        <a14:foregroundMark x1="59867" y1="1722" x2="59867" y2="1722"/>
                        <a14:foregroundMark x1="25733" y1="6490" x2="25733" y2="6490"/>
                        <a14:foregroundMark x1="22667" y1="7815" x2="22667" y2="7815"/>
                        <a14:foregroundMark x1="18333" y1="11921" x2="18333" y2="11921"/>
                        <a14:foregroundMark x1="14600" y1="14967" x2="14600" y2="14967"/>
                        <a14:foregroundMark x1="11800" y1="17219" x2="11800" y2="17219"/>
                        <a14:foregroundMark x1="11800" y1="17219" x2="11800" y2="17219"/>
                        <a14:foregroundMark x1="17067" y1="13907" x2="17067" y2="13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" b="3316"/>
          <a:stretch/>
        </p:blipFill>
        <p:spPr>
          <a:xfrm>
            <a:off x="248429" y="1468022"/>
            <a:ext cx="5847571" cy="2733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B7587-983A-43FE-9010-3D037F91C873}"/>
              </a:ext>
            </a:extLst>
          </p:cNvPr>
          <p:cNvSpPr txBox="1"/>
          <p:nvPr/>
        </p:nvSpPr>
        <p:spPr>
          <a:xfrm>
            <a:off x="6665843" y="1073378"/>
            <a:ext cx="38431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কনা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83256-B1F3-4FCD-AF6C-A7DAC0D33511}"/>
              </a:ext>
            </a:extLst>
          </p:cNvPr>
          <p:cNvSpPr txBox="1"/>
          <p:nvPr/>
        </p:nvSpPr>
        <p:spPr>
          <a:xfrm>
            <a:off x="6665843" y="2382559"/>
            <a:ext cx="13069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ADB59A-85D6-4D87-9906-F8135E769441}"/>
              </a:ext>
            </a:extLst>
          </p:cNvPr>
          <p:cNvSpPr txBox="1"/>
          <p:nvPr/>
        </p:nvSpPr>
        <p:spPr>
          <a:xfrm>
            <a:off x="781879" y="624248"/>
            <a:ext cx="103234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5B88DF-511B-449A-908E-1C289F0E3EDC}"/>
              </a:ext>
            </a:extLst>
          </p:cNvPr>
          <p:cNvSpPr txBox="1"/>
          <p:nvPr/>
        </p:nvSpPr>
        <p:spPr>
          <a:xfrm>
            <a:off x="4684643" y="2054087"/>
            <a:ext cx="17956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endParaRPr lang="en-US" sz="20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ঢ">
            <a:hlinkClick r:id="" action="ppaction://media"/>
            <a:extLst>
              <a:ext uri="{FF2B5EF4-FFF2-40B4-BE49-F238E27FC236}">
                <a16:creationId xmlns:a16="http://schemas.microsoft.com/office/drawing/2014/main" id="{43825A21-F372-40A3-8D26-44743EC96C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724957"/>
            <a:ext cx="12192000" cy="2261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8C423B-4A92-441F-B0D9-E75323508C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98" b="98514" l="3214" r="100000">
                        <a14:foregroundMark x1="74167" y1="27489" x2="74167" y2="27489"/>
                        <a14:foregroundMark x1="77976" y1="23180" x2="77976" y2="23180"/>
                        <a14:foregroundMark x1="77143" y1="15750" x2="77143" y2="15750"/>
                        <a14:foregroundMark x1="58929" y1="15305" x2="58929" y2="15305"/>
                        <a14:foregroundMark x1="37143" y1="19762" x2="37143" y2="19762"/>
                        <a14:foregroundMark x1="38333" y1="22437" x2="38333" y2="22437"/>
                        <a14:foregroundMark x1="25000" y1="39822" x2="25000" y2="39822"/>
                        <a14:foregroundMark x1="9524" y1="60475" x2="9524" y2="60475"/>
                        <a14:foregroundMark x1="10000" y1="62853" x2="10000" y2="62853"/>
                        <a14:foregroundMark x1="10000" y1="62853" x2="10000" y2="62853"/>
                        <a14:foregroundMark x1="16786" y1="75037" x2="16786" y2="75037"/>
                        <a14:foregroundMark x1="16786" y1="75037" x2="16786" y2="75037"/>
                        <a14:foregroundMark x1="58690" y1="14264" x2="58690" y2="14264"/>
                        <a14:foregroundMark x1="57024" y1="14264" x2="57024" y2="14264"/>
                        <a14:foregroundMark x1="57024" y1="14264" x2="57024" y2="14264"/>
                        <a14:foregroundMark x1="57024" y1="14264" x2="57024" y2="14264"/>
                        <a14:foregroundMark x1="56786" y1="14264" x2="56786" y2="14264"/>
                        <a14:foregroundMark x1="56786" y1="14264" x2="56786" y2="14264"/>
                        <a14:foregroundMark x1="73929" y1="26300" x2="73929" y2="26300"/>
                        <a14:foregroundMark x1="66310" y1="24517" x2="66310" y2="24517"/>
                        <a14:foregroundMark x1="18452" y1="92125" x2="18452" y2="92125"/>
                        <a14:foregroundMark x1="18690" y1="92422" x2="19286" y2="92422"/>
                        <a14:foregroundMark x1="19762" y1="92422" x2="19762" y2="92422"/>
                        <a14:foregroundMark x1="18929" y1="87964" x2="18929" y2="87964"/>
                        <a14:foregroundMark x1="17381" y1="85290" x2="17381" y2="84993"/>
                        <a14:foregroundMark x1="17381" y1="84993" x2="17381" y2="84993"/>
                        <a14:foregroundMark x1="84762" y1="88707" x2="84762" y2="88707"/>
                        <a14:foregroundMark x1="87500" y1="83952" x2="87500" y2="83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3193" b="26639"/>
          <a:stretch/>
        </p:blipFill>
        <p:spPr>
          <a:xfrm>
            <a:off x="-282417" y="-1074303"/>
            <a:ext cx="12363216" cy="7066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450ABF-AB28-44F4-9AAA-33717E0C41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7235"/>
          <a:stretch/>
        </p:blipFill>
        <p:spPr>
          <a:xfrm>
            <a:off x="3373777" y="3356820"/>
            <a:ext cx="6054221" cy="27362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DA6B62-F111-449B-B31C-CACA0621113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46" b="64844" l="35286" r="65081">
                        <a14:foregroundMark x1="61786" y1="60417" x2="61786" y2="60417"/>
                        <a14:foregroundMark x1="64568" y1="61068" x2="64568" y2="61068"/>
                        <a14:foregroundMark x1="64568" y1="61068" x2="64568" y2="61068"/>
                        <a14:foregroundMark x1="58272" y1="63672" x2="58272" y2="63672"/>
                        <a14:foregroundMark x1="56808" y1="62109" x2="56808" y2="62109"/>
                        <a14:foregroundMark x1="56076" y1="62109" x2="56076" y2="62109"/>
                        <a14:foregroundMark x1="55710" y1="62500" x2="55710" y2="62500"/>
                        <a14:foregroundMark x1="55710" y1="62500" x2="55710" y2="62500"/>
                        <a14:foregroundMark x1="55490" y1="62630" x2="55490" y2="62630"/>
                        <a14:foregroundMark x1="55490" y1="62630" x2="55490" y2="62630"/>
                        <a14:foregroundMark x1="55490" y1="62630" x2="55490" y2="62630"/>
                        <a14:foregroundMark x1="54685" y1="62109" x2="54685" y2="62109"/>
                        <a14:foregroundMark x1="54612" y1="62109" x2="54612" y2="62109"/>
                        <a14:foregroundMark x1="51977" y1="55339" x2="51977" y2="55339"/>
                        <a14:foregroundMark x1="51977" y1="55339" x2="51977" y2="55339"/>
                        <a14:foregroundMark x1="46999" y1="58073" x2="46999" y2="58073"/>
                        <a14:foregroundMark x1="46486" y1="49219" x2="46486" y2="49219"/>
                        <a14:foregroundMark x1="44729" y1="41406" x2="44729" y2="41406"/>
                        <a14:foregroundMark x1="44656" y1="41276" x2="44656" y2="41276"/>
                        <a14:foregroundMark x1="41069" y1="29036" x2="41069" y2="29036"/>
                        <a14:foregroundMark x1="43045" y1="36979" x2="43045" y2="36979"/>
                        <a14:foregroundMark x1="36457" y1="38021" x2="36457" y2="38021"/>
                        <a14:foregroundMark x1="39824" y1="59896" x2="39824" y2="59896"/>
                        <a14:foregroundMark x1="35871" y1="62109" x2="35871" y2="62109"/>
                        <a14:foregroundMark x1="38287" y1="61068" x2="38287" y2="61068"/>
                        <a14:foregroundMark x1="38287" y1="61068" x2="38287" y2="61068"/>
                        <a14:foregroundMark x1="40410" y1="61979" x2="40410" y2="61979"/>
                        <a14:foregroundMark x1="42533" y1="34505" x2="42533" y2="34505"/>
                        <a14:foregroundMark x1="51171" y1="48958" x2="51171" y2="48958"/>
                        <a14:foregroundMark x1="50293" y1="50781" x2="50293" y2="50781"/>
                        <a14:foregroundMark x1="53294" y1="53385" x2="53294" y2="53385"/>
                        <a14:foregroundMark x1="60835" y1="54688" x2="60835" y2="54688"/>
                        <a14:foregroundMark x1="62518" y1="55599" x2="62518" y2="55599"/>
                        <a14:foregroundMark x1="63836" y1="54818" x2="63836" y2="54818"/>
                        <a14:foregroundMark x1="65081" y1="59896" x2="65081" y2="59896"/>
                        <a14:foregroundMark x1="58858" y1="61849" x2="58858" y2="61849"/>
                        <a14:foregroundMark x1="48682" y1="61849" x2="48682" y2="61849"/>
                        <a14:foregroundMark x1="51464" y1="61719" x2="51464" y2="61719"/>
                        <a14:foregroundMark x1="37482" y1="63932" x2="37482" y2="63932"/>
                        <a14:foregroundMark x1="36237" y1="63672" x2="36237" y2="63672"/>
                        <a14:foregroundMark x1="40703" y1="56510" x2="40703" y2="56510"/>
                        <a14:foregroundMark x1="38580" y1="62891" x2="38580" y2="62891"/>
                        <a14:foregroundMark x1="38726" y1="62891" x2="38726" y2="62891"/>
                        <a14:foregroundMark x1="38873" y1="62891" x2="38873" y2="62891"/>
                        <a14:foregroundMark x1="38873" y1="62891" x2="38873" y2="62891"/>
                        <a14:foregroundMark x1="52050" y1="63672" x2="52050" y2="63672"/>
                        <a14:foregroundMark x1="52050" y1="63672" x2="52050" y2="63672"/>
                        <a14:foregroundMark x1="52050" y1="63672" x2="52050" y2="63672"/>
                        <a14:foregroundMark x1="50293" y1="62240" x2="50293" y2="62240"/>
                        <a14:foregroundMark x1="50293" y1="62240" x2="50293" y2="62240"/>
                        <a14:foregroundMark x1="50293" y1="62240" x2="50293" y2="62240"/>
                        <a14:foregroundMark x1="52709" y1="63802" x2="52709" y2="63802"/>
                        <a14:foregroundMark x1="52782" y1="63932" x2="52782" y2="63932"/>
                        <a14:foregroundMark x1="52928" y1="63932" x2="52928" y2="63932"/>
                        <a14:foregroundMark x1="53660" y1="64193" x2="53660" y2="64193"/>
                        <a14:foregroundMark x1="53880" y1="64583" x2="54173" y2="64844"/>
                        <a14:foregroundMark x1="62665" y1="64193" x2="62665" y2="64193"/>
                        <a14:foregroundMark x1="62665" y1="64193" x2="62665" y2="64193"/>
                        <a14:foregroundMark x1="62079" y1="64193" x2="60615" y2="64193"/>
                        <a14:foregroundMark x1="60615" y1="64193" x2="60615" y2="64193"/>
                        <a14:foregroundMark x1="60615" y1="64193" x2="60615" y2="64193"/>
                        <a14:foregroundMark x1="60615" y1="64193" x2="58346" y2="64193"/>
                        <a14:foregroundMark x1="57613" y1="64193" x2="57613" y2="64193"/>
                        <a14:foregroundMark x1="57613" y1="64193" x2="57613" y2="64193"/>
                        <a14:foregroundMark x1="57540" y1="64193" x2="57540" y2="64193"/>
                        <a14:foregroundMark x1="56662" y1="63932" x2="56662" y2="63932"/>
                        <a14:foregroundMark x1="56662" y1="63932" x2="56662" y2="63932"/>
                        <a14:foregroundMark x1="56662" y1="63932" x2="56662" y2="63932"/>
                        <a14:foregroundMark x1="56076" y1="63932" x2="56076" y2="63932"/>
                        <a14:foregroundMark x1="56003" y1="63932" x2="56003" y2="63932"/>
                        <a14:foregroundMark x1="55857" y1="64063" x2="55857" y2="64063"/>
                        <a14:foregroundMark x1="55857" y1="64063" x2="55857" y2="64063"/>
                        <a14:foregroundMark x1="55490" y1="64844" x2="55490" y2="64844"/>
                        <a14:foregroundMark x1="55490" y1="64844" x2="55490" y2="64844"/>
                        <a14:foregroundMark x1="55490" y1="64844" x2="55490" y2="64844"/>
                        <a14:foregroundMark x1="55271" y1="63932" x2="55271" y2="63932"/>
                        <a14:foregroundMark x1="55271" y1="63932" x2="55271" y2="63932"/>
                        <a14:foregroundMark x1="55271" y1="63932" x2="55271" y2="63932"/>
                        <a14:foregroundMark x1="55271" y1="63672" x2="55271" y2="63672"/>
                        <a14:foregroundMark x1="57613" y1="64844" x2="57613" y2="64844"/>
                        <a14:foregroundMark x1="57613" y1="64714" x2="57613" y2="64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48" t="27815" r="33696" b="34485"/>
          <a:stretch/>
        </p:blipFill>
        <p:spPr>
          <a:xfrm>
            <a:off x="4584566" y="936738"/>
            <a:ext cx="4227964" cy="28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77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97BD81-B15F-4A64-9604-52ED7CD2E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6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481"/>
            <a:ext cx="5183695" cy="3592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53E214-6DD0-45B9-838B-8DDACF96B4FE}"/>
              </a:ext>
            </a:extLst>
          </p:cNvPr>
          <p:cNvSpPr txBox="1"/>
          <p:nvPr/>
        </p:nvSpPr>
        <p:spPr>
          <a:xfrm>
            <a:off x="6215270" y="753142"/>
            <a:ext cx="42406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রিণ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90F56-1FC2-4361-91DB-D70DC6C9BAA5}"/>
              </a:ext>
            </a:extLst>
          </p:cNvPr>
          <p:cNvSpPr txBox="1"/>
          <p:nvPr/>
        </p:nvSpPr>
        <p:spPr>
          <a:xfrm>
            <a:off x="8017044" y="2071579"/>
            <a:ext cx="134160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CEFB57-E388-4653-AC09-8A01B7A9105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067" b="64933" l="67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978" b="32978"/>
          <a:stretch/>
        </p:blipFill>
        <p:spPr>
          <a:xfrm rot="6457265">
            <a:off x="-349367" y="2121955"/>
            <a:ext cx="5865287" cy="2249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4C6B09-86B0-4B92-B146-95A17EFC5BF1}"/>
              </a:ext>
            </a:extLst>
          </p:cNvPr>
          <p:cNvSpPr txBox="1"/>
          <p:nvPr/>
        </p:nvSpPr>
        <p:spPr>
          <a:xfrm>
            <a:off x="6096000" y="848139"/>
            <a:ext cx="37768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47176-C29C-469E-B3EA-4DF6B4B5BF3C}"/>
              </a:ext>
            </a:extLst>
          </p:cNvPr>
          <p:cNvSpPr txBox="1"/>
          <p:nvPr/>
        </p:nvSpPr>
        <p:spPr>
          <a:xfrm>
            <a:off x="7303133" y="2503503"/>
            <a:ext cx="37768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ণ">
            <a:hlinkClick r:id="" action="ppaction://media"/>
            <a:extLst>
              <a:ext uri="{FF2B5EF4-FFF2-40B4-BE49-F238E27FC236}">
                <a16:creationId xmlns:a16="http://schemas.microsoft.com/office/drawing/2014/main" id="{078A03DF-59F4-472E-931C-AE3FE1A7A02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6EA06E-4CA4-441A-B2CE-A0A8EF701139}"/>
              </a:ext>
            </a:extLst>
          </p:cNvPr>
          <p:cNvSpPr txBox="1"/>
          <p:nvPr/>
        </p:nvSpPr>
        <p:spPr>
          <a:xfrm>
            <a:off x="1855304" y="-59374"/>
            <a:ext cx="81235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এসো বর্ণগুলো এক সাথে পড়ি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DDD6D-EE26-4A7C-8A1D-ADA4095E4A8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521" b="67318" l="24817" r="91728">
                        <a14:foregroundMark x1="33748" y1="50911" x2="33748" y2="50911"/>
                        <a14:foregroundMark x1="34407" y1="44531" x2="34407" y2="44531"/>
                        <a14:foregroundMark x1="62299" y1="40104" x2="62299" y2="40104"/>
                        <a14:foregroundMark x1="61567" y1="50260" x2="61567" y2="50260"/>
                        <a14:foregroundMark x1="72914" y1="51302" x2="73353" y2="51823"/>
                        <a14:foregroundMark x1="86530" y1="51563" x2="86530" y2="51563"/>
                        <a14:foregroundMark x1="87848" y1="49609" x2="87848" y2="49609"/>
                        <a14:foregroundMark x1="87921" y1="49609" x2="87921" y2="49609"/>
                        <a14:foregroundMark x1="62592" y1="42448" x2="62592" y2="43229"/>
                        <a14:foregroundMark x1="62592" y1="43229" x2="62592" y2="43229"/>
                        <a14:foregroundMark x1="58419" y1="38411" x2="58419" y2="38411"/>
                        <a14:foregroundMark x1="58419" y1="38411" x2="58419" y2="38411"/>
                        <a14:foregroundMark x1="61127" y1="39323" x2="61127" y2="39323"/>
                        <a14:foregroundMark x1="61127" y1="39714" x2="61054" y2="40234"/>
                        <a14:foregroundMark x1="60908" y1="40104" x2="60908" y2="40104"/>
                        <a14:foregroundMark x1="60908" y1="40104" x2="60908" y2="40104"/>
                        <a14:foregroundMark x1="45388" y1="40625" x2="45388" y2="40625"/>
                        <a14:foregroundMark x1="45461" y1="40495" x2="45827" y2="40495"/>
                        <a14:foregroundMark x1="69400" y1="39193" x2="69400" y2="39193"/>
                        <a14:foregroundMark x1="69400" y1="39193" x2="69400" y2="39193"/>
                        <a14:foregroundMark x1="29429" y1="53906" x2="29429" y2="53906"/>
                        <a14:foregroundMark x1="29502" y1="53906" x2="29502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8" t="27236" r="8542" b="32969"/>
          <a:stretch/>
        </p:blipFill>
        <p:spPr>
          <a:xfrm>
            <a:off x="-92766" y="1064559"/>
            <a:ext cx="12019722" cy="4662633"/>
          </a:xfrm>
          <a:prstGeom prst="rect">
            <a:avLst/>
          </a:prstGeom>
        </p:spPr>
      </p:pic>
      <p:pic>
        <p:nvPicPr>
          <p:cNvPr id="2" name="ট">
            <a:hlinkClick r:id="" action="ppaction://media"/>
            <a:extLst>
              <a:ext uri="{FF2B5EF4-FFF2-40B4-BE49-F238E27FC236}">
                <a16:creationId xmlns:a16="http://schemas.microsoft.com/office/drawing/2014/main" id="{FE16B95F-9122-4BB5-BB2C-082C92CB82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20752" y="3738481"/>
            <a:ext cx="487363" cy="487363"/>
          </a:xfrm>
          <a:prstGeom prst="rect">
            <a:avLst/>
          </a:prstGeom>
        </p:spPr>
      </p:pic>
      <p:pic>
        <p:nvPicPr>
          <p:cNvPr id="4" name="ঠ (2)">
            <a:hlinkClick r:id="" action="ppaction://media"/>
            <a:extLst>
              <a:ext uri="{FF2B5EF4-FFF2-40B4-BE49-F238E27FC236}">
                <a16:creationId xmlns:a16="http://schemas.microsoft.com/office/drawing/2014/main" id="{036BDDA6-7F23-4354-A5EF-7CDF528D569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52882" y="3632367"/>
            <a:ext cx="487363" cy="487363"/>
          </a:xfrm>
          <a:prstGeom prst="rect">
            <a:avLst/>
          </a:prstGeom>
        </p:spPr>
      </p:pic>
      <p:pic>
        <p:nvPicPr>
          <p:cNvPr id="8" name="ঢ">
            <a:hlinkClick r:id="" action="ppaction://media"/>
            <a:extLst>
              <a:ext uri="{FF2B5EF4-FFF2-40B4-BE49-F238E27FC236}">
                <a16:creationId xmlns:a16="http://schemas.microsoft.com/office/drawing/2014/main" id="{F48B7649-4BEF-4A56-BD05-ABD8F9E9AE5E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435699" y="3680070"/>
            <a:ext cx="487363" cy="487363"/>
          </a:xfrm>
          <a:prstGeom prst="rect">
            <a:avLst/>
          </a:prstGeom>
        </p:spPr>
      </p:pic>
      <p:pic>
        <p:nvPicPr>
          <p:cNvPr id="9" name="ণ">
            <a:hlinkClick r:id="" action="ppaction://media"/>
            <a:extLst>
              <a:ext uri="{FF2B5EF4-FFF2-40B4-BE49-F238E27FC236}">
                <a16:creationId xmlns:a16="http://schemas.microsoft.com/office/drawing/2014/main" id="{FC01E041-1314-47DD-8362-C6871355A0F1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821090" y="39323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7100F-EDB1-4941-8265-60EAD4119164}"/>
              </a:ext>
            </a:extLst>
          </p:cNvPr>
          <p:cNvSpPr txBox="1"/>
          <p:nvPr/>
        </p:nvSpPr>
        <p:spPr>
          <a:xfrm>
            <a:off x="2199860" y="0"/>
            <a:ext cx="82561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 ঘরে 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পরের</a:t>
            </a: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বর্ণ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</a:t>
            </a:r>
            <a:r>
              <a:rPr kumimoji="0" lang="bn-BD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লিখি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849F52-F7AF-40FA-9E25-2521A284C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67682"/>
              </p:ext>
            </p:extLst>
          </p:nvPr>
        </p:nvGraphicFramePr>
        <p:xfrm>
          <a:off x="2199860" y="1537855"/>
          <a:ext cx="5393636" cy="405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988">
                  <a:extLst>
                    <a:ext uri="{9D8B030D-6E8A-4147-A177-3AD203B41FA5}">
                      <a16:colId xmlns:a16="http://schemas.microsoft.com/office/drawing/2014/main" val="65204806"/>
                    </a:ext>
                  </a:extLst>
                </a:gridCol>
                <a:gridCol w="2757648">
                  <a:extLst>
                    <a:ext uri="{9D8B030D-6E8A-4147-A177-3AD203B41FA5}">
                      <a16:colId xmlns:a16="http://schemas.microsoft.com/office/drawing/2014/main" val="2443770802"/>
                    </a:ext>
                  </a:extLst>
                </a:gridCol>
              </a:tblGrid>
              <a:tr h="112650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997835"/>
                  </a:ext>
                </a:extLst>
              </a:tr>
              <a:tr h="146402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283706"/>
                  </a:ext>
                </a:extLst>
              </a:tr>
              <a:tr h="146402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1BD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957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49ADEB-EF26-4D13-B8C0-7C2E22057748}"/>
              </a:ext>
            </a:extLst>
          </p:cNvPr>
          <p:cNvSpPr txBox="1"/>
          <p:nvPr/>
        </p:nvSpPr>
        <p:spPr>
          <a:xfrm>
            <a:off x="2708631" y="1292120"/>
            <a:ext cx="1855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27209-682E-433C-A9F9-01DBB9270167}"/>
              </a:ext>
            </a:extLst>
          </p:cNvPr>
          <p:cNvSpPr txBox="1"/>
          <p:nvPr/>
        </p:nvSpPr>
        <p:spPr>
          <a:xfrm>
            <a:off x="12192000" y="1592168"/>
            <a:ext cx="1444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958F45-96B2-433D-B4F6-B03A4FAFC82B}"/>
              </a:ext>
            </a:extLst>
          </p:cNvPr>
          <p:cNvSpPr txBox="1"/>
          <p:nvPr/>
        </p:nvSpPr>
        <p:spPr>
          <a:xfrm>
            <a:off x="2513008" y="2513170"/>
            <a:ext cx="1855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9138B-9657-40FB-930D-DCD668A58C7C}"/>
              </a:ext>
            </a:extLst>
          </p:cNvPr>
          <p:cNvSpPr txBox="1"/>
          <p:nvPr/>
        </p:nvSpPr>
        <p:spPr>
          <a:xfrm>
            <a:off x="12387623" y="2792740"/>
            <a:ext cx="2004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5A4DA-0939-4A34-A246-69CA6BDD5EC7}"/>
              </a:ext>
            </a:extLst>
          </p:cNvPr>
          <p:cNvSpPr txBox="1"/>
          <p:nvPr/>
        </p:nvSpPr>
        <p:spPr>
          <a:xfrm>
            <a:off x="2476038" y="4028204"/>
            <a:ext cx="1572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12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54557 -0.0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9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54362 -0.01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3D0BF6-4A38-4B56-84A2-9238E60C0F59}"/>
              </a:ext>
            </a:extLst>
          </p:cNvPr>
          <p:cNvSpPr txBox="1"/>
          <p:nvPr/>
        </p:nvSpPr>
        <p:spPr>
          <a:xfrm>
            <a:off x="2782957" y="0"/>
            <a:ext cx="69308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বর্ণ দিয়ে শব্দ বলি/ চর্চা </a:t>
            </a:r>
            <a:endParaRPr lang="en-US" dirty="0"/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145EFA08-6E6D-4CFC-88F3-DF3D301A0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24246"/>
              </p:ext>
            </p:extLst>
          </p:nvPr>
        </p:nvGraphicFramePr>
        <p:xfrm>
          <a:off x="192156" y="1370916"/>
          <a:ext cx="11807688" cy="516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896">
                  <a:extLst>
                    <a:ext uri="{9D8B030D-6E8A-4147-A177-3AD203B41FA5}">
                      <a16:colId xmlns:a16="http://schemas.microsoft.com/office/drawing/2014/main" val="4152436006"/>
                    </a:ext>
                  </a:extLst>
                </a:gridCol>
                <a:gridCol w="3935896">
                  <a:extLst>
                    <a:ext uri="{9D8B030D-6E8A-4147-A177-3AD203B41FA5}">
                      <a16:colId xmlns:a16="http://schemas.microsoft.com/office/drawing/2014/main" val="2388276276"/>
                    </a:ext>
                  </a:extLst>
                </a:gridCol>
                <a:gridCol w="3935896">
                  <a:extLst>
                    <a:ext uri="{9D8B030D-6E8A-4147-A177-3AD203B41FA5}">
                      <a16:colId xmlns:a16="http://schemas.microsoft.com/office/drawing/2014/main" val="609214236"/>
                    </a:ext>
                  </a:extLst>
                </a:gridCol>
              </a:tblGrid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48184"/>
                  </a:ext>
                </a:extLst>
              </a:tr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178812"/>
                  </a:ext>
                </a:extLst>
              </a:tr>
              <a:tr h="13815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982818"/>
                  </a:ext>
                </a:extLst>
              </a:tr>
              <a:tr h="10176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74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465C7FB-0F67-4F27-ABD3-7DDA307D9A0E}"/>
              </a:ext>
            </a:extLst>
          </p:cNvPr>
          <p:cNvSpPr txBox="1"/>
          <p:nvPr/>
        </p:nvSpPr>
        <p:spPr>
          <a:xfrm>
            <a:off x="-708991" y="1401273"/>
            <a:ext cx="1673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25918-3AE3-4FD0-86EA-4B786076FEDE}"/>
              </a:ext>
            </a:extLst>
          </p:cNvPr>
          <p:cNvSpPr txBox="1"/>
          <p:nvPr/>
        </p:nvSpPr>
        <p:spPr>
          <a:xfrm>
            <a:off x="-1039337" y="2828835"/>
            <a:ext cx="119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85CF1-85CD-48C0-AE83-3D26C9EA6045}"/>
              </a:ext>
            </a:extLst>
          </p:cNvPr>
          <p:cNvSpPr txBox="1"/>
          <p:nvPr/>
        </p:nvSpPr>
        <p:spPr>
          <a:xfrm>
            <a:off x="-994786" y="4264488"/>
            <a:ext cx="1404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8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C0CBFC-CBC2-430E-B99D-FFEC52AA423A}"/>
              </a:ext>
            </a:extLst>
          </p:cNvPr>
          <p:cNvSpPr txBox="1"/>
          <p:nvPr/>
        </p:nvSpPr>
        <p:spPr>
          <a:xfrm>
            <a:off x="-942997" y="5464817"/>
            <a:ext cx="1885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endParaRPr lang="en-US" sz="72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0A6C84-1740-4CC4-BDC8-F78BFF8D11CE}"/>
              </a:ext>
            </a:extLst>
          </p:cNvPr>
          <p:cNvSpPr txBox="1"/>
          <p:nvPr/>
        </p:nvSpPr>
        <p:spPr>
          <a:xfrm>
            <a:off x="-2596204" y="1393183"/>
            <a:ext cx="196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32AC6F-76C6-4AD9-88EF-897CD71D831F}"/>
              </a:ext>
            </a:extLst>
          </p:cNvPr>
          <p:cNvSpPr txBox="1"/>
          <p:nvPr/>
        </p:nvSpPr>
        <p:spPr>
          <a:xfrm>
            <a:off x="-4711495" y="1364856"/>
            <a:ext cx="2562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1EC535-C11B-4257-A15B-9FDB3FD07315}"/>
              </a:ext>
            </a:extLst>
          </p:cNvPr>
          <p:cNvSpPr txBox="1"/>
          <p:nvPr/>
        </p:nvSpPr>
        <p:spPr>
          <a:xfrm>
            <a:off x="-2670312" y="2801603"/>
            <a:ext cx="196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ঠোট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071167-C066-4E90-88D2-B3E63101E778}"/>
              </a:ext>
            </a:extLst>
          </p:cNvPr>
          <p:cNvSpPr txBox="1"/>
          <p:nvPr/>
        </p:nvSpPr>
        <p:spPr>
          <a:xfrm>
            <a:off x="-5682871" y="2809896"/>
            <a:ext cx="4124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ঠেলা গাড়ি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4A0F68-A2AE-422E-948E-027B17D8B977}"/>
              </a:ext>
            </a:extLst>
          </p:cNvPr>
          <p:cNvSpPr txBox="1"/>
          <p:nvPr/>
        </p:nvSpPr>
        <p:spPr>
          <a:xfrm>
            <a:off x="-3027774" y="4188537"/>
            <a:ext cx="1551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BDC473-51F6-427A-BBCC-0F41597C587D}"/>
              </a:ext>
            </a:extLst>
          </p:cNvPr>
          <p:cNvSpPr txBox="1"/>
          <p:nvPr/>
        </p:nvSpPr>
        <p:spPr>
          <a:xfrm>
            <a:off x="-5922424" y="4052692"/>
            <a:ext cx="2509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4C0A21-2A80-4F31-9008-9A4C0F6439A5}"/>
              </a:ext>
            </a:extLst>
          </p:cNvPr>
          <p:cNvSpPr txBox="1"/>
          <p:nvPr/>
        </p:nvSpPr>
        <p:spPr>
          <a:xfrm>
            <a:off x="-3412880" y="5375063"/>
            <a:ext cx="232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179C17-0AA6-4CEE-A293-9F1499EBB1F6}"/>
              </a:ext>
            </a:extLst>
          </p:cNvPr>
          <p:cNvSpPr txBox="1"/>
          <p:nvPr/>
        </p:nvSpPr>
        <p:spPr>
          <a:xfrm>
            <a:off x="-6539760" y="5328896"/>
            <a:ext cx="2509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ঢোল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4271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56992 -0.0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1.05846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19544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6 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1.09076 0.019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31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9141 -0.016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64935 0.000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1.15026 0.030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13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7.40741E-7 L 0.18411 -0.0013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65065 0.015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26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1.12122 -0.0094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55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BC1E2-04F5-424E-A4AE-D5A33E1D9DD3}"/>
              </a:ext>
            </a:extLst>
          </p:cNvPr>
          <p:cNvSpPr txBox="1"/>
          <p:nvPr/>
        </p:nvSpPr>
        <p:spPr>
          <a:xfrm>
            <a:off x="2915479" y="111252"/>
            <a:ext cx="7474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0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0FC361-2141-4B9F-BC42-F5D5196658F5}"/>
              </a:ext>
            </a:extLst>
          </p:cNvPr>
          <p:cNvSpPr txBox="1"/>
          <p:nvPr/>
        </p:nvSpPr>
        <p:spPr>
          <a:xfrm>
            <a:off x="2994992" y="-57073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 কাজ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77F5-AC70-462F-959B-901ADAB68DCB}"/>
              </a:ext>
            </a:extLst>
          </p:cNvPr>
          <p:cNvSpPr txBox="1"/>
          <p:nvPr/>
        </p:nvSpPr>
        <p:spPr>
          <a:xfrm>
            <a:off x="1616766" y="825854"/>
            <a:ext cx="88524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 সাথে বর্ন দাগ টেনে মিলাই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81833-9C56-4CF3-9E14-D43545753AF7}"/>
              </a:ext>
            </a:extLst>
          </p:cNvPr>
          <p:cNvSpPr txBox="1"/>
          <p:nvPr/>
        </p:nvSpPr>
        <p:spPr>
          <a:xfrm>
            <a:off x="2577548" y="3076876"/>
            <a:ext cx="834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D395B-0436-4952-B0D7-A6B611B34623}"/>
              </a:ext>
            </a:extLst>
          </p:cNvPr>
          <p:cNvSpPr txBox="1"/>
          <p:nvPr/>
        </p:nvSpPr>
        <p:spPr>
          <a:xfrm>
            <a:off x="2567654" y="4009795"/>
            <a:ext cx="834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5F99A4-962C-4123-9697-BE739967D5A3}"/>
              </a:ext>
            </a:extLst>
          </p:cNvPr>
          <p:cNvSpPr txBox="1"/>
          <p:nvPr/>
        </p:nvSpPr>
        <p:spPr>
          <a:xfrm>
            <a:off x="5696835" y="5229002"/>
            <a:ext cx="3036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ঠেলা গাডি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774FB-4A8B-432E-91C6-C0687B7AE7FA}"/>
              </a:ext>
            </a:extLst>
          </p:cNvPr>
          <p:cNvSpPr txBox="1"/>
          <p:nvPr/>
        </p:nvSpPr>
        <p:spPr>
          <a:xfrm>
            <a:off x="5696835" y="2149293"/>
            <a:ext cx="1391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9F90A1-1E7C-4229-A710-BDE54D972410}"/>
              </a:ext>
            </a:extLst>
          </p:cNvPr>
          <p:cNvSpPr txBox="1"/>
          <p:nvPr/>
        </p:nvSpPr>
        <p:spPr>
          <a:xfrm>
            <a:off x="5648462" y="3132742"/>
            <a:ext cx="2228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ঢোল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20630FA7-01B3-40B6-B1BA-C373713FA610}"/>
              </a:ext>
            </a:extLst>
          </p:cNvPr>
          <p:cNvSpPr/>
          <p:nvPr/>
        </p:nvSpPr>
        <p:spPr>
          <a:xfrm rot="19659842">
            <a:off x="2302400" y="4432517"/>
            <a:ext cx="4532907" cy="630934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E9B07F84-DF8A-4FA4-84F9-EE8AD6988F1C}"/>
              </a:ext>
            </a:extLst>
          </p:cNvPr>
          <p:cNvSpPr/>
          <p:nvPr/>
        </p:nvSpPr>
        <p:spPr>
          <a:xfrm rot="8527480">
            <a:off x="2168046" y="3395725"/>
            <a:ext cx="4613767" cy="626443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D0908ED7-298F-43A0-97CB-B688FD4A6478}"/>
              </a:ext>
            </a:extLst>
          </p:cNvPr>
          <p:cNvSpPr/>
          <p:nvPr/>
        </p:nvSpPr>
        <p:spPr>
          <a:xfrm rot="1951024">
            <a:off x="2248753" y="4487090"/>
            <a:ext cx="4329489" cy="59878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1CEE70AF-EDE9-4F27-8110-D2F02278018C}"/>
              </a:ext>
            </a:extLst>
          </p:cNvPr>
          <p:cNvSpPr/>
          <p:nvPr/>
        </p:nvSpPr>
        <p:spPr>
          <a:xfrm rot="2125090">
            <a:off x="2125619" y="3489958"/>
            <a:ext cx="4833526" cy="527232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A8B83-70AC-45CA-BF7B-287C97340734}"/>
              </a:ext>
            </a:extLst>
          </p:cNvPr>
          <p:cNvSpPr txBox="1"/>
          <p:nvPr/>
        </p:nvSpPr>
        <p:spPr>
          <a:xfrm>
            <a:off x="2420079" y="2229030"/>
            <a:ext cx="189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85997E-D5AE-48DA-8F51-2616E8910278}"/>
              </a:ext>
            </a:extLst>
          </p:cNvPr>
          <p:cNvSpPr txBox="1"/>
          <p:nvPr/>
        </p:nvSpPr>
        <p:spPr>
          <a:xfrm>
            <a:off x="5866611" y="4300344"/>
            <a:ext cx="178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D23B54-EBFB-4C91-A11F-1DA4D438D9DB}"/>
              </a:ext>
            </a:extLst>
          </p:cNvPr>
          <p:cNvSpPr txBox="1"/>
          <p:nvPr/>
        </p:nvSpPr>
        <p:spPr>
          <a:xfrm>
            <a:off x="2485129" y="5123003"/>
            <a:ext cx="1441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4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5C6870-B2B2-4E26-8143-6E522DC28658}"/>
              </a:ext>
            </a:extLst>
          </p:cNvPr>
          <p:cNvSpPr txBox="1"/>
          <p:nvPr/>
        </p:nvSpPr>
        <p:spPr>
          <a:xfrm>
            <a:off x="3127514" y="0"/>
            <a:ext cx="61755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মৌখিক মূল্যায়ন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F4B27-7675-432F-A8F1-3A32D456C395}"/>
              </a:ext>
            </a:extLst>
          </p:cNvPr>
          <p:cNvSpPr txBox="1"/>
          <p:nvPr/>
        </p:nvSpPr>
        <p:spPr>
          <a:xfrm>
            <a:off x="3896137" y="1882692"/>
            <a:ext cx="4041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ভাবে  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5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5534E-B687-49CB-B270-E9DA54140A74}"/>
              </a:ext>
            </a:extLst>
          </p:cNvPr>
          <p:cNvSpPr txBox="1"/>
          <p:nvPr/>
        </p:nvSpPr>
        <p:spPr>
          <a:xfrm>
            <a:off x="1525658" y="1426285"/>
            <a:ext cx="84681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0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2C5F64-8693-46A5-9E45-41ADA549A2F8}"/>
              </a:ext>
            </a:extLst>
          </p:cNvPr>
          <p:cNvSpPr txBox="1"/>
          <p:nvPr/>
        </p:nvSpPr>
        <p:spPr>
          <a:xfrm>
            <a:off x="2279374" y="-48658"/>
            <a:ext cx="70501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BCC3E-9D71-4BF6-988D-871AB421A3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257" y="1682344"/>
            <a:ext cx="6370872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76D5E7-2B10-4EB7-803E-58558386C3AF}"/>
              </a:ext>
            </a:extLst>
          </p:cNvPr>
          <p:cNvSpPr txBox="1"/>
          <p:nvPr/>
        </p:nvSpPr>
        <p:spPr>
          <a:xfrm>
            <a:off x="2623931" y="111252"/>
            <a:ext cx="61755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8F6DB-3D05-492C-AABE-BA8C381E82FA}"/>
              </a:ext>
            </a:extLst>
          </p:cNvPr>
          <p:cNvSpPr txBox="1"/>
          <p:nvPr/>
        </p:nvSpPr>
        <p:spPr>
          <a:xfrm>
            <a:off x="3326296" y="1769171"/>
            <a:ext cx="61755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শ্রেণি: প্রাক-প্রাথমিক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বিষয়: ভাষার কাজ (বাংলা)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পাঠ: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বর্ণ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পঠণ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পাঠ্যংশ: </a:t>
            </a:r>
            <a:r>
              <a:rPr lang="bn-IN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ট-ণ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702B1A-BEA6-4B3E-9B93-F3E9C25E7686}"/>
              </a:ext>
            </a:extLst>
          </p:cNvPr>
          <p:cNvSpPr txBox="1"/>
          <p:nvPr/>
        </p:nvSpPr>
        <p:spPr>
          <a:xfrm>
            <a:off x="967409" y="480391"/>
            <a:ext cx="102571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8DCC2-E7ED-4102-BD9E-CCE963FF7112}"/>
              </a:ext>
            </a:extLst>
          </p:cNvPr>
          <p:cNvSpPr txBox="1"/>
          <p:nvPr/>
        </p:nvSpPr>
        <p:spPr>
          <a:xfrm>
            <a:off x="1086678" y="2538387"/>
            <a:ext cx="96078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৩.২.৮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৩.২.৯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290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9DFD13-5EA3-478F-9EC5-DD39593A02FE}"/>
              </a:ext>
            </a:extLst>
          </p:cNvPr>
          <p:cNvSpPr txBox="1"/>
          <p:nvPr/>
        </p:nvSpPr>
        <p:spPr>
          <a:xfrm>
            <a:off x="964434" y="964633"/>
            <a:ext cx="100716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চলো আমরা একটা ভিডিও দেখি </a:t>
            </a:r>
          </a:p>
        </p:txBody>
      </p:sp>
      <p:graphicFrame>
        <p:nvGraphicFramePr>
          <p:cNvPr id="2" name="Object 1">
            <a:hlinkClick r:id="" action="ppaction://ole?verb=0"/>
            <a:hlinkHover r:id="" action="ppaction://ole?verb=0"/>
            <a:extLst>
              <a:ext uri="{FF2B5EF4-FFF2-40B4-BE49-F238E27FC236}">
                <a16:creationId xmlns:a16="http://schemas.microsoft.com/office/drawing/2014/main" id="{61F9DDF2-FB3D-4E2D-8825-52932A9C4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197235"/>
              </p:ext>
            </p:extLst>
          </p:nvPr>
        </p:nvGraphicFramePr>
        <p:xfrm>
          <a:off x="2817813" y="3151188"/>
          <a:ext cx="65563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8" imgW="6555600" imgH="554760" progId="Package">
                  <p:embed/>
                </p:oleObj>
              </mc:Choice>
              <mc:Fallback>
                <p:oleObj name="Packager Shell Object" showAsIcon="1" r:id="rId8" imgW="6555600" imgH="554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17813" y="3151188"/>
                        <a:ext cx="6556375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4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" y="4558537"/>
            <a:ext cx="12192000" cy="2261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505A66-E332-41D3-A130-D769444263F8}"/>
              </a:ext>
            </a:extLst>
          </p:cNvPr>
          <p:cNvSpPr txBox="1"/>
          <p:nvPr/>
        </p:nvSpPr>
        <p:spPr>
          <a:xfrm>
            <a:off x="921026" y="480391"/>
            <a:ext cx="103499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তাহলে 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পড়ব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5B0BD-FCC9-4A5A-8290-3E9A85BAA2BC}"/>
              </a:ext>
            </a:extLst>
          </p:cNvPr>
          <p:cNvSpPr txBox="1"/>
          <p:nvPr/>
        </p:nvSpPr>
        <p:spPr>
          <a:xfrm>
            <a:off x="288030" y="2261616"/>
            <a:ext cx="16830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15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531C4-1724-47DE-88B1-0235CB6D26B2}"/>
              </a:ext>
            </a:extLst>
          </p:cNvPr>
          <p:cNvSpPr txBox="1"/>
          <p:nvPr/>
        </p:nvSpPr>
        <p:spPr>
          <a:xfrm>
            <a:off x="3008239" y="2248619"/>
            <a:ext cx="22528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C6F30-FA90-429E-8F70-BBD3514C9762}"/>
              </a:ext>
            </a:extLst>
          </p:cNvPr>
          <p:cNvSpPr txBox="1"/>
          <p:nvPr/>
        </p:nvSpPr>
        <p:spPr>
          <a:xfrm>
            <a:off x="7991059" y="2212047"/>
            <a:ext cx="20143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15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5AEED8-3302-4F3B-9418-43CEAFAE3381}"/>
              </a:ext>
            </a:extLst>
          </p:cNvPr>
          <p:cNvSpPr txBox="1"/>
          <p:nvPr/>
        </p:nvSpPr>
        <p:spPr>
          <a:xfrm>
            <a:off x="5546033" y="2195726"/>
            <a:ext cx="16830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endParaRPr lang="en-US" sz="15000" b="1" dirty="0"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59181-20CC-4E55-8FF5-FEAD01676998}"/>
              </a:ext>
            </a:extLst>
          </p:cNvPr>
          <p:cNvSpPr txBox="1"/>
          <p:nvPr/>
        </p:nvSpPr>
        <p:spPr>
          <a:xfrm>
            <a:off x="10323442" y="2122889"/>
            <a:ext cx="18950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ট">
            <a:hlinkClick r:id="" action="ppaction://media"/>
            <a:extLst>
              <a:ext uri="{FF2B5EF4-FFF2-40B4-BE49-F238E27FC236}">
                <a16:creationId xmlns:a16="http://schemas.microsoft.com/office/drawing/2014/main" id="{1E533CEA-0066-4B4B-B8F4-7AB4B5AC8C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7948" y="3133450"/>
            <a:ext cx="487363" cy="487363"/>
          </a:xfrm>
          <a:prstGeom prst="rect">
            <a:avLst/>
          </a:prstGeom>
        </p:spPr>
      </p:pic>
      <p:pic>
        <p:nvPicPr>
          <p:cNvPr id="14" name="ঠ (2)">
            <a:hlinkClick r:id="" action="ppaction://media"/>
            <a:extLst>
              <a:ext uri="{FF2B5EF4-FFF2-40B4-BE49-F238E27FC236}">
                <a16:creationId xmlns:a16="http://schemas.microsoft.com/office/drawing/2014/main" id="{ED71C84B-59BB-482B-8E5D-0C78577DE4F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67797" y="3218262"/>
            <a:ext cx="487363" cy="487363"/>
          </a:xfrm>
          <a:prstGeom prst="rect">
            <a:avLst/>
          </a:prstGeom>
        </p:spPr>
      </p:pic>
      <p:pic>
        <p:nvPicPr>
          <p:cNvPr id="15" name="ঢ">
            <a:hlinkClick r:id="" action="ppaction://media"/>
            <a:extLst>
              <a:ext uri="{FF2B5EF4-FFF2-40B4-BE49-F238E27FC236}">
                <a16:creationId xmlns:a16="http://schemas.microsoft.com/office/drawing/2014/main" id="{2541A9E1-3FDD-43C3-A133-E75EE548182A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6" name="ণ">
            <a:hlinkClick r:id="" action="ppaction://media"/>
            <a:extLst>
              <a:ext uri="{FF2B5EF4-FFF2-40B4-BE49-F238E27FC236}">
                <a16:creationId xmlns:a16="http://schemas.microsoft.com/office/drawing/2014/main" id="{E04D0E53-65B5-49D8-9DAE-EC08D1DDC578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901569" y="30305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2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9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44ABD1-4576-4EB4-8D85-987CAF94A7E2}"/>
              </a:ext>
            </a:extLst>
          </p:cNvPr>
          <p:cNvSpPr txBox="1"/>
          <p:nvPr/>
        </p:nvSpPr>
        <p:spPr>
          <a:xfrm>
            <a:off x="6374296" y="874643"/>
            <a:ext cx="26158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1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EB844-5FDB-47F2-B188-7291798315C8}"/>
              </a:ext>
            </a:extLst>
          </p:cNvPr>
          <p:cNvSpPr txBox="1"/>
          <p:nvPr/>
        </p:nvSpPr>
        <p:spPr>
          <a:xfrm>
            <a:off x="6507118" y="2503503"/>
            <a:ext cx="26158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1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49AB9-6868-45F3-B91A-6A5D20B311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6269" r="43152" b="31392"/>
          <a:stretch/>
        </p:blipFill>
        <p:spPr>
          <a:xfrm>
            <a:off x="715812" y="1527625"/>
            <a:ext cx="4467941" cy="35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8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BD0424-7A4B-442E-AA72-9DA4EAB28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995" b="54973" l="42948" r="5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3" t="38123" r="40000" b="43155"/>
          <a:stretch/>
        </p:blipFill>
        <p:spPr>
          <a:xfrm>
            <a:off x="-160421" y="-176462"/>
            <a:ext cx="2249711" cy="1249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B38E0-0244-4F8C-BF74-F62D0AFDAC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43" b="71224" l="37189" r="95388">
                        <a14:foregroundMark x1="38067" y1="67188" x2="38067" y2="67188"/>
                        <a14:foregroundMark x1="37921" y1="62370" x2="37921" y2="62370"/>
                        <a14:foregroundMark x1="37921" y1="58073" x2="37921" y2="58073"/>
                        <a14:foregroundMark x1="38067" y1="53776" x2="38067" y2="53776"/>
                        <a14:foregroundMark x1="38873" y1="45313" x2="38873" y2="45313"/>
                        <a14:foregroundMark x1="39971" y1="44792" x2="39971" y2="44792"/>
                        <a14:foregroundMark x1="41069" y1="45313" x2="41069" y2="45313"/>
                        <a14:foregroundMark x1="40044" y1="42448" x2="40044" y2="42448"/>
                        <a14:foregroundMark x1="38726" y1="39583" x2="38726" y2="39583"/>
                        <a14:foregroundMark x1="39751" y1="39583" x2="39751" y2="39583"/>
                        <a14:foregroundMark x1="40996" y1="39453" x2="40996" y2="39453"/>
                        <a14:foregroundMark x1="42533" y1="35286" x2="42606" y2="35286"/>
                        <a14:foregroundMark x1="41654" y1="34505" x2="41654" y2="34505"/>
                        <a14:foregroundMark x1="42020" y1="29948" x2="42020" y2="29948"/>
                        <a14:foregroundMark x1="44583" y1="31380" x2="44583" y2="31380"/>
                        <a14:foregroundMark x1="45461" y1="26432" x2="45461" y2="26432"/>
                        <a14:foregroundMark x1="49927" y1="24609" x2="49927" y2="24609"/>
                        <a14:foregroundMark x1="72621" y1="30859" x2="77672" y2="31120"/>
                        <a14:foregroundMark x1="62518" y1="28906" x2="62518" y2="28906"/>
                        <a14:foregroundMark x1="45827" y1="40234" x2="45827" y2="40234"/>
                        <a14:foregroundMark x1="61201" y1="39063" x2="61201" y2="39063"/>
                        <a14:foregroundMark x1="61201" y1="39063" x2="61201" y2="39063"/>
                        <a14:foregroundMark x1="55124" y1="46875" x2="55124" y2="46875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2928" y1="47786" x2="52928" y2="47786"/>
                        <a14:foregroundMark x1="53953" y1="45964" x2="53953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026" y1="45964" x2="54026" y2="45964"/>
                        <a14:foregroundMark x1="54173" y1="44792" x2="54173" y2="44792"/>
                        <a14:foregroundMark x1="54173" y1="44792" x2="54173" y2="44792"/>
                        <a14:foregroundMark x1="54173" y1="44792" x2="54173" y2="44792"/>
                        <a14:foregroundMark x1="54539" y1="53516" x2="54539" y2="53516"/>
                        <a14:foregroundMark x1="54539" y1="53516" x2="54539" y2="53516"/>
                        <a14:foregroundMark x1="54539" y1="53516" x2="54539" y2="53516"/>
                        <a14:foregroundMark x1="48902" y1="57031" x2="48902" y2="57031"/>
                        <a14:foregroundMark x1="46779" y1="56510" x2="46779" y2="56510"/>
                        <a14:foregroundMark x1="46779" y1="56510" x2="46779" y2="56510"/>
                        <a14:foregroundMark x1="46706" y1="56510" x2="46706" y2="56510"/>
                        <a14:foregroundMark x1="46706" y1="56510" x2="46706" y2="56510"/>
                        <a14:foregroundMark x1="46706" y1="56510" x2="46706" y2="56510"/>
                        <a14:foregroundMark x1="46047" y1="53776" x2="46047" y2="53776"/>
                        <a14:foregroundMark x1="46047" y1="53776" x2="46047" y2="53776"/>
                        <a14:foregroundMark x1="46047" y1="53776" x2="46047" y2="5377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3777" y1="53906" x2="43777" y2="5390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4070" y1="60156" x2="44070" y2="60156"/>
                        <a14:foregroundMark x1="41801" y1="58333" x2="41801" y2="58333"/>
                        <a14:foregroundMark x1="41801" y1="58333" x2="41801" y2="58333"/>
                        <a14:foregroundMark x1="41801" y1="58333" x2="41801" y2="58333"/>
                        <a14:foregroundMark x1="41801" y1="58073" x2="41801" y2="58073"/>
                        <a14:foregroundMark x1="41801" y1="57813" x2="41801" y2="57813"/>
                        <a14:foregroundMark x1="39824" y1="56641" x2="39824" y2="56641"/>
                        <a14:foregroundMark x1="39751" y1="57161" x2="39751" y2="57161"/>
                        <a14:foregroundMark x1="40190" y1="56510" x2="40190" y2="56510"/>
                        <a14:foregroundMark x1="40264" y1="56510" x2="40264" y2="56510"/>
                        <a14:foregroundMark x1="40337" y1="56380" x2="40337" y2="56380"/>
                        <a14:foregroundMark x1="44583" y1="31510" x2="44583" y2="31510"/>
                        <a14:foregroundMark x1="47438" y1="27995" x2="47438" y2="27995"/>
                        <a14:foregroundMark x1="46925" y1="25521" x2="46925" y2="25521"/>
                        <a14:foregroundMark x1="52196" y1="27865" x2="52196" y2="27865"/>
                        <a14:foregroundMark x1="53807" y1="27734" x2="53807" y2="27734"/>
                        <a14:foregroundMark x1="48389" y1="29557" x2="48389" y2="29557"/>
                        <a14:foregroundMark x1="46779" y1="29557" x2="46779" y2="29557"/>
                        <a14:foregroundMark x1="44070" y1="33724" x2="44070" y2="33724"/>
                        <a14:foregroundMark x1="56149" y1="27995" x2="56149" y2="27995"/>
                        <a14:foregroundMark x1="58053" y1="31771" x2="58053" y2="31771"/>
                        <a14:foregroundMark x1="56076" y1="31771" x2="56076" y2="31771"/>
                        <a14:foregroundMark x1="59517" y1="33464" x2="59517" y2="33464"/>
                        <a14:foregroundMark x1="60542" y1="37891" x2="60542" y2="37891"/>
                        <a14:foregroundMark x1="59810" y1="40625" x2="59810" y2="40625"/>
                        <a14:foregroundMark x1="60176" y1="39844" x2="60176" y2="39844"/>
                        <a14:foregroundMark x1="60249" y1="39844" x2="60249" y2="39844"/>
                        <a14:foregroundMark x1="60322" y1="39844" x2="60322" y2="39844"/>
                        <a14:foregroundMark x1="60322" y1="39844" x2="60322" y2="39844"/>
                        <a14:foregroundMark x1="60469" y1="39844" x2="60469" y2="39844"/>
                        <a14:foregroundMark x1="60981" y1="39583" x2="60981" y2="39583"/>
                        <a14:foregroundMark x1="60981" y1="39583" x2="60981" y2="39583"/>
                        <a14:foregroundMark x1="60688" y1="38932" x2="60688" y2="38932"/>
                        <a14:foregroundMark x1="60469" y1="38932" x2="60469" y2="38932"/>
                        <a14:foregroundMark x1="60469" y1="38932" x2="60469" y2="38932"/>
                        <a14:foregroundMark x1="60469" y1="38802" x2="60469" y2="38802"/>
                        <a14:foregroundMark x1="60469" y1="38672" x2="60469" y2="38672"/>
                        <a14:foregroundMark x1="60469" y1="38672" x2="60469" y2="38672"/>
                        <a14:foregroundMark x1="57613" y1="31771" x2="57613" y2="31771"/>
                        <a14:foregroundMark x1="56955" y1="32292" x2="57028" y2="31771"/>
                        <a14:foregroundMark x1="61493" y1="43490" x2="61493" y2="43490"/>
                        <a14:foregroundMark x1="61567" y1="45703" x2="61567" y2="45703"/>
                        <a14:foregroundMark x1="94510" y1="55859" x2="94510" y2="55859"/>
                        <a14:foregroundMark x1="94510" y1="55859" x2="94510" y2="55859"/>
                        <a14:foregroundMark x1="94510" y1="55859" x2="94510" y2="55859"/>
                        <a14:foregroundMark x1="61786" y1="52474" x2="61786" y2="52474"/>
                        <a14:foregroundMark x1="61786" y1="60807" x2="61786" y2="60807"/>
                        <a14:foregroundMark x1="61713" y1="68229" x2="61713" y2="68229"/>
                        <a14:foregroundMark x1="59370" y1="68099" x2="59370" y2="68099"/>
                        <a14:foregroundMark x1="56662" y1="68099" x2="56662" y2="68099"/>
                        <a14:foregroundMark x1="85944" y1="20443" x2="85944" y2="20443"/>
                        <a14:foregroundMark x1="86091" y1="20443" x2="86091" y2="20443"/>
                        <a14:foregroundMark x1="95388" y1="26953" x2="95388" y2="26953"/>
                        <a14:foregroundMark x1="95388" y1="26953" x2="95388" y2="26953"/>
                        <a14:foregroundMark x1="48755" y1="34635" x2="48755" y2="34635"/>
                        <a14:foregroundMark x1="48755" y1="34635" x2="48755" y2="34635"/>
                        <a14:foregroundMark x1="48755" y1="34635" x2="48755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8902" y1="34635" x2="48902" y2="34635"/>
                        <a14:foregroundMark x1="49048" y1="38151" x2="49048" y2="38151"/>
                        <a14:foregroundMark x1="49122" y1="38411" x2="49122" y2="38411"/>
                        <a14:foregroundMark x1="49268" y1="38672" x2="49268" y2="38672"/>
                        <a14:foregroundMark x1="49634" y1="37891" x2="49927" y2="37240"/>
                        <a14:foregroundMark x1="50073" y1="37109" x2="50073" y2="37109"/>
                        <a14:foregroundMark x1="50220" y1="36328" x2="50439" y2="35938"/>
                        <a14:foregroundMark x1="50586" y1="35417" x2="50805" y2="35026"/>
                        <a14:foregroundMark x1="50805" y1="34766" x2="50805" y2="34766"/>
                        <a14:foregroundMark x1="51025" y1="34505" x2="51245" y2="34375"/>
                        <a14:foregroundMark x1="51245" y1="34375" x2="51537" y2="33984"/>
                        <a14:foregroundMark x1="51537" y1="33984" x2="51537" y2="33984"/>
                        <a14:foregroundMark x1="51611" y1="33854" x2="51611" y2="33854"/>
                        <a14:foregroundMark x1="51757" y1="33594" x2="52123" y2="32943"/>
                        <a14:foregroundMark x1="52196" y1="32943" x2="52489" y2="32813"/>
                        <a14:foregroundMark x1="52489" y1="32813" x2="52489" y2="32813"/>
                        <a14:foregroundMark x1="40044" y1="48307" x2="40044" y2="48307"/>
                        <a14:foregroundMark x1="40044" y1="48438" x2="40044" y2="48438"/>
                        <a14:foregroundMark x1="40117" y1="48438" x2="40117" y2="48438"/>
                        <a14:foregroundMark x1="40117" y1="48438" x2="40117" y2="48438"/>
                        <a14:foregroundMark x1="40117" y1="48438" x2="40117" y2="48438"/>
                        <a14:foregroundMark x1="40117" y1="48438" x2="4004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3145" r="36185" b="30984"/>
          <a:stretch/>
        </p:blipFill>
        <p:spPr>
          <a:xfrm>
            <a:off x="10916653" y="111252"/>
            <a:ext cx="1275347" cy="124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6E01-CFF1-464C-9C21-F7FF9F36D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96384"/>
            <a:ext cx="12192000" cy="2261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F22815-FFD2-4242-8E4A-7741EBCBF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973" y="1361092"/>
            <a:ext cx="5084505" cy="3724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F4FBA-C5D2-4785-A4D0-7D123A3C1EAB}"/>
              </a:ext>
            </a:extLst>
          </p:cNvPr>
          <p:cNvSpPr txBox="1"/>
          <p:nvPr/>
        </p:nvSpPr>
        <p:spPr>
          <a:xfrm>
            <a:off x="6679095" y="795130"/>
            <a:ext cx="43599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130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মেটো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ACE1B-FED6-4B32-AA8C-8DD4B0A8E274}"/>
              </a:ext>
            </a:extLst>
          </p:cNvPr>
          <p:cNvSpPr txBox="1"/>
          <p:nvPr/>
        </p:nvSpPr>
        <p:spPr>
          <a:xfrm>
            <a:off x="6679095" y="2382559"/>
            <a:ext cx="12965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bn-IN" sz="1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161</Words>
  <Application>Microsoft Office PowerPoint</Application>
  <PresentationFormat>Widescreen</PresentationFormat>
  <Paragraphs>76</Paragraphs>
  <Slides>28</Slides>
  <Notes>0</Notes>
  <HiddenSlides>0</HiddenSlides>
  <MMClips>12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44</cp:revision>
  <dcterms:created xsi:type="dcterms:W3CDTF">2020-06-24T16:25:18Z</dcterms:created>
  <dcterms:modified xsi:type="dcterms:W3CDTF">2020-06-25T06:51:34Z</dcterms:modified>
</cp:coreProperties>
</file>