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3" r:id="rId5"/>
    <p:sldId id="271" r:id="rId6"/>
    <p:sldId id="258" r:id="rId7"/>
    <p:sldId id="259" r:id="rId8"/>
    <p:sldId id="266" r:id="rId9"/>
    <p:sldId id="265" r:id="rId10"/>
    <p:sldId id="269" r:id="rId11"/>
    <p:sldId id="262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51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0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7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8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1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3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9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1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CEB2-4303-4981-8B47-F7025593A44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13BC-7883-4217-BF41-ED43EDD4D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0"/>
            <a:ext cx="11108724" cy="6734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89" y="2057400"/>
            <a:ext cx="7673545" cy="222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0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175835" y="-702222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Internal Storage 2"/>
          <p:cNvSpPr/>
          <p:nvPr/>
        </p:nvSpPr>
        <p:spPr>
          <a:xfrm>
            <a:off x="1147122" y="580523"/>
            <a:ext cx="8279027" cy="1346887"/>
          </a:xfrm>
          <a:prstGeom prst="flowChartInternalStorag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العمال الاجتماعي</a:t>
            </a:r>
            <a:endParaRPr lang="en-US" sz="4400" dirty="0"/>
          </a:p>
        </p:txBody>
      </p:sp>
      <p:sp>
        <p:nvSpPr>
          <p:cNvPr id="4" name="Flowchart: Connector 3"/>
          <p:cNvSpPr/>
          <p:nvPr/>
        </p:nvSpPr>
        <p:spPr>
          <a:xfrm>
            <a:off x="-86497" y="3208041"/>
            <a:ext cx="11701848" cy="1858229"/>
          </a:xfrm>
          <a:prstGeom prst="flowChartConnector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إستخرج الافعال من الناص ثم حولها إلي الاخري</a:t>
            </a:r>
            <a:endParaRPr lang="en-US" sz="40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4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88441" y="-539469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Decision 1"/>
          <p:cNvSpPr/>
          <p:nvPr/>
        </p:nvSpPr>
        <p:spPr>
          <a:xfrm>
            <a:off x="358347" y="-210065"/>
            <a:ext cx="9910119" cy="1465264"/>
          </a:xfrm>
          <a:prstGeom prst="flowChartDecisi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الواجب المنزلي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41157" y="1692874"/>
            <a:ext cx="9316993" cy="307683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استخرج أفعال الماضي والمضارع  من النص</a:t>
            </a:r>
            <a:endParaRPr lang="en-US" sz="4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022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20927" y="-502399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7952"/>
            <a:ext cx="11269362" cy="7191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76086" y="3076832"/>
            <a:ext cx="18473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ar-SA" sz="4400" dirty="0" smtClean="0"/>
          </a:p>
          <a:p>
            <a:endParaRPr lang="ar-SA" sz="4400" dirty="0"/>
          </a:p>
          <a:p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744097" y="29038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2150075" y="2754703"/>
            <a:ext cx="5350475" cy="3213609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chemeClr val="accent2">
                    <a:lumMod val="50000"/>
                  </a:schemeClr>
                </a:solidFill>
              </a:rPr>
              <a:t>في أمان الله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70221" y="33327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04547" y="64248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7105" y="6424863"/>
            <a:ext cx="6424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3135" y="-212086"/>
            <a:ext cx="14725135" cy="700628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584" y="1890584"/>
            <a:ext cx="7144482" cy="307683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أهلا و سهلا</a:t>
            </a:r>
            <a:endParaRPr lang="en-US" sz="6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31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497"/>
            <a:ext cx="11986054" cy="6771503"/>
          </a:xfrm>
          <a:prstGeom prst="rect">
            <a:avLst/>
          </a:prstGeom>
        </p:spPr>
      </p:pic>
      <p:sp>
        <p:nvSpPr>
          <p:cNvPr id="3" name="Flowchart: Decision 2"/>
          <p:cNvSpPr/>
          <p:nvPr/>
        </p:nvSpPr>
        <p:spPr>
          <a:xfrm>
            <a:off x="1297459" y="249197"/>
            <a:ext cx="7846541" cy="1655804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>
                <a:solidFill>
                  <a:schemeClr val="accent6">
                    <a:lumMod val="50000"/>
                  </a:schemeClr>
                </a:solidFill>
              </a:rPr>
              <a:t>تعريف المعلم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Bevel 10"/>
          <p:cNvSpPr/>
          <p:nvPr/>
        </p:nvSpPr>
        <p:spPr>
          <a:xfrm>
            <a:off x="766119" y="2067701"/>
            <a:ext cx="10169611" cy="4015945"/>
          </a:xfrm>
          <a:prstGeom prst="beve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Terminator 11"/>
          <p:cNvSpPr/>
          <p:nvPr/>
        </p:nvSpPr>
        <p:spPr>
          <a:xfrm>
            <a:off x="1791728" y="2501212"/>
            <a:ext cx="7587049" cy="6796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tx2">
                    <a:lumMod val="50000"/>
                  </a:schemeClr>
                </a:solidFill>
              </a:rPr>
              <a:t>محمد بائجد كبير</a:t>
            </a:r>
          </a:p>
        </p:txBody>
      </p:sp>
      <p:sp>
        <p:nvSpPr>
          <p:cNvPr id="13" name="Flowchart: Terminator 12"/>
          <p:cNvSpPr/>
          <p:nvPr/>
        </p:nvSpPr>
        <p:spPr>
          <a:xfrm>
            <a:off x="1791728" y="3274534"/>
            <a:ext cx="7587049" cy="6796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2">
                    <a:lumMod val="50000"/>
                  </a:schemeClr>
                </a:solidFill>
              </a:rPr>
              <a:t>المحاضر </a:t>
            </a:r>
            <a:r>
              <a:rPr lang="ar-SA" sz="4000" dirty="0" smtClean="0">
                <a:solidFill>
                  <a:schemeClr val="tx2">
                    <a:lumMod val="50000"/>
                  </a:schemeClr>
                </a:solidFill>
              </a:rPr>
              <a:t>با </a:t>
            </a:r>
            <a:r>
              <a:rPr lang="ar-SA" sz="4000" dirty="0">
                <a:solidFill>
                  <a:schemeClr val="tx2">
                    <a:lumMod val="50000"/>
                  </a:schemeClr>
                </a:solidFill>
              </a:rPr>
              <a:t>اللغة العربية</a:t>
            </a:r>
            <a:r>
              <a:rPr lang="ar-SA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5" name="Flowchart: Terminator 14"/>
          <p:cNvSpPr/>
          <p:nvPr/>
        </p:nvSpPr>
        <p:spPr>
          <a:xfrm>
            <a:off x="1893328" y="4899466"/>
            <a:ext cx="7587049" cy="6796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tx2">
                    <a:lumMod val="50000"/>
                  </a:schemeClr>
                </a:solidFill>
              </a:rPr>
              <a:t>الجوال:٠١٧١٩٧٧٣٦٣٠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893328" y="4075673"/>
            <a:ext cx="7587049" cy="67962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2">
                    <a:lumMod val="50000"/>
                  </a:schemeClr>
                </a:solidFill>
              </a:rPr>
              <a:t>مدرسة دولتبور قاسم العلوم عالم</a:t>
            </a:r>
            <a:r>
              <a:rPr lang="ar-S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ar-SA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071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336473" y="-613610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3F0DAB-67EA-CC48-9E4C-4A0CC659F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924" y="-212667"/>
            <a:ext cx="11493704" cy="736462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693772" y="512794"/>
            <a:ext cx="5461687" cy="159402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2">
                    <a:lumMod val="75000"/>
                  </a:schemeClr>
                </a:solidFill>
              </a:rPr>
              <a:t>تعريف الدرس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lowchart: Stored Data 3"/>
          <p:cNvSpPr/>
          <p:nvPr/>
        </p:nvSpPr>
        <p:spPr>
          <a:xfrm>
            <a:off x="-135924" y="2485984"/>
            <a:ext cx="11219934" cy="4372016"/>
          </a:xfrm>
          <a:prstGeom prst="flowChartOnlineStorag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cision 4"/>
          <p:cNvSpPr/>
          <p:nvPr/>
        </p:nvSpPr>
        <p:spPr>
          <a:xfrm>
            <a:off x="899987" y="2496053"/>
            <a:ext cx="8526162" cy="80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الصف: الصف </a:t>
            </a:r>
            <a:r>
              <a:rPr lang="ar-SA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العالم(السنة الثانية) </a:t>
            </a:r>
            <a:endParaRPr lang="ar-SA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905301" y="4204691"/>
            <a:ext cx="8526162" cy="80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الوحدة: الوحدة السابعة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899987" y="5099076"/>
            <a:ext cx="8526162" cy="80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الدرس: الدرس الاول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811087" y="5978538"/>
            <a:ext cx="8526162" cy="80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المدة: اربعون دقيقة</a:t>
            </a:r>
          </a:p>
        </p:txBody>
      </p:sp>
      <p:sp>
        <p:nvSpPr>
          <p:cNvPr id="11" name="Flowchart: Decision 10"/>
          <p:cNvSpPr/>
          <p:nvPr/>
        </p:nvSpPr>
        <p:spPr>
          <a:xfrm>
            <a:off x="899987" y="3331377"/>
            <a:ext cx="8526162" cy="800600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الموضوع:العربية الأولا</a:t>
            </a:r>
            <a:endParaRPr lang="ar-SA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81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269362" cy="71916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257" y="1781395"/>
            <a:ext cx="5714286" cy="460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43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0"/>
            <a:ext cx="11392929" cy="6857999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1927655" y="753762"/>
            <a:ext cx="6932140" cy="2088291"/>
          </a:xfrm>
          <a:prstGeom prst="irregularSeal1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chemeClr val="accent1">
                    <a:lumMod val="50000"/>
                  </a:schemeClr>
                </a:solidFill>
              </a:rPr>
              <a:t>استفادة الدرس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32-Point Star 6"/>
          <p:cNvSpPr/>
          <p:nvPr/>
        </p:nvSpPr>
        <p:spPr>
          <a:xfrm>
            <a:off x="172995" y="2842052"/>
            <a:ext cx="11257005" cy="4015947"/>
          </a:xfrm>
          <a:prstGeom prst="star32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70205" y="3892378"/>
            <a:ext cx="65614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في نهاية االدرس سيمتكن الطلاب من الحديث</a:t>
            </a:r>
          </a:p>
          <a:p>
            <a:r>
              <a:rPr lang="ar-SA" sz="4000" dirty="0" smtClean="0"/>
              <a:t>عن عمر بن عبد العزيز        </a:t>
            </a:r>
          </a:p>
          <a:p>
            <a:r>
              <a:rPr lang="ar-SA" sz="3200" dirty="0" smtClean="0"/>
              <a:t>و تعرف عن تقواه و بيانه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058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114052" y="-477686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unched Tape 4"/>
          <p:cNvSpPr/>
          <p:nvPr/>
        </p:nvSpPr>
        <p:spPr>
          <a:xfrm>
            <a:off x="3076832" y="2586270"/>
            <a:ext cx="86498" cy="4571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44130" y="212991"/>
            <a:ext cx="11590638" cy="7129849"/>
          </a:xfrm>
          <a:prstGeom prst="beve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خطب عمر بن عبد العزيز رحمه الله تعالي بخناصرة خطبثة لم يخطب بعدها حتي مات رحمه اللله</a:t>
            </a:r>
            <a:endParaRPr lang="ar-SA" sz="2400" dirty="0"/>
          </a:p>
          <a:p>
            <a:pPr algn="ctr"/>
            <a:r>
              <a:rPr lang="ar-SA" sz="2400" dirty="0" smtClean="0"/>
              <a:t>حمد </a:t>
            </a:r>
            <a:r>
              <a:rPr lang="ar-SA" sz="2400" dirty="0"/>
              <a:t>الله و اثني عليه ثم قال:ايها الناس انكم لم تخلقوا عبثا و لم تتركوا سدي وان لكم معادا يحكمُ الله بينكم فيه </a:t>
            </a:r>
            <a:r>
              <a:rPr lang="ar-SA" sz="2400" dirty="0" smtClean="0"/>
              <a:t>فخاب</a:t>
            </a:r>
            <a:endParaRPr lang="ar-SA" sz="2400" dirty="0"/>
          </a:p>
          <a:p>
            <a:pPr algn="ctr"/>
            <a:r>
              <a:rPr lang="ar-SA" sz="2400" dirty="0"/>
              <a:t>وخسرْ من خرج من رحمث الله التي وسعت كل شيء وحرم جنة التي عرضها السموات والارض</a:t>
            </a:r>
          </a:p>
          <a:p>
            <a:pPr algn="ctr"/>
            <a:r>
              <a:rPr lang="ar-SA" sz="2400" dirty="0"/>
              <a:t>وعلموا ان الامان غادا لمن يخاف اليوم وباع قليلا بكثير وفانيا و باقيا. الا ترون انكم في اصلاب </a:t>
            </a:r>
            <a:r>
              <a:rPr lang="ar-SA" sz="2400" dirty="0" smtClean="0"/>
              <a:t>الهالكين </a:t>
            </a:r>
            <a:endParaRPr lang="ar-SA" sz="2400" dirty="0"/>
          </a:p>
          <a:p>
            <a:pPr algn="ctr"/>
            <a:r>
              <a:rPr lang="ar-SA" sz="2400" dirty="0"/>
              <a:t>سيخلفها من بعدكم الباقون حتي يردوا الي خير </a:t>
            </a:r>
            <a:r>
              <a:rPr lang="ar-SA" sz="2400" dirty="0" smtClean="0"/>
              <a:t>الوارثين</a:t>
            </a:r>
            <a:r>
              <a:rPr lang="ar-SA" dirty="0" smtClean="0"/>
              <a:t>.   </a:t>
            </a:r>
            <a:endParaRPr lang="ar-SA" dirty="0"/>
          </a:p>
          <a:p>
            <a:pPr algn="ctr"/>
            <a:r>
              <a:rPr lang="ar-SA" sz="2400" dirty="0"/>
              <a:t>ثم انكم في كل يوم تشيعون غاديا ورائحا الي الله قد قضي نحبه. و بلغ أجله ثم تغيبونه فى صدع من الارض</a:t>
            </a:r>
          </a:p>
          <a:p>
            <a:pPr algn="ctr"/>
            <a:r>
              <a:rPr lang="ar-SA" sz="2400" dirty="0"/>
              <a:t>. ثم تدعونه غير موسد ق لا ممهد قد خلع الاسباب و فارق الاحباب وواجه الحساب غنيا عما ترك فقيرا إلي ما قدم</a:t>
            </a:r>
            <a:endParaRPr lang="en-US" sz="24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1105928" y="-315084"/>
            <a:ext cx="8948059" cy="1186543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خطبة </a:t>
            </a:r>
            <a:r>
              <a:rPr lang="ar-SA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عمر بن عبد العزيز رحمه الله تعالي</a:t>
            </a:r>
          </a:p>
        </p:txBody>
      </p:sp>
    </p:spTree>
    <p:extLst>
      <p:ext uri="{BB962C8B-B14F-4D97-AF65-F5344CB8AC3E}">
        <p14:creationId xmlns:p14="http://schemas.microsoft.com/office/powerpoint/2010/main" val="3146799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88278" y="-267873"/>
            <a:ext cx="12999083" cy="782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Terminator 2"/>
          <p:cNvSpPr/>
          <p:nvPr/>
        </p:nvSpPr>
        <p:spPr>
          <a:xfrm>
            <a:off x="-407786" y="-200374"/>
            <a:ext cx="11590021" cy="3314277"/>
          </a:xfrm>
          <a:prstGeom prst="flowChartTerminator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2400" dirty="0"/>
          </a:p>
          <a:p>
            <a:pPr algn="ctr"/>
            <a:r>
              <a:rPr lang="ar-SA" sz="2000" dirty="0"/>
              <a:t>*إقرأ النص ثم أجب عن الاسئلة الملحقة</a:t>
            </a:r>
            <a:endParaRPr lang="ar-SA" sz="2000" dirty="0" smtClean="0"/>
          </a:p>
          <a:p>
            <a:pPr algn="ctr"/>
            <a:endParaRPr lang="ar-SA" dirty="0"/>
          </a:p>
          <a:p>
            <a:pPr algn="ctr"/>
            <a:r>
              <a:rPr lang="ar-SA" sz="2000" dirty="0" smtClean="0"/>
              <a:t>خطب </a:t>
            </a:r>
            <a:r>
              <a:rPr lang="ar-SA" sz="2000" dirty="0"/>
              <a:t>عمر بن العبد العزيز رحمه الله تعالي بخناصر خطبة لم يخطب بعدها حتي مات رحمه </a:t>
            </a:r>
            <a:r>
              <a:rPr lang="ar-SA" sz="2000" dirty="0" smtClean="0"/>
              <a:t>الله</a:t>
            </a:r>
            <a:r>
              <a:rPr lang="ar-SA" sz="2000" dirty="0"/>
              <a:t>.</a:t>
            </a:r>
          </a:p>
          <a:p>
            <a:pPr algn="ctr"/>
            <a:r>
              <a:rPr lang="ar-SA" sz="2000" dirty="0"/>
              <a:t>حمد الله و اثني عليه ثم قال:ايها الناس انكم لم تخلقوا عبثا و لم تتركوا سدي وان لكم معادا يحكمُ الله بينكم فيه فخاب</a:t>
            </a:r>
          </a:p>
          <a:p>
            <a:pPr algn="ctr"/>
            <a:r>
              <a:rPr lang="ar-SA" sz="2000" dirty="0"/>
              <a:t>وخسرْ من خرج من رحمث الله التي وسعت كل شيء وحرم جنة التي عرضها السموات والارض</a:t>
            </a:r>
          </a:p>
          <a:p>
            <a:pPr algn="ctr"/>
            <a:r>
              <a:rPr lang="ar-SA" sz="2000" dirty="0"/>
              <a:t>وعلموا ان الامان غادا لمن يخاف اليوم وباع قليلا بكثير وفانيا و باقيا. الا </a:t>
            </a:r>
            <a:r>
              <a:rPr lang="ar-SA" sz="2000" dirty="0" smtClean="0"/>
              <a:t>ترون </a:t>
            </a:r>
            <a:r>
              <a:rPr lang="ar-SA" sz="2000" dirty="0"/>
              <a:t>انكم في اصلاب الهالكين و </a:t>
            </a:r>
          </a:p>
          <a:p>
            <a:pPr algn="ctr"/>
            <a:r>
              <a:rPr lang="ar-SA" sz="2000" dirty="0"/>
              <a:t>سيخلفها من بعدكم الباقون حتي يردوا الي خير </a:t>
            </a:r>
            <a:r>
              <a:rPr lang="ar-SA" sz="2000" dirty="0" smtClean="0"/>
              <a:t>الوارثين.</a:t>
            </a:r>
            <a:endParaRPr lang="ar-SA" sz="2000" dirty="0"/>
          </a:p>
          <a:p>
            <a:pPr algn="ctr"/>
            <a:r>
              <a:rPr lang="ar-SA" sz="2000" dirty="0"/>
              <a:t>ثم انكم في كل يوم تشيعون غاديا ورائحا الي الله قد قضي نحبه. و بلغ أجله ثم تغيبونه فى صدع من الارض</a:t>
            </a:r>
          </a:p>
          <a:p>
            <a:pPr algn="ctr"/>
            <a:r>
              <a:rPr lang="ar-SA" sz="2000" dirty="0"/>
              <a:t>. ثم تدعونه غير موسد ق لا ممهد قد خلع الاسباب و فارق الاحباب وواجه الحساب غنيا عما ترك فقيرا إلي ما قدم</a:t>
            </a:r>
            <a:endParaRPr lang="en-US" sz="2000" dirty="0"/>
          </a:p>
        </p:txBody>
      </p:sp>
      <p:sp>
        <p:nvSpPr>
          <p:cNvPr id="6" name="Flowchart: Terminator 5"/>
          <p:cNvSpPr/>
          <p:nvPr/>
        </p:nvSpPr>
        <p:spPr>
          <a:xfrm>
            <a:off x="0" y="3353394"/>
            <a:ext cx="11385394" cy="434898"/>
          </a:xfrm>
          <a:prstGeom prst="flowChartTerminator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أكتب (صحيح) إذا كانت العبارت صحيحة أو (خطأ) إذا كانت العبارت خاطئة مع تصحيح الخطأ</a:t>
            </a:r>
            <a:endParaRPr lang="en-US" sz="2400" dirty="0"/>
          </a:p>
        </p:txBody>
      </p:sp>
      <p:sp>
        <p:nvSpPr>
          <p:cNvPr id="7" name="Flowchart: Terminator 6"/>
          <p:cNvSpPr/>
          <p:nvPr/>
        </p:nvSpPr>
        <p:spPr>
          <a:xfrm>
            <a:off x="824813" y="3904129"/>
            <a:ext cx="10182922" cy="4906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السوال: خطب عمر بن عبد العزيز (رح) بخانصرة خطبة قي أول مرة في الحياة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99313" y="4443582"/>
            <a:ext cx="10182922" cy="4906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</a:rPr>
              <a:t>الجواب: </a:t>
            </a:r>
            <a:r>
              <a:rPr lang="ar-SA" sz="2000" dirty="0" smtClean="0">
                <a:solidFill>
                  <a:srgbClr val="FF0000"/>
                </a:solidFill>
              </a:rPr>
              <a:t>خطأ</a:t>
            </a:r>
            <a:r>
              <a:rPr lang="ar-SA" sz="2000" dirty="0" smtClean="0">
                <a:solidFill>
                  <a:schemeClr val="tx1"/>
                </a:solidFill>
              </a:rPr>
              <a:t>. </a:t>
            </a:r>
            <a:r>
              <a:rPr lang="ar-SA" sz="2000" dirty="0" smtClean="0">
                <a:solidFill>
                  <a:srgbClr val="002060"/>
                </a:solidFill>
              </a:rPr>
              <a:t>تصحيح الخطأ</a:t>
            </a:r>
            <a:r>
              <a:rPr lang="ar-SA" sz="2000" dirty="0" smtClean="0">
                <a:solidFill>
                  <a:schemeClr val="tx1"/>
                </a:solidFill>
              </a:rPr>
              <a:t>: خطب عمر بن عبد العزيز بخناصرة خطبة في</a:t>
            </a:r>
            <a:r>
              <a:rPr lang="ar-SA" sz="2000" u="sng" dirty="0" smtClean="0">
                <a:solidFill>
                  <a:schemeClr val="tx1"/>
                </a:solidFill>
              </a:rPr>
              <a:t> أخر </a:t>
            </a:r>
            <a:r>
              <a:rPr lang="ar-SA" sz="2000" dirty="0" smtClean="0">
                <a:solidFill>
                  <a:schemeClr val="tx1"/>
                </a:solidFill>
              </a:rPr>
              <a:t>مرة في الحياة.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999313" y="4973315"/>
            <a:ext cx="10182922" cy="4906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السوال: إن الله تبارك و تعالي خلق الانسان لعبادته.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999313" y="5481447"/>
            <a:ext cx="10182922" cy="37007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ألجواب: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صحيح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1098167" y="5900317"/>
            <a:ext cx="10182922" cy="4906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ألسوال:يحكم الله بين العباد في مكان غير معين</a:t>
            </a:r>
            <a:r>
              <a:rPr lang="ar-S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999313" y="6414623"/>
            <a:ext cx="10182922" cy="490654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الجواب: </a:t>
            </a:r>
            <a:r>
              <a:rPr lang="ar-SA" sz="2400" dirty="0" smtClean="0">
                <a:solidFill>
                  <a:srgbClr val="FF0000"/>
                </a:solidFill>
              </a:rPr>
              <a:t>خطأ </a:t>
            </a:r>
            <a:r>
              <a:rPr lang="ar-SA" sz="2400" dirty="0" smtClean="0">
                <a:solidFill>
                  <a:schemeClr val="tx1"/>
                </a:solidFill>
              </a:rPr>
              <a:t>: </a:t>
            </a: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</a:rPr>
              <a:t>تصحيح الخطأ</a:t>
            </a:r>
            <a:r>
              <a:rPr lang="ar-SA" sz="2400" dirty="0" smtClean="0">
                <a:solidFill>
                  <a:schemeClr val="tx1"/>
                </a:solidFill>
              </a:rPr>
              <a:t>: يحكم الله بين العباد في </a:t>
            </a:r>
            <a:r>
              <a:rPr lang="ar-SA" sz="2400" u="sng" dirty="0" smtClean="0">
                <a:solidFill>
                  <a:schemeClr val="tx1"/>
                </a:solidFill>
              </a:rPr>
              <a:t>المعاد</a:t>
            </a:r>
            <a:endParaRPr lang="en-US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180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74591" y="-674133"/>
            <a:ext cx="11973697" cy="69321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2" name="Cloud 1"/>
          <p:cNvSpPr/>
          <p:nvPr/>
        </p:nvSpPr>
        <p:spPr>
          <a:xfrm>
            <a:off x="1890583" y="172998"/>
            <a:ext cx="6759146" cy="803186"/>
          </a:xfrm>
          <a:prstGeom prst="clou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السوال: هات المرادف  الكالمة الاتية</a:t>
            </a:r>
            <a:endParaRPr lang="en-US" sz="2800" dirty="0"/>
          </a:p>
        </p:txBody>
      </p:sp>
      <p:sp>
        <p:nvSpPr>
          <p:cNvPr id="3" name="Cloud 2"/>
          <p:cNvSpPr/>
          <p:nvPr/>
        </p:nvSpPr>
        <p:spPr>
          <a:xfrm>
            <a:off x="302740" y="1164624"/>
            <a:ext cx="10219037" cy="926756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حمد. خاب. خرج. معاد. سدي</a:t>
            </a:r>
            <a:endParaRPr lang="en-US" sz="2800" dirty="0"/>
          </a:p>
        </p:txBody>
      </p:sp>
      <p:sp>
        <p:nvSpPr>
          <p:cNvPr id="7" name="Flowchart: Terminator 6"/>
          <p:cNvSpPr/>
          <p:nvPr/>
        </p:nvSpPr>
        <p:spPr>
          <a:xfrm>
            <a:off x="302740" y="2872943"/>
            <a:ext cx="9737124" cy="574591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r>
              <a:rPr lang="bn-BD" dirty="0" smtClean="0"/>
              <a:t>সে প্রশংসা করল</a:t>
            </a:r>
            <a:r>
              <a:rPr lang="ar-SA" sz="2400" dirty="0" smtClean="0"/>
              <a:t>حمد</a:t>
            </a:r>
            <a:r>
              <a:rPr lang="ar-SA" dirty="0" smtClean="0"/>
              <a:t>                                                           </a:t>
            </a:r>
            <a:r>
              <a:rPr lang="ar-SA" sz="2400" dirty="0" smtClean="0"/>
              <a:t>أثنى</a:t>
            </a:r>
            <a:r>
              <a:rPr lang="ar-SA" dirty="0" smtClean="0"/>
              <a:t>                                      </a:t>
            </a:r>
            <a:endParaRPr lang="en-US" dirty="0"/>
          </a:p>
        </p:txBody>
      </p:sp>
      <p:sp>
        <p:nvSpPr>
          <p:cNvPr id="11" name="Flowchart: Terminator 10"/>
          <p:cNvSpPr/>
          <p:nvPr/>
        </p:nvSpPr>
        <p:spPr>
          <a:xfrm>
            <a:off x="401594" y="3632391"/>
            <a:ext cx="9638269" cy="534922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সে ক্ষতিগ্রস্ত হলো </a:t>
            </a:r>
            <a:r>
              <a:rPr lang="ar-SA" sz="2000" dirty="0" smtClean="0"/>
              <a:t>                                                      خسر                            </a:t>
            </a:r>
            <a:r>
              <a:rPr lang="bn-BD" sz="2000" dirty="0" smtClean="0"/>
              <a:t> </a:t>
            </a:r>
            <a:r>
              <a:rPr lang="ar-SA" sz="2000" dirty="0" smtClean="0"/>
              <a:t>خاب   </a:t>
            </a:r>
            <a:endParaRPr lang="en-US" sz="2000" dirty="0"/>
          </a:p>
        </p:txBody>
      </p:sp>
      <p:sp>
        <p:nvSpPr>
          <p:cNvPr id="12" name="Flowchart: Terminator 11"/>
          <p:cNvSpPr/>
          <p:nvPr/>
        </p:nvSpPr>
        <p:spPr>
          <a:xfrm>
            <a:off x="401594" y="4352170"/>
            <a:ext cx="9545595" cy="491679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সে বের হলো </a:t>
            </a:r>
            <a:r>
              <a:rPr lang="ar-SA" sz="2000" dirty="0" smtClean="0"/>
              <a:t>خرج                                                        إنتقل                                   </a:t>
            </a:r>
            <a:endParaRPr lang="en-US" sz="2000" dirty="0"/>
          </a:p>
        </p:txBody>
      </p:sp>
      <p:sp>
        <p:nvSpPr>
          <p:cNvPr id="13" name="Flowchart: Terminator 12"/>
          <p:cNvSpPr/>
          <p:nvPr/>
        </p:nvSpPr>
        <p:spPr>
          <a:xfrm>
            <a:off x="386147" y="5041063"/>
            <a:ext cx="9545595" cy="491679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প্রত্যাবর্তনস্থল </a:t>
            </a:r>
            <a:r>
              <a:rPr lang="ar-SA" dirty="0" smtClean="0"/>
              <a:t>معاد                                                مرجد                                   </a:t>
            </a:r>
            <a:endParaRPr lang="en-US" dirty="0"/>
          </a:p>
        </p:txBody>
      </p:sp>
      <p:sp>
        <p:nvSpPr>
          <p:cNvPr id="15" name="Flowchart: Terminator 14"/>
          <p:cNvSpPr/>
          <p:nvPr/>
        </p:nvSpPr>
        <p:spPr>
          <a:xfrm>
            <a:off x="673440" y="5590303"/>
            <a:ext cx="9545595" cy="507378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অনর্থক </a:t>
            </a:r>
            <a:r>
              <a:rPr lang="ar-SA" dirty="0" smtClean="0"/>
              <a:t>سدي                                                             عبثا                                     </a:t>
            </a:r>
            <a:endParaRPr lang="en-US" dirty="0"/>
          </a:p>
        </p:txBody>
      </p:sp>
      <p:sp>
        <p:nvSpPr>
          <p:cNvPr id="16" name="Flowchart: Terminator 15"/>
          <p:cNvSpPr/>
          <p:nvPr/>
        </p:nvSpPr>
        <p:spPr>
          <a:xfrm>
            <a:off x="401594" y="2159315"/>
            <a:ext cx="9530148" cy="628432"/>
          </a:xfrm>
          <a:prstGeom prst="flowChartTerminator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 smtClean="0"/>
              <a:t>الكلمة                                              مرادفها                                               المعني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881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498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54</cp:revision>
  <dcterms:created xsi:type="dcterms:W3CDTF">2020-06-23T05:55:11Z</dcterms:created>
  <dcterms:modified xsi:type="dcterms:W3CDTF">2020-06-25T11:50:07Z</dcterms:modified>
</cp:coreProperties>
</file>