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91" r:id="rId2"/>
    <p:sldId id="335" r:id="rId3"/>
    <p:sldId id="293" r:id="rId4"/>
    <p:sldId id="336" r:id="rId5"/>
    <p:sldId id="327" r:id="rId6"/>
    <p:sldId id="295" r:id="rId7"/>
    <p:sldId id="290" r:id="rId8"/>
    <p:sldId id="351" r:id="rId9"/>
    <p:sldId id="320" r:id="rId10"/>
    <p:sldId id="352" r:id="rId11"/>
    <p:sldId id="353" r:id="rId12"/>
    <p:sldId id="349" r:id="rId13"/>
    <p:sldId id="354" r:id="rId14"/>
    <p:sldId id="341" r:id="rId15"/>
    <p:sldId id="339" r:id="rId16"/>
    <p:sldId id="364" r:id="rId17"/>
    <p:sldId id="355" r:id="rId18"/>
    <p:sldId id="356" r:id="rId19"/>
    <p:sldId id="357" r:id="rId20"/>
    <p:sldId id="361" r:id="rId21"/>
    <p:sldId id="360" r:id="rId22"/>
    <p:sldId id="362" r:id="rId23"/>
    <p:sldId id="363" r:id="rId24"/>
    <p:sldId id="367" r:id="rId25"/>
    <p:sldId id="289" r:id="rId26"/>
    <p:sldId id="3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62" autoAdjust="0"/>
  </p:normalViewPr>
  <p:slideViewPr>
    <p:cSldViewPr>
      <p:cViewPr>
        <p:scale>
          <a:sx n="69" d="100"/>
          <a:sy n="69" d="100"/>
        </p:scale>
        <p:origin x="-141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E04C-E1A1-41D5-9A81-367708698E1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19-Apr-20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6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8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ktar69hossai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4.jpeg"/><Relationship Id="rId4" Type="http://schemas.openxmlformats.org/officeDocument/2006/relationships/image" Target="../media/image19.jpe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 w="38100">
            <a:solidFill>
              <a:srgbClr val="00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স্বাগতম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106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48600" y="6096000"/>
            <a:ext cx="1066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পৃষ্টা-০১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F:\AMAR ALL PICTURE\AMAR All PICTURE\Others\images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0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09600" y="533400"/>
            <a:ext cx="3469342" cy="6096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0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F:\all\AMAR ALL PICTURE\AMAR All PICTURE\School\IMG_20170826_110049.jpg"/>
          <p:cNvPicPr>
            <a:picLocks noChangeAspect="1" noChangeArrowheads="1"/>
          </p:cNvPicPr>
          <p:nvPr/>
        </p:nvPicPr>
        <p:blipFill>
          <a:blip r:embed="rId2"/>
          <a:srcRect l="41250" t="11338" r="41250" b="44444"/>
          <a:stretch>
            <a:fillRect/>
          </a:stretch>
        </p:blipFill>
        <p:spPr bwMode="auto">
          <a:xfrm>
            <a:off x="533400" y="1295400"/>
            <a:ext cx="29718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191000" y="30480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ঠাকুরদাস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মুখুয্যের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বর্ষীয়সী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সাতদিনের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জ্বরে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মুখোপাধ্যায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মহাশয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অতিশয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সঙ্গতিপন্ন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মেয়ে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ছেলেমেয়েদের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ছেলে-পুলে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হইয়াছে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জামাইরা—প্রতিবেশীর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চাকর-বাকর—সে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বাঁধিয়া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ধূমধামের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শবযাত্রা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মেয়েরা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কাঁদিতে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কাঁদিতে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মায়ের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পায়ে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গাঢ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আল্‌তা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মাথায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সিন্দুর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লেপিয়া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বধূরা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ললাট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চন্দনে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চর্চ্চিত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বহুমূল্য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বস্ত্রে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শাশুড়ীর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আচ্ছাদিত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পদধূলি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মুছাইয়া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পুষ্পে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মাল্যে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শোকের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-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বাড়ির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গৃহিণী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নূতন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করিয়া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স্বামীগৃহে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করিতেছেন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0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9598648">
            <a:off x="483475" y="516906"/>
            <a:ext cx="1775726" cy="145909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endParaRPr lang="en-US" sz="4000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iamond 1"/>
          <p:cNvSpPr/>
          <p:nvPr/>
        </p:nvSpPr>
        <p:spPr>
          <a:xfrm>
            <a:off x="2229710" y="1321988"/>
            <a:ext cx="5336514" cy="5193112"/>
          </a:xfrm>
          <a:prstGeom prst="diamon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95600" y="762000"/>
            <a:ext cx="3124200" cy="2476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প্রবল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হরিধ্বনিতে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প্রভাত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আকাশ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আলোড়িত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সমস্ত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গ্রাম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সঙ্গে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সঙ্গে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চলিল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একটী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প্রাণী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একটু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দূরে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থাকিয়া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দলের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সঙ্গী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হইল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কাঙালীর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তাহার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কুটীর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প্রাঙ্গণের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গোটা-কয়েক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বেগুন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তুলিয়া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পথে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হাটে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চলিয়াছিল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দৃশ্য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দেখিয়া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নড়িতে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পারিল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" y="3505200"/>
            <a:ext cx="2819400" cy="297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সেখানে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পূর্ব্বাহ্নেই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কাঠের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ভার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চন্দনের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টুকরা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ঘৃত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মধু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ধূপ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ধূনা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প্রভৃতি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উপকরণ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সঞ্চিত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হইয়াছিল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কাঙালীর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ছোটজাত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দুলের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মেয়ে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বলিয়া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কাছে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যাইতে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সাহস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পাইল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তফাতে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একটা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উঁচু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ঢিপির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মধ্যে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দাঁড়াইয়া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সমস্ত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অন্ত্যেষ্টিক্রিয়া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প্রথম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হইতে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শেষ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পর্য্যন্ত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উৎসুক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আগ্রহে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চোখ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মেলিয়া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দেখিতে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লাগিল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 </a:t>
            </a:r>
            <a:endParaRPr lang="en-US" sz="1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505200"/>
            <a:ext cx="2895600" cy="2971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দেয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়।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বহু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কণ্ঠের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হরিধবনির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সহিত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পুত্রহস্তের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মন্ত্রপূত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অগ্নি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যখন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সংযোজিত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হইল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তখন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তাহার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চোখ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ঝর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ঝর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করিয়া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জল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পড়িতে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লাগিল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মনে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মনে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বারম্বার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বলিতে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লাগিল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ভাগ্যিমানী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তুমি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সগ্যে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যাচ্চো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আমাকেও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আশীর্ব্বাদ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করে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যাও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আমিও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যেন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এমনি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কাঙালীর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হাতের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6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আগুনটুকু</a:t>
            </a:r>
            <a:r>
              <a:rPr lang="en-US" sz="1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পাই। </a:t>
            </a:r>
            <a:endParaRPr lang="en-US" sz="1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8357750" flipV="1">
            <a:off x="5738861" y="1126939"/>
            <a:ext cx="1600200" cy="6667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905">
                  <a:solidFill>
                    <a:schemeClr val="tx1"/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400" dirty="0" smtClean="0">
                <a:ln w="1905">
                  <a:solidFill>
                    <a:schemeClr val="tx1"/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-01</a:t>
            </a:r>
            <a:endParaRPr lang="en-US" sz="2400" dirty="0">
              <a:ln w="1905">
                <a:solidFill>
                  <a:schemeClr val="tx1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0168713">
            <a:off x="551300" y="5612968"/>
            <a:ext cx="1600200" cy="8033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 w="1905">
                  <a:solidFill>
                    <a:schemeClr val="tx1"/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000" dirty="0" smtClean="0">
                <a:ln w="1905">
                  <a:solidFill>
                    <a:schemeClr val="tx1"/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-02</a:t>
            </a:r>
            <a:endParaRPr lang="en-US" sz="2000" dirty="0">
              <a:ln w="1905">
                <a:solidFill>
                  <a:schemeClr val="tx1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3111909" flipV="1">
            <a:off x="7090360" y="5751802"/>
            <a:ext cx="1351570" cy="7291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1905">
                  <a:solidFill>
                    <a:schemeClr val="tx1"/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dirty="0" smtClean="0">
                <a:ln w="1905">
                  <a:solidFill>
                    <a:schemeClr val="tx1"/>
                  </a:solidFill>
                </a:ln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-03</a:t>
            </a:r>
            <a:endParaRPr lang="en-US" dirty="0">
              <a:ln w="1905">
                <a:solidFill>
                  <a:schemeClr val="tx1"/>
                </a:solidFill>
              </a:ln>
              <a:solidFill>
                <a:srgbClr val="000066"/>
              </a:solidFill>
            </a:endParaRPr>
          </a:p>
        </p:txBody>
      </p:sp>
      <p:pic>
        <p:nvPicPr>
          <p:cNvPr id="12" name="Picture 2" descr="F:\all\AMAR ALL PICTURE\AMAR All PICTURE\School\393.jpg"/>
          <p:cNvPicPr>
            <a:picLocks noChangeAspect="1" noChangeArrowheads="1"/>
          </p:cNvPicPr>
          <p:nvPr/>
        </p:nvPicPr>
        <p:blipFill>
          <a:blip r:embed="rId2"/>
          <a:srcRect l="50376" t="29516" r="27970" b="40000"/>
          <a:stretch>
            <a:fillRect/>
          </a:stretch>
        </p:blipFill>
        <p:spPr bwMode="auto">
          <a:xfrm>
            <a:off x="7543800" y="3733800"/>
            <a:ext cx="1447800" cy="2209800"/>
          </a:xfrm>
          <a:prstGeom prst="rect">
            <a:avLst/>
          </a:prstGeom>
          <a:noFill/>
        </p:spPr>
      </p:pic>
      <p:pic>
        <p:nvPicPr>
          <p:cNvPr id="13" name="Picture 2" descr="F:\all\AMAR ALL PICTURE\AMAR All PICTURE\School\393.jpg"/>
          <p:cNvPicPr>
            <a:picLocks noChangeAspect="1" noChangeArrowheads="1"/>
          </p:cNvPicPr>
          <p:nvPr/>
        </p:nvPicPr>
        <p:blipFill>
          <a:blip r:embed="rId3"/>
          <a:srcRect l="39599" t="32765" r="48497" b="24370"/>
          <a:stretch>
            <a:fillRect/>
          </a:stretch>
        </p:blipFill>
        <p:spPr bwMode="auto">
          <a:xfrm>
            <a:off x="7391400" y="609600"/>
            <a:ext cx="1600200" cy="2895600"/>
          </a:xfrm>
          <a:prstGeom prst="rect">
            <a:avLst/>
          </a:prstGeom>
          <a:noFill/>
        </p:spPr>
      </p:pic>
      <p:pic>
        <p:nvPicPr>
          <p:cNvPr id="23555" name="Picture 3" descr="F:\all\AMAR ALL PICTURE\AMAR All PICTURE\School\386.jpg"/>
          <p:cNvPicPr>
            <a:picLocks noChangeAspect="1" noChangeArrowheads="1"/>
          </p:cNvPicPr>
          <p:nvPr/>
        </p:nvPicPr>
        <p:blipFill>
          <a:blip r:embed="rId4"/>
          <a:srcRect l="35834" t="11482" r="45833" b="32222"/>
          <a:stretch>
            <a:fillRect/>
          </a:stretch>
        </p:blipFill>
        <p:spPr bwMode="auto">
          <a:xfrm>
            <a:off x="228600" y="2514600"/>
            <a:ext cx="1676400" cy="2895600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6" grpId="0" animBg="1"/>
      <p:bldP spid="4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5169"/>
              </p:ext>
            </p:extLst>
          </p:nvPr>
        </p:nvGraphicFramePr>
        <p:xfrm>
          <a:off x="4108450" y="3033713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033713"/>
                        <a:ext cx="9144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381001"/>
            <a:ext cx="57150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s-flowers-8010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980656"/>
            <a:ext cx="76200" cy="104775"/>
          </a:xfrm>
        </p:spPr>
      </p:pic>
      <p:sp>
        <p:nvSpPr>
          <p:cNvPr id="8" name="Rectangle 7"/>
          <p:cNvSpPr/>
          <p:nvPr/>
        </p:nvSpPr>
        <p:spPr>
          <a:xfrm>
            <a:off x="2514600" y="76200"/>
            <a:ext cx="3962400" cy="914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নতুন শ</a:t>
            </a:r>
            <a:r>
              <a:rPr lang="en-US" sz="4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ব্দগুলো</a:t>
            </a:r>
            <a:r>
              <a:rPr 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দেখ</a:t>
            </a:r>
            <a:endParaRPr lang="en-US" sz="4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295400"/>
            <a:ext cx="2057400" cy="45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বর্ষীয়সী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OldWoman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762000"/>
            <a:ext cx="2667000" cy="114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5257800" y="1066800"/>
            <a:ext cx="28956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বৃদ্ধ, স্ত্রীবাচক শব্দ হিসেবে ব্যবহৃত।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2362200"/>
            <a:ext cx="2057400" cy="45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অন্তরীক্ষ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57800" y="2133600"/>
            <a:ext cx="28956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আকাশ,গগন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3581400"/>
            <a:ext cx="2057400" cy="45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অশন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7800" y="3276600"/>
            <a:ext cx="2895600" cy="990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খাদ্যদ্রব্য,আহারের বস্তু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2139254693_147e181f6d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124200"/>
            <a:ext cx="2667000" cy="114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ounded Rectangle 30"/>
          <p:cNvSpPr/>
          <p:nvPr/>
        </p:nvSpPr>
        <p:spPr>
          <a:xfrm>
            <a:off x="0" y="4724400"/>
            <a:ext cx="2057400" cy="45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প্রসন্ন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57800" y="4495800"/>
            <a:ext cx="28956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সন্তুষ্ট,খুশি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bu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267200"/>
            <a:ext cx="2667000" cy="106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ph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-5715000"/>
            <a:ext cx="683846" cy="533400"/>
          </a:xfrm>
          <a:prstGeom prst="rect">
            <a:avLst/>
          </a:prstGeom>
        </p:spPr>
      </p:pic>
      <p:pic>
        <p:nvPicPr>
          <p:cNvPr id="25" name="Picture 24" descr="graphics-flowers-44585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0"/>
            <a:ext cx="2209800" cy="914400"/>
          </a:xfrm>
          <a:prstGeom prst="rect">
            <a:avLst/>
          </a:prstGeom>
        </p:spPr>
      </p:pic>
      <p:pic>
        <p:nvPicPr>
          <p:cNvPr id="26" name="Picture 25" descr="graphics-flowers-44585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1336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33" y="1905000"/>
            <a:ext cx="2733675" cy="121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ounded Rectangle 28"/>
          <p:cNvSpPr/>
          <p:nvPr/>
        </p:nvSpPr>
        <p:spPr>
          <a:xfrm>
            <a:off x="152400" y="5715000"/>
            <a:ext cx="2057400" cy="457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দুলজাত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334000" y="5562600"/>
            <a:ext cx="2895600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 বহন কারী হিন্দু সস্প্রদায়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C:\Users\RAJU\Downloads\historic-Seda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5334000"/>
            <a:ext cx="2590800" cy="129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31" grpId="0" animBg="1"/>
      <p:bldP spid="32" grpId="0" animBg="1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6" y="-262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0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983069"/>
            <a:ext cx="86868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মুখুয্যের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সরমজান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1806"/>
          <a:stretch>
            <a:fillRect/>
          </a:stretch>
        </p:blipFill>
        <p:spPr>
          <a:xfrm>
            <a:off x="228600" y="838200"/>
            <a:ext cx="43434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921514"/>
            <a:ext cx="86868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শ্মশাণ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মুখুয্যের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সৎকারের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8200"/>
            <a:ext cx="4419600" cy="426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381000"/>
            <a:ext cx="3581400" cy="1752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800" b="1" dirty="0" err="1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all\AMAR ALL PICTURE\AMAR All PICTURE\School\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0386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410200"/>
            <a:ext cx="8686800" cy="10668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অর্থ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বাক্য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0443820">
            <a:off x="165405" y="4039169"/>
            <a:ext cx="2562665" cy="457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বর্ষীয়সী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0300431">
            <a:off x="4182625" y="4171421"/>
            <a:ext cx="2627232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অন্তরীক্ষ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339741">
            <a:off x="6451142" y="4197169"/>
            <a:ext cx="2529497" cy="457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অশন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738855">
            <a:off x="2332176" y="4143426"/>
            <a:ext cx="218194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দুলজাত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167735"/>
            <a:ext cx="8686800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অভাগীর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444"/>
          <a:stretch/>
        </p:blipFill>
        <p:spPr>
          <a:xfrm>
            <a:off x="152400" y="838200"/>
            <a:ext cx="4800600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3" b="21731"/>
          <a:stretch/>
        </p:blipFill>
        <p:spPr>
          <a:xfrm>
            <a:off x="4953000" y="838200"/>
            <a:ext cx="4038600" cy="4876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অভাগীর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স্বর্গে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কাঙালি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2200" b="1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শুনছে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572000" cy="281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1"/>
            <a:ext cx="4191000" cy="2666999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444"/>
          <a:stretch/>
        </p:blipFill>
        <p:spPr>
          <a:xfrm>
            <a:off x="4876800" y="3505200"/>
            <a:ext cx="4114800" cy="251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1"/>
            <a:ext cx="4648200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3" name="Picture 3" descr="F:\all\AMAR ALL PICTURE\AMAR All PICTURE\Man Work\tbtb.png"/>
          <p:cNvPicPr>
            <a:picLocks noChangeAspect="1" noChangeArrowheads="1"/>
          </p:cNvPicPr>
          <p:nvPr/>
        </p:nvPicPr>
        <p:blipFill>
          <a:blip r:embed="rId8"/>
          <a:srcRect l="69496" t="29394" r="16341" b="39665"/>
          <a:stretch>
            <a:fillRect/>
          </a:stretch>
        </p:blipFill>
        <p:spPr bwMode="auto">
          <a:xfrm>
            <a:off x="7772400" y="4191000"/>
            <a:ext cx="12192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কাঙালি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বাড়ালো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অভাগী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হাত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বলিল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কাঙালি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কাঁদাকাটি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444"/>
          <a:stretch/>
        </p:blipFill>
        <p:spPr>
          <a:xfrm>
            <a:off x="228600" y="838200"/>
            <a:ext cx="4419600" cy="426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343400" cy="4267200"/>
          </a:xfrm>
          <a:prstGeom prst="rect">
            <a:avLst/>
          </a:prstGeom>
        </p:spPr>
      </p:pic>
      <p:pic>
        <p:nvPicPr>
          <p:cNvPr id="31746" name="Picture 2" descr="F:\all\AMAR ALL PICTURE\AMAR All PICTURE\Man Work\tbtb.png"/>
          <p:cNvPicPr>
            <a:picLocks noChangeAspect="1" noChangeArrowheads="1"/>
          </p:cNvPicPr>
          <p:nvPr/>
        </p:nvPicPr>
        <p:blipFill>
          <a:blip r:embed="rId6"/>
          <a:srcRect l="2441" t="13372" r="87184" b="31434"/>
          <a:stretch>
            <a:fillRect/>
          </a:stretch>
        </p:blipFill>
        <p:spPr bwMode="auto">
          <a:xfrm>
            <a:off x="3352800" y="1905000"/>
            <a:ext cx="1219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" y="4488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3013770"/>
            <a:ext cx="4267200" cy="378565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মোক্তার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এড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টেংরামারী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মণিরামপুর,যশোর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মোবাঃ-০১৯৩৬ ০১১২৯৩/০১৭১৫ ৩০৮২৩৬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moktar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69hossain@gmail.com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F:\all\AMAR ALL PICTURE\AMAR All PICTURE\own\36457810_523858548029123_11496189925838028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37338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81600" y="3022699"/>
            <a:ext cx="3810000" cy="34778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১ম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“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অভাগীর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- 19/01/19</a:t>
            </a: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9400" y="304800"/>
            <a:ext cx="2286000" cy="2590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3" name="Rectangle 12"/>
          <p:cNvSpPr/>
          <p:nvPr/>
        </p:nvSpPr>
        <p:spPr>
          <a:xfrm rot="1572806">
            <a:off x="4138614" y="983159"/>
            <a:ext cx="2286000" cy="76944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2362198"/>
            <a:ext cx="28730" cy="3733800"/>
          </a:xfrm>
          <a:prstGeom prst="straightConnector1">
            <a:avLst/>
          </a:prstGeom>
          <a:ln w="53975" cap="rnd" cmpd="sng">
            <a:solidFill>
              <a:srgbClr val="FF0000"/>
            </a:solidFill>
            <a:prstDash val="lgDashDot"/>
            <a:headEnd type="triangle"/>
            <a:tailEnd type="triangle"/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contourW="12700" prstMaterial="dkEdge">
            <a:contourClr>
              <a:srgbClr val="0000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667396" y="4191396"/>
            <a:ext cx="4648202" cy="75405"/>
          </a:xfrm>
          <a:prstGeom prst="straightConnector1">
            <a:avLst/>
          </a:prstGeom>
          <a:ln w="53975" cap="rnd" cmpd="sng">
            <a:solidFill>
              <a:srgbClr val="00B0F0"/>
            </a:solidFill>
            <a:prstDash val="lgDashDot"/>
            <a:headEnd type="triangle"/>
            <a:tailEnd type="triangle"/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contourW="12700" prstMaterial="dkEdge">
            <a:contourClr>
              <a:srgbClr val="0000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323306" y="4228304"/>
            <a:ext cx="4648200" cy="1588"/>
          </a:xfrm>
          <a:prstGeom prst="straightConnector1">
            <a:avLst/>
          </a:prstGeom>
          <a:ln w="53975" cap="rnd" cmpd="sng">
            <a:solidFill>
              <a:srgbClr val="0070C0"/>
            </a:solidFill>
            <a:prstDash val="lgDashDot"/>
            <a:headEnd type="triangle"/>
            <a:tailEnd type="triangle"/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contourW="12700" prstMaterial="dkEdge">
            <a:contourClr>
              <a:srgbClr val="000099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848600" y="6096000"/>
            <a:ext cx="1066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পৃষ্টা-০২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মুখুয্য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শ্রাদ্ধের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মহাসমারোহে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চলিতেতেছে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ঠাকুরদাস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মুখায্যি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F:\all\AMAR ALL PICTURE\AMAR All PICTURE\Man Work\888b30d381bfd6d9237f127d45c0b028-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838199"/>
            <a:ext cx="5007429" cy="4191001"/>
          </a:xfrm>
          <a:prstGeom prst="rect">
            <a:avLst/>
          </a:prstGeom>
          <a:noFill/>
        </p:spPr>
      </p:pic>
      <p:pic>
        <p:nvPicPr>
          <p:cNvPr id="11" name="Picture 2" descr="F:\all\AMAR ALL PICTURE\AMAR All PICTURE\Man Work\058a6e32a1304b6f63bbed3ecba6922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838200"/>
            <a:ext cx="3733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কাঙালি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করাইয়া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ফেলিয়া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কাঙালীর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5" name="Picture 5" descr="C:\Users\RAJU\Downloads\d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838200"/>
            <a:ext cx="4038600" cy="4191000"/>
          </a:xfrm>
          <a:prstGeom prst="rect">
            <a:avLst/>
          </a:prstGeom>
          <a:noFill/>
        </p:spPr>
      </p:pic>
      <p:pic>
        <p:nvPicPr>
          <p:cNvPr id="29700" name="Picture 4" descr="F:\all\AMAR ALL PICTURE\AMAR All PICTURE\Korun\ppppppp.jpg"/>
          <p:cNvPicPr>
            <a:picLocks noChangeAspect="1" noChangeArrowheads="1"/>
          </p:cNvPicPr>
          <p:nvPr/>
        </p:nvPicPr>
        <p:blipFill>
          <a:blip r:embed="rId5"/>
          <a:srcRect l="45281" t="8781" r="36451"/>
          <a:stretch>
            <a:fillRect/>
          </a:stretch>
        </p:blipFill>
        <p:spPr bwMode="auto">
          <a:xfrm>
            <a:off x="228600" y="838199"/>
            <a:ext cx="1828800" cy="3976077"/>
          </a:xfrm>
          <a:prstGeom prst="rect">
            <a:avLst/>
          </a:prstGeom>
          <a:noFill/>
        </p:spPr>
      </p:pic>
      <p:pic>
        <p:nvPicPr>
          <p:cNvPr id="17" name="Picture 4" descr="C:\Users\RAJU\Downloads\1970827_1432305593726668_3919587499192421226_n.jpg"/>
          <p:cNvPicPr>
            <a:picLocks noChangeAspect="1" noChangeArrowheads="1"/>
          </p:cNvPicPr>
          <p:nvPr/>
        </p:nvPicPr>
        <p:blipFill>
          <a:blip r:embed="rId6"/>
          <a:srcRect l="11111"/>
          <a:stretch>
            <a:fillRect/>
          </a:stretch>
        </p:blipFill>
        <p:spPr bwMode="auto">
          <a:xfrm>
            <a:off x="1600200" y="838199"/>
            <a:ext cx="3352800" cy="3976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86800" cy="76944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ব্যস্ত,-শুধু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খড়ের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আঁটি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ধুঁয়াটুকু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উঠিতেছিল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তাহারই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পলকহীন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পাতিয়া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কাঙালি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উধর্ব্দৃষ্টে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চাহিয়া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7630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C:\Users\RAJU\Downloads\rrr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4724400" cy="4114800"/>
          </a:xfrm>
          <a:prstGeom prst="rect">
            <a:avLst/>
          </a:prstGeom>
          <a:noFill/>
        </p:spPr>
      </p:pic>
      <p:pic>
        <p:nvPicPr>
          <p:cNvPr id="14" name="Picture 13" descr="Slide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838200"/>
            <a:ext cx="4114800" cy="4495800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44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all\AMAR ALL PICTURE\AMAR All PICTURE\School\IMG_20170826_105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114800" cy="34290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F:\all\AMAR ALL PICTURE\AMAR All PICTURE\School\IMG_20170826_110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4267200" cy="35052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200400" y="304800"/>
            <a:ext cx="2514600" cy="1219200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685800"/>
            <a:ext cx="1676400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09600"/>
            <a:ext cx="16764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181600"/>
            <a:ext cx="121920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906869"/>
            <a:ext cx="121920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257800"/>
            <a:ext cx="7391400" cy="461665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নীচু শ্রেণির মানুষ বলতে কাদের বুঝানো হয়েছে ব্যাখ্যা কর 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0" y="6019800"/>
            <a:ext cx="7391400" cy="461665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কাঙালী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মায়ের প্রতি যে মাতৃভক্তি দেখিয়েছে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এটাকে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2" grpId="0" animBg="1"/>
      <p:bldP spid="18" grpId="0" animBg="1"/>
      <p:bldP spid="19" grpId="0" animBg="1"/>
      <p:bldP spid="1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743200" y="152400"/>
            <a:ext cx="3657600" cy="1143000"/>
          </a:xfrm>
          <a:prstGeom prst="flowChartMagneticDisk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200" b="1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F:\all\AMAR ALL PICTURE\AMAR All PICTURE\School\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14600" cy="14478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F:\all\AMAR ALL PICTURE\AMAR All PICTURE\School\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514600" cy="144780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28600" y="2075795"/>
            <a:ext cx="8763000" cy="440120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BD" sz="4000" b="1" cap="all" dirty="0" smtClean="0">
              <a:ln w="9000" cmpd="sng">
                <a:solidFill>
                  <a:srgbClr val="000099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অভাগীর স্বর্গ প্রবন্ধটি</a:t>
            </a:r>
            <a:r>
              <a:rPr lang="en-US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 কী ?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 কোথায় জন্ম গ্রহণ করেন ?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কাঙ্গালীর বয়স কত ? 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দূর থেকে শব যাত্রার সঙ্গী হয়েছিল কে ?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কাঙ্গালী কীসের কাজ শিখতে আরম্ভ করেছিল  </a:t>
            </a:r>
          </a:p>
          <a:p>
            <a:pPr marL="1200150" lvl="1" indent="-742950">
              <a:buFont typeface="+mj-lt"/>
              <a:buAutoNum type="arabicPeriod"/>
            </a:pPr>
            <a:r>
              <a:rPr lang="bn-BD" sz="4000" b="1" cap="all" dirty="0" smtClean="0">
                <a:ln w="9000" cmpd="sng">
                  <a:solidFill>
                    <a:srgbClr val="000099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কাঙ্গালীর মাকে না পুড়িয়ে কি করেছিল ?</a:t>
            </a:r>
          </a:p>
        </p:txBody>
      </p:sp>
    </p:spTree>
    <p:extLst>
      <p:ext uri="{BB962C8B-B14F-4D97-AF65-F5344CB8AC3E}">
        <p14:creationId xmlns:p14="http://schemas.microsoft.com/office/powerpoint/2010/main" val="41274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0198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" name="Picture 18" descr="home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2565" y="2209800"/>
            <a:ext cx="2866635" cy="2735932"/>
          </a:xfrm>
          <a:prstGeom prst="ellips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304800" y="3810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8763000" cy="762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 smtClean="0">
                <a:ln>
                  <a:solidFill>
                    <a:srgbClr val="000099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>
                <a:solidFill>
                  <a:srgbClr val="000099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pi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52400"/>
            <a:ext cx="8534400" cy="2514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en-US" sz="6600" b="1" dirty="0" err="1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133600"/>
            <a:ext cx="853440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Triangle">
              <a:avLst/>
            </a:prstTxWarp>
            <a:spAutoFit/>
          </a:bodyPr>
          <a:lstStyle/>
          <a:p>
            <a:r>
              <a:rPr lang="en-US" sz="6600" b="1" dirty="0" err="1" smtClean="0">
                <a:ln w="1905"/>
                <a:solidFill>
                  <a:srgbClr val="9D0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9D0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724400"/>
            <a:ext cx="85344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Triangle">
              <a:avLst/>
            </a:prstTxWarp>
            <a:spAutoFit/>
          </a:bodyPr>
          <a:lstStyle/>
          <a:p>
            <a:r>
              <a:rPr lang="en-US" sz="66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ক্লাসে</a:t>
            </a:r>
            <a:endParaRPr lang="en-US" sz="6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 w="381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52400"/>
            <a:ext cx="8686800" cy="6858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ingle Corner Rectangle 4"/>
          <p:cNvSpPr/>
          <p:nvPr/>
        </p:nvSpPr>
        <p:spPr>
          <a:xfrm>
            <a:off x="152400" y="6134100"/>
            <a:ext cx="88392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267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3434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3" t="14576" r="11823" b="11329"/>
          <a:stretch/>
        </p:blipFill>
        <p:spPr>
          <a:xfrm>
            <a:off x="4648200" y="3505200"/>
            <a:ext cx="4267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2600"/>
          <a:stretch/>
        </p:blipFill>
        <p:spPr>
          <a:xfrm>
            <a:off x="152400" y="3505200"/>
            <a:ext cx="4419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2">
              <a:lumMod val="75000"/>
            </a:schemeClr>
          </a:solidFill>
          <a:ln w="381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895600" y="381000"/>
            <a:ext cx="5181600" cy="1905000"/>
          </a:xfrm>
          <a:prstGeom prst="wedgeEllipseCallout">
            <a:avLst>
              <a:gd name="adj1" fmla="val 22601"/>
              <a:gd name="adj2" fmla="val 94256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28600" y="6142264"/>
            <a:ext cx="8686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9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3200400"/>
          <a:ext cx="2590800" cy="160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2590800" cy="1600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2">
              <a:lumMod val="75000"/>
            </a:schemeClr>
          </a:solidFill>
          <a:ln w="381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1981200" y="228600"/>
            <a:ext cx="5181600" cy="1905000"/>
          </a:xfrm>
          <a:prstGeom prst="wedgeEllipseCallout">
            <a:avLst>
              <a:gd name="adj1" fmla="val 22601"/>
              <a:gd name="adj2" fmla="val 94256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28600" y="6142264"/>
            <a:ext cx="8686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বিষয়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0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1115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76200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762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152400" y="194608"/>
            <a:ext cx="5638800" cy="2777192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</a:p>
          <a:p>
            <a:pPr algn="ctr"/>
            <a:endParaRPr lang="en-US" sz="7200" b="1" dirty="0" smtClean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3200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19600" y="5867400"/>
            <a:ext cx="2667000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শরৎচন্দ্র চট্টোপাধ্যায় </a:t>
            </a:r>
            <a:endParaRPr lang="en-US" sz="2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t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181600"/>
            <a:ext cx="1863754" cy="1524000"/>
          </a:xfrm>
          <a:prstGeom prst="smileyFace">
            <a:avLst/>
          </a:prstGeom>
          <a:ln>
            <a:solidFill>
              <a:srgbClr val="00206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52400" y="2965609"/>
            <a:ext cx="8763000" cy="2215991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BD" sz="13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অভাগীর</a:t>
            </a:r>
            <a:r>
              <a:rPr lang="en-US" sz="13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 </a:t>
            </a:r>
            <a:endParaRPr lang="en-US" sz="13800" b="1" dirty="0" smtClean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opiu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971800"/>
            <a:ext cx="1981200" cy="2286000"/>
          </a:xfrm>
          <a:prstGeom prst="rect">
            <a:avLst/>
          </a:prstGeom>
        </p:spPr>
      </p:pic>
      <p:pic>
        <p:nvPicPr>
          <p:cNvPr id="15" name="Picture 14" descr="butterflybluex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2819400"/>
            <a:ext cx="685800" cy="829383"/>
          </a:xfrm>
          <a:prstGeom prst="rect">
            <a:avLst/>
          </a:prstGeom>
        </p:spPr>
      </p:pic>
      <p:pic>
        <p:nvPicPr>
          <p:cNvPr id="16" name="Picture 15" descr="butterflybluex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2895600"/>
            <a:ext cx="762000" cy="6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1600200"/>
            <a:ext cx="5715000" cy="5715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838200" y="5410200"/>
            <a:ext cx="688242" cy="3810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835758" y="4572000"/>
            <a:ext cx="688242" cy="3810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835758" y="2971800"/>
            <a:ext cx="688242" cy="381000"/>
          </a:xfrm>
          <a:prstGeom prst="notchedRightArrow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200" y="2820050"/>
            <a:ext cx="3810000" cy="68515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 বলতে পারবে।</a:t>
            </a:r>
            <a:endParaRPr lang="bn-BD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51255" y="3657600"/>
            <a:ext cx="4139945" cy="57150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00200" y="5257800"/>
            <a:ext cx="5715000" cy="838200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তৎকালিন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4495800"/>
            <a:ext cx="4495800" cy="5715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19670"/>
            <a:ext cx="8686800" cy="1323439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" y="27418"/>
            <a:ext cx="9005505" cy="6830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3813" y="228600"/>
            <a:ext cx="4329387" cy="91440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500"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dirty="0">
              <a:ln w="500"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rt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300" y="4238784"/>
            <a:ext cx="33251" cy="45720"/>
          </a:xfrm>
          <a:prstGeom prst="rect">
            <a:avLst/>
          </a:prstGeom>
        </p:spPr>
      </p:pic>
      <p:pic>
        <p:nvPicPr>
          <p:cNvPr id="6" name="Picture 5" descr="rty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826" y="2438400"/>
            <a:ext cx="2209800" cy="2743200"/>
          </a:xfrm>
          <a:prstGeom prst="smileyFace">
            <a:avLst/>
          </a:prstGeom>
        </p:spPr>
      </p:pic>
      <p:pic>
        <p:nvPicPr>
          <p:cNvPr id="7" name="Picture 6" descr="ety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182" y="381000"/>
            <a:ext cx="1768929" cy="1905000"/>
          </a:xfrm>
          <a:prstGeom prst="rect">
            <a:avLst/>
          </a:prstGeom>
        </p:spPr>
      </p:pic>
      <p:pic>
        <p:nvPicPr>
          <p:cNvPr id="8" name="Picture 7" descr="ety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26" y="381000"/>
            <a:ext cx="1768929" cy="190500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3304626" y="1143000"/>
            <a:ext cx="2438400" cy="1295400"/>
          </a:xfrm>
          <a:prstGeom prst="cloud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 কত সালে?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276600" y="1066800"/>
            <a:ext cx="2438400" cy="1295400"/>
          </a:xfrm>
          <a:prstGeom prst="cloud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১৮৭৬ সালে।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380826" y="5334000"/>
            <a:ext cx="2438400" cy="129540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তিনি কোথায় জন্মগ্রহণ করেন?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352800" y="5257800"/>
            <a:ext cx="2438400" cy="1295400"/>
          </a:xfrm>
          <a:prstGeom prst="cloud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ভারতের পশ্চিমবঙ্গ রাজ্যের হুগলি জেলায়।</a:t>
            </a:r>
            <a:endParaRPr lang="en-US" b="1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743026" y="3200400"/>
            <a:ext cx="2438400" cy="1295400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তাঁর পিতার নাম কি?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715000" y="1905000"/>
            <a:ext cx="2438400" cy="1295400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মতিলাল চট্টোপাধ্যায়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247226" y="2133600"/>
            <a:ext cx="2438400" cy="1295400"/>
          </a:xfrm>
          <a:prstGeom prst="cloud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তাঁর উল্লেখযোগ্য কয়েকটি গ্রন্থের নাম</a:t>
            </a:r>
            <a:endParaRPr lang="en-US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 rot="930840">
            <a:off x="5414647" y="4574294"/>
            <a:ext cx="2438400" cy="1295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 ডি,লিট উপাধি লাভ করেন কোন বিশ্ববিদ্যালয় থেকে?</a:t>
            </a:r>
            <a:endParaRPr lang="en-US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 rot="930840">
            <a:off x="5386621" y="4574294"/>
            <a:ext cx="2438400" cy="1295400"/>
          </a:xfrm>
          <a:prstGeom prst="cloud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ঢাকা বিশ্ববিদ্যালয়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loud 17"/>
          <p:cNvSpPr/>
          <p:nvPr/>
        </p:nvSpPr>
        <p:spPr>
          <a:xfrm rot="21097974">
            <a:off x="1328499" y="4742518"/>
            <a:ext cx="2438400" cy="1295400"/>
          </a:xfrm>
          <a:prstGeom prst="cloud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 জগত্তারিণী পদক পান কোন বিশ্ববিদ্যালয় থেকে?</a:t>
            </a:r>
            <a:endParaRPr lang="en-US" sz="1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219200" y="2133600"/>
            <a:ext cx="2438400" cy="1295400"/>
          </a:xfrm>
          <a:prstGeom prst="cloud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বড়দিদি,শ্রীকান্ত,</a:t>
            </a:r>
          </a:p>
          <a:p>
            <a:pPr algn="ctr"/>
            <a:r>
              <a:rPr lang="bn-BD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দেনাপাওনা,পথের দাবী,শেষ প্রশ্ন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loud 19"/>
          <p:cNvSpPr/>
          <p:nvPr/>
        </p:nvSpPr>
        <p:spPr>
          <a:xfrm rot="21060684">
            <a:off x="1361577" y="4754532"/>
            <a:ext cx="2438400" cy="12954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কলকাতা বিশ্ববিদ্যালয় থেকে।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5638800" y="1905000"/>
            <a:ext cx="2438400" cy="1295400"/>
          </a:xfrm>
          <a:prstGeom prst="cloud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রেঙ্গুনে কোন অফিসে চাকুরি করেন?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715000" y="3200400"/>
            <a:ext cx="2438400" cy="1295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একাউন্ট্যান্ট জেনারেল অফিসে।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66226" y="3505200"/>
            <a:ext cx="2438400" cy="1295400"/>
          </a:xfrm>
          <a:prstGeom prst="cloud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তিনি কত সালে মারা যান?</a:t>
            </a:r>
            <a:endParaRPr lang="en-US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14400" y="3505200"/>
            <a:ext cx="2438400" cy="1295400"/>
          </a:xfrm>
          <a:prstGeom prst="cloud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১৯৩৮ সালে।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graphics-flowers-78635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71529">
            <a:off x="7791175" y="5798280"/>
            <a:ext cx="904875" cy="1388422"/>
          </a:xfrm>
          <a:prstGeom prst="rect">
            <a:avLst/>
          </a:prstGeom>
        </p:spPr>
      </p:pic>
      <p:pic>
        <p:nvPicPr>
          <p:cNvPr id="26" name="Picture 25" descr="graphics-flowers-78635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71529">
            <a:off x="7181576" y="5798280"/>
            <a:ext cx="904875" cy="1388422"/>
          </a:xfrm>
          <a:prstGeom prst="rect">
            <a:avLst/>
          </a:prstGeom>
        </p:spPr>
      </p:pic>
      <p:pic>
        <p:nvPicPr>
          <p:cNvPr id="27" name="Picture 26" descr="graphics-flowers-78635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71529">
            <a:off x="6571976" y="5798279"/>
            <a:ext cx="904875" cy="1388422"/>
          </a:xfrm>
          <a:prstGeom prst="rect">
            <a:avLst/>
          </a:prstGeom>
        </p:spPr>
      </p:pic>
      <p:pic>
        <p:nvPicPr>
          <p:cNvPr id="28" name="Picture 27" descr="graphics-flowers-78635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71529">
            <a:off x="5962376" y="5798279"/>
            <a:ext cx="904875" cy="138842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381000" y="304800"/>
            <a:ext cx="3886200" cy="85129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800600" y="304800"/>
            <a:ext cx="39624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10580"/>
            <a:ext cx="1828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পত্র-১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4300" y="76200"/>
            <a:ext cx="897255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" descr="F:\all\AMAR ALL PICTURE\AMAR All PICTURE\School\IMG_20170404_10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447800"/>
            <a:ext cx="4114800" cy="35052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143000" y="5334650"/>
            <a:ext cx="7162800" cy="68515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চট্টোপাধ্য্যায়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চয়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</TotalTime>
  <Words>903</Words>
  <Application>Microsoft Office PowerPoint</Application>
  <PresentationFormat>On-screen Show (4:3)</PresentationFormat>
  <Paragraphs>124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Windows User</cp:lastModifiedBy>
  <cp:revision>972</cp:revision>
  <dcterms:created xsi:type="dcterms:W3CDTF">2016-03-24T14:41:31Z</dcterms:created>
  <dcterms:modified xsi:type="dcterms:W3CDTF">2020-04-19T06:26:06Z</dcterms:modified>
</cp:coreProperties>
</file>