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2" r:id="rId6"/>
    <p:sldId id="271" r:id="rId7"/>
    <p:sldId id="260" r:id="rId8"/>
    <p:sldId id="263" r:id="rId9"/>
    <p:sldId id="268" r:id="rId10"/>
    <p:sldId id="270" r:id="rId11"/>
    <p:sldId id="276" r:id="rId12"/>
    <p:sldId id="269" r:id="rId13"/>
    <p:sldId id="277" r:id="rId14"/>
    <p:sldId id="267" r:id="rId15"/>
    <p:sldId id="282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>
        <a:solidFill>
          <a:schemeClr val="accent5">
            <a:lumMod val="20000"/>
            <a:lumOff val="80000"/>
          </a:schemeClr>
        </a:solidFill>
        <a:ln w="57150"/>
      </dgm:spPr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রেডিও 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28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8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টেলিভিশন</a:t>
          </a:r>
          <a:r>
            <a:rPr lang="bn-BD" sz="40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122989F7-1F30-471D-A56C-3A54291A5CD7}" type="pres">
      <dgm:prSet presAssocID="{49D1A19F-43D6-4E0A-9855-086E1B631F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19AFC-B6F3-4125-8D53-6504BCBCA642}" type="pres">
      <dgm:prSet presAssocID="{81D643C9-07D6-4696-A787-843C8C7E6D3B}" presName="centerShape" presStyleLbl="node0" presStyleIdx="0" presStyleCnt="1" custScaleX="116670"/>
      <dgm:spPr/>
      <dgm:t>
        <a:bodyPr/>
        <a:lstStyle/>
        <a:p>
          <a:endParaRPr lang="en-US"/>
        </a:p>
      </dgm:t>
    </dgm:pt>
    <dgm:pt modelId="{CA261FC1-9623-41B7-AA93-9E08588036FB}" type="pres">
      <dgm:prSet presAssocID="{C23FC31C-9C02-4C1C-BADC-F8C3E708C236}" presName="Name9" presStyleLbl="parChTrans1D2" presStyleIdx="0" presStyleCnt="6"/>
      <dgm:spPr/>
      <dgm:t>
        <a:bodyPr/>
        <a:lstStyle/>
        <a:p>
          <a:endParaRPr lang="en-US"/>
        </a:p>
      </dgm:t>
    </dgm:pt>
    <dgm:pt modelId="{67213123-BC8C-4794-A3CC-E22927EC9865}" type="pres">
      <dgm:prSet presAssocID="{C23FC31C-9C02-4C1C-BADC-F8C3E708C23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92957D8-99EA-4DC0-BBF9-BD8E225A80F8}" type="pres">
      <dgm:prSet presAssocID="{90D1EF15-7BB5-422A-A0B8-4F403E455CE5}" presName="node" presStyleLbl="node1" presStyleIdx="0" presStyleCnt="6" custScaleX="13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B450E-28E0-4DF5-9756-6414FB053712}" type="pres">
      <dgm:prSet presAssocID="{1C60055F-FF5A-4ED5-B397-D57CEC77FE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B2AFD592-29FD-48D9-9F52-E1564BE13953}" type="pres">
      <dgm:prSet presAssocID="{1C60055F-FF5A-4ED5-B397-D57CEC77FE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BDC605FE-9182-42AA-A59D-1BA6CDEB4F89}" type="pres">
      <dgm:prSet presAssocID="{EE8E37A4-52AD-4374-9817-5C091A80C302}" presName="node" presStyleLbl="node1" presStyleIdx="1" presStyleCnt="6" custScaleX="146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5559A-4A0D-4B35-9DE7-25E8294AD983}" type="pres">
      <dgm:prSet presAssocID="{140BDE50-38D2-475F-8D08-557826DA3F28}" presName="Name9" presStyleLbl="parChTrans1D2" presStyleIdx="2" presStyleCnt="6"/>
      <dgm:spPr/>
      <dgm:t>
        <a:bodyPr/>
        <a:lstStyle/>
        <a:p>
          <a:endParaRPr lang="en-US"/>
        </a:p>
      </dgm:t>
    </dgm:pt>
    <dgm:pt modelId="{9298FA5C-8E2A-441C-BB2A-8388ACBB5F5E}" type="pres">
      <dgm:prSet presAssocID="{140BDE50-38D2-475F-8D08-557826DA3F2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1459589-4FA3-44A0-98BA-3C854CC59AC1}" type="pres">
      <dgm:prSet presAssocID="{5E9E33CB-71DE-49B3-9807-CE6F42ECA9E4}" presName="node" presStyleLbl="node1" presStyleIdx="2" presStyleCnt="6" custScaleX="131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BA583-C0B3-4F20-A3E3-78C236215CFA}" type="pres">
      <dgm:prSet presAssocID="{DF0FC897-30AE-4368-BDBA-5157422F251D}" presName="Name9" presStyleLbl="parChTrans1D2" presStyleIdx="3" presStyleCnt="6"/>
      <dgm:spPr/>
      <dgm:t>
        <a:bodyPr/>
        <a:lstStyle/>
        <a:p>
          <a:endParaRPr lang="en-US"/>
        </a:p>
      </dgm:t>
    </dgm:pt>
    <dgm:pt modelId="{FBC96390-28F5-4E13-A6B8-C87EBC88E507}" type="pres">
      <dgm:prSet presAssocID="{DF0FC897-30AE-4368-BDBA-5157422F251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BE2D0A3-E9CE-4BFB-A053-6B277FF9C1E6}" type="pres">
      <dgm:prSet presAssocID="{1A6CDA77-A08E-4683-93E6-5913CD751459}" presName="node" presStyleLbl="node1" presStyleIdx="3" presStyleCnt="6" custScaleX="134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298A3-B24C-434B-B81F-A52E60EDF99A}" type="pres">
      <dgm:prSet presAssocID="{91BAD295-8122-4425-A39B-F3F81CE8274F}" presName="Name9" presStyleLbl="parChTrans1D2" presStyleIdx="4" presStyleCnt="6"/>
      <dgm:spPr/>
      <dgm:t>
        <a:bodyPr/>
        <a:lstStyle/>
        <a:p>
          <a:endParaRPr lang="en-US"/>
        </a:p>
      </dgm:t>
    </dgm:pt>
    <dgm:pt modelId="{3DAB5D7E-8621-4C73-A71F-5E20F9148D1E}" type="pres">
      <dgm:prSet presAssocID="{91BAD295-8122-4425-A39B-F3F81CE8274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337D323-A37C-44E2-90BA-8CD02A114E5F}" type="pres">
      <dgm:prSet presAssocID="{8F6B6C1A-8AC7-42D9-ADC8-4A5867D641BE}" presName="node" presStyleLbl="node1" presStyleIdx="4" presStyleCnt="6" custScaleX="132811" custScaleY="99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129D6-EEED-4A4E-8456-688AB534216F}" type="pres">
      <dgm:prSet presAssocID="{0256C6BE-5F44-4CF9-BD13-59CD94DFEF80}" presName="Name9" presStyleLbl="parChTrans1D2" presStyleIdx="5" presStyleCnt="6"/>
      <dgm:spPr/>
      <dgm:t>
        <a:bodyPr/>
        <a:lstStyle/>
        <a:p>
          <a:endParaRPr lang="en-US"/>
        </a:p>
      </dgm:t>
    </dgm:pt>
    <dgm:pt modelId="{9C282DCB-F956-482E-B183-627066E32088}" type="pres">
      <dgm:prSet presAssocID="{0256C6BE-5F44-4CF9-BD13-59CD94DFEF80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9E5CC9A-695E-4E9F-B819-2892E6E3DF69}" type="pres">
      <dgm:prSet presAssocID="{4D4EB95A-5A67-49D2-A4BD-0BE93447225B}" presName="node" presStyleLbl="node1" presStyleIdx="5" presStyleCnt="6" custScaleX="14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FE97D-BDEB-4F1C-ABC8-5E417EC79AE0}" type="presOf" srcId="{49D1A19F-43D6-4E0A-9855-086E1B631FBD}" destId="{122989F7-1F30-471D-A56C-3A54291A5CD7}" srcOrd="0" destOrd="0" presId="urn:microsoft.com/office/officeart/2005/8/layout/radial1"/>
    <dgm:cxn modelId="{AA8AFA43-B48A-4B7F-A76B-0C393A4B2066}" type="presOf" srcId="{4D4EB95A-5A67-49D2-A4BD-0BE93447225B}" destId="{C9E5CC9A-695E-4E9F-B819-2892E6E3DF69}" srcOrd="0" destOrd="0" presId="urn:microsoft.com/office/officeart/2005/8/layout/radial1"/>
    <dgm:cxn modelId="{5D6D273F-0365-4ED0-A6EC-A52CD0AC97D1}" type="presOf" srcId="{EE8E37A4-52AD-4374-9817-5C091A80C302}" destId="{BDC605FE-9182-42AA-A59D-1BA6CDEB4F89}" srcOrd="0" destOrd="0" presId="urn:microsoft.com/office/officeart/2005/8/layout/radial1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4C89ECAA-8C84-4158-AA4D-B9FFE6923A41}" type="presOf" srcId="{C23FC31C-9C02-4C1C-BADC-F8C3E708C236}" destId="{67213123-BC8C-4794-A3CC-E22927EC9865}" srcOrd="1" destOrd="0" presId="urn:microsoft.com/office/officeart/2005/8/layout/radial1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367CAD56-7172-4018-9466-3113D6CD9FCC}" type="presOf" srcId="{90D1EF15-7BB5-422A-A0B8-4F403E455CE5}" destId="{892957D8-99EA-4DC0-BBF9-BD8E225A80F8}" srcOrd="0" destOrd="0" presId="urn:microsoft.com/office/officeart/2005/8/layout/radial1"/>
    <dgm:cxn modelId="{177D25CB-28A4-4326-AF29-DA28ABD8CC7C}" type="presOf" srcId="{1C60055F-FF5A-4ED5-B397-D57CEC77FE20}" destId="{B2AFD592-29FD-48D9-9F52-E1564BE13953}" srcOrd="1" destOrd="0" presId="urn:microsoft.com/office/officeart/2005/8/layout/radial1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55319D39-D60E-4CF6-A6F7-D60CFFBD15F4}" type="presOf" srcId="{0256C6BE-5F44-4CF9-BD13-59CD94DFEF80}" destId="{87B129D6-EEED-4A4E-8456-688AB534216F}" srcOrd="0" destOrd="0" presId="urn:microsoft.com/office/officeart/2005/8/layout/radial1"/>
    <dgm:cxn modelId="{A9C1604B-EC60-4268-B914-C98AC489E3F1}" type="presOf" srcId="{91BAD295-8122-4425-A39B-F3F81CE8274F}" destId="{D08298A3-B24C-434B-B81F-A52E60EDF99A}" srcOrd="0" destOrd="0" presId="urn:microsoft.com/office/officeart/2005/8/layout/radial1"/>
    <dgm:cxn modelId="{981DEB79-D91B-4D42-857B-D6423B98E0DC}" type="presOf" srcId="{DF0FC897-30AE-4368-BDBA-5157422F251D}" destId="{FBC96390-28F5-4E13-A6B8-C87EBC88E507}" srcOrd="1" destOrd="0" presId="urn:microsoft.com/office/officeart/2005/8/layout/radial1"/>
    <dgm:cxn modelId="{86DF547B-D34B-4E45-B85E-415293868AB3}" type="presOf" srcId="{1A6CDA77-A08E-4683-93E6-5913CD751459}" destId="{CBE2D0A3-E9CE-4BFB-A053-6B277FF9C1E6}" srcOrd="0" destOrd="0" presId="urn:microsoft.com/office/officeart/2005/8/layout/radial1"/>
    <dgm:cxn modelId="{0244A3A3-8175-4FDA-819E-AC0450543AA5}" type="presOf" srcId="{81D643C9-07D6-4696-A787-843C8C7E6D3B}" destId="{A4119AFC-B6F3-4125-8D53-6504BCBCA642}" srcOrd="0" destOrd="0" presId="urn:microsoft.com/office/officeart/2005/8/layout/radial1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7F410BAD-F918-47F6-831A-0B992DE4BA7B}" type="presOf" srcId="{91BAD295-8122-4425-A39B-F3F81CE8274F}" destId="{3DAB5D7E-8621-4C73-A71F-5E20F9148D1E}" srcOrd="1" destOrd="0" presId="urn:microsoft.com/office/officeart/2005/8/layout/radial1"/>
    <dgm:cxn modelId="{7081C2E2-32A0-407C-B593-DB5271CD35FD}" type="presOf" srcId="{0256C6BE-5F44-4CF9-BD13-59CD94DFEF80}" destId="{9C282DCB-F956-482E-B183-627066E32088}" srcOrd="1" destOrd="0" presId="urn:microsoft.com/office/officeart/2005/8/layout/radial1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B0FBDA5F-BBF4-4EF8-AC51-B2E4D26752CE}" type="presOf" srcId="{DF0FC897-30AE-4368-BDBA-5157422F251D}" destId="{EB3BA583-C0B3-4F20-A3E3-78C236215CFA}" srcOrd="0" destOrd="0" presId="urn:microsoft.com/office/officeart/2005/8/layout/radial1"/>
    <dgm:cxn modelId="{D853D8D6-633A-4A22-9A6D-D3EB8E30AD45}" type="presOf" srcId="{140BDE50-38D2-475F-8D08-557826DA3F28}" destId="{4885559A-4A0D-4B35-9DE7-25E8294AD983}" srcOrd="0" destOrd="0" presId="urn:microsoft.com/office/officeart/2005/8/layout/radial1"/>
    <dgm:cxn modelId="{7D7A21B7-3DAF-43B7-94EA-D717AF045682}" type="presOf" srcId="{140BDE50-38D2-475F-8D08-557826DA3F28}" destId="{9298FA5C-8E2A-441C-BB2A-8388ACBB5F5E}" srcOrd="1" destOrd="0" presId="urn:microsoft.com/office/officeart/2005/8/layout/radial1"/>
    <dgm:cxn modelId="{3DF78357-30BD-43FA-BBCF-19C257EE7ACE}" type="presOf" srcId="{C23FC31C-9C02-4C1C-BADC-F8C3E708C236}" destId="{CA261FC1-9623-41B7-AA93-9E08588036FB}" srcOrd="0" destOrd="0" presId="urn:microsoft.com/office/officeart/2005/8/layout/radial1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BF366DFE-FE5A-4D5D-9796-489573402C82}" type="presOf" srcId="{5E9E33CB-71DE-49B3-9807-CE6F42ECA9E4}" destId="{71459589-4FA3-44A0-98BA-3C854CC59AC1}" srcOrd="0" destOrd="0" presId="urn:microsoft.com/office/officeart/2005/8/layout/radial1"/>
    <dgm:cxn modelId="{96A9CA87-7D8D-4F68-A4BB-B4B5BE7E0E9B}" type="presOf" srcId="{1C60055F-FF5A-4ED5-B397-D57CEC77FE20}" destId="{C8AB450E-28E0-4DF5-9756-6414FB053712}" srcOrd="0" destOrd="0" presId="urn:microsoft.com/office/officeart/2005/8/layout/radial1"/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D727BF8F-6160-40E0-A075-5DBFD7E2B34B}" type="presOf" srcId="{8F6B6C1A-8AC7-42D9-ADC8-4A5867D641BE}" destId="{5337D323-A37C-44E2-90BA-8CD02A114E5F}" srcOrd="0" destOrd="0" presId="urn:microsoft.com/office/officeart/2005/8/layout/radial1"/>
    <dgm:cxn modelId="{D02A3B89-FFA0-426A-8653-98EEF52EDC2F}" type="presParOf" srcId="{122989F7-1F30-471D-A56C-3A54291A5CD7}" destId="{A4119AFC-B6F3-4125-8D53-6504BCBCA642}" srcOrd="0" destOrd="0" presId="urn:microsoft.com/office/officeart/2005/8/layout/radial1"/>
    <dgm:cxn modelId="{BA06725D-865B-469A-AA89-79DE4D37CD34}" type="presParOf" srcId="{122989F7-1F30-471D-A56C-3A54291A5CD7}" destId="{CA261FC1-9623-41B7-AA93-9E08588036FB}" srcOrd="1" destOrd="0" presId="urn:microsoft.com/office/officeart/2005/8/layout/radial1"/>
    <dgm:cxn modelId="{7DE00125-52D9-4FF1-B648-F70102192EB1}" type="presParOf" srcId="{CA261FC1-9623-41B7-AA93-9E08588036FB}" destId="{67213123-BC8C-4794-A3CC-E22927EC9865}" srcOrd="0" destOrd="0" presId="urn:microsoft.com/office/officeart/2005/8/layout/radial1"/>
    <dgm:cxn modelId="{BF6F5A55-CD11-48C9-B6A6-33DEEF7FFD07}" type="presParOf" srcId="{122989F7-1F30-471D-A56C-3A54291A5CD7}" destId="{892957D8-99EA-4DC0-BBF9-BD8E225A80F8}" srcOrd="2" destOrd="0" presId="urn:microsoft.com/office/officeart/2005/8/layout/radial1"/>
    <dgm:cxn modelId="{05946BBF-ACDC-4FF3-B0B0-547BCFB3EDA2}" type="presParOf" srcId="{122989F7-1F30-471D-A56C-3A54291A5CD7}" destId="{C8AB450E-28E0-4DF5-9756-6414FB053712}" srcOrd="3" destOrd="0" presId="urn:microsoft.com/office/officeart/2005/8/layout/radial1"/>
    <dgm:cxn modelId="{832C59FB-A7B8-4398-B57F-6140442C9D1C}" type="presParOf" srcId="{C8AB450E-28E0-4DF5-9756-6414FB053712}" destId="{B2AFD592-29FD-48D9-9F52-E1564BE13953}" srcOrd="0" destOrd="0" presId="urn:microsoft.com/office/officeart/2005/8/layout/radial1"/>
    <dgm:cxn modelId="{F06A72F2-EFF8-4E33-9494-37009BA0C010}" type="presParOf" srcId="{122989F7-1F30-471D-A56C-3A54291A5CD7}" destId="{BDC605FE-9182-42AA-A59D-1BA6CDEB4F89}" srcOrd="4" destOrd="0" presId="urn:microsoft.com/office/officeart/2005/8/layout/radial1"/>
    <dgm:cxn modelId="{BF518FA2-AC12-4083-985D-EBEF34729B1D}" type="presParOf" srcId="{122989F7-1F30-471D-A56C-3A54291A5CD7}" destId="{4885559A-4A0D-4B35-9DE7-25E8294AD983}" srcOrd="5" destOrd="0" presId="urn:microsoft.com/office/officeart/2005/8/layout/radial1"/>
    <dgm:cxn modelId="{523F19B7-2EB0-48A1-B973-44343A20876C}" type="presParOf" srcId="{4885559A-4A0D-4B35-9DE7-25E8294AD983}" destId="{9298FA5C-8E2A-441C-BB2A-8388ACBB5F5E}" srcOrd="0" destOrd="0" presId="urn:microsoft.com/office/officeart/2005/8/layout/radial1"/>
    <dgm:cxn modelId="{F5724164-7B4D-4094-83F2-D5D6BE159B33}" type="presParOf" srcId="{122989F7-1F30-471D-A56C-3A54291A5CD7}" destId="{71459589-4FA3-44A0-98BA-3C854CC59AC1}" srcOrd="6" destOrd="0" presId="urn:microsoft.com/office/officeart/2005/8/layout/radial1"/>
    <dgm:cxn modelId="{EDBAA6E8-0284-4BA6-A11B-A1D7D8C09E19}" type="presParOf" srcId="{122989F7-1F30-471D-A56C-3A54291A5CD7}" destId="{EB3BA583-C0B3-4F20-A3E3-78C236215CFA}" srcOrd="7" destOrd="0" presId="urn:microsoft.com/office/officeart/2005/8/layout/radial1"/>
    <dgm:cxn modelId="{90E303B5-1D47-4FFC-9241-E6A31478F1D0}" type="presParOf" srcId="{EB3BA583-C0B3-4F20-A3E3-78C236215CFA}" destId="{FBC96390-28F5-4E13-A6B8-C87EBC88E507}" srcOrd="0" destOrd="0" presId="urn:microsoft.com/office/officeart/2005/8/layout/radial1"/>
    <dgm:cxn modelId="{42F6206E-935C-4F8F-9A9A-F9079882195C}" type="presParOf" srcId="{122989F7-1F30-471D-A56C-3A54291A5CD7}" destId="{CBE2D0A3-E9CE-4BFB-A053-6B277FF9C1E6}" srcOrd="8" destOrd="0" presId="urn:microsoft.com/office/officeart/2005/8/layout/radial1"/>
    <dgm:cxn modelId="{BFEBAA55-6D79-4264-B18E-916C1FA4DDA0}" type="presParOf" srcId="{122989F7-1F30-471D-A56C-3A54291A5CD7}" destId="{D08298A3-B24C-434B-B81F-A52E60EDF99A}" srcOrd="9" destOrd="0" presId="urn:microsoft.com/office/officeart/2005/8/layout/radial1"/>
    <dgm:cxn modelId="{BB001CAE-04A4-417B-AB2C-8C378733C1C1}" type="presParOf" srcId="{D08298A3-B24C-434B-B81F-A52E60EDF99A}" destId="{3DAB5D7E-8621-4C73-A71F-5E20F9148D1E}" srcOrd="0" destOrd="0" presId="urn:microsoft.com/office/officeart/2005/8/layout/radial1"/>
    <dgm:cxn modelId="{A7C9354D-DF47-444B-82AB-13CFF5676D94}" type="presParOf" srcId="{122989F7-1F30-471D-A56C-3A54291A5CD7}" destId="{5337D323-A37C-44E2-90BA-8CD02A114E5F}" srcOrd="10" destOrd="0" presId="urn:microsoft.com/office/officeart/2005/8/layout/radial1"/>
    <dgm:cxn modelId="{75ABC4AA-A450-4DD8-BA77-ED388B95060F}" type="presParOf" srcId="{122989F7-1F30-471D-A56C-3A54291A5CD7}" destId="{87B129D6-EEED-4A4E-8456-688AB534216F}" srcOrd="11" destOrd="0" presId="urn:microsoft.com/office/officeart/2005/8/layout/radial1"/>
    <dgm:cxn modelId="{F62C17A4-58F9-4AA8-8D65-966BE1DFE236}" type="presParOf" srcId="{87B129D6-EEED-4A4E-8456-688AB534216F}" destId="{9C282DCB-F956-482E-B183-627066E32088}" srcOrd="0" destOrd="0" presId="urn:microsoft.com/office/officeart/2005/8/layout/radial1"/>
    <dgm:cxn modelId="{4B6CDE86-D8E8-4D4E-8CBA-C39E50758D41}" type="presParOf" srcId="{122989F7-1F30-471D-A56C-3A54291A5CD7}" destId="{C9E5CC9A-695E-4E9F-B819-2892E6E3DF6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1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7D8D-6F2E-4097-B6AC-63C8695B41B8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743200"/>
            <a:ext cx="5334000" cy="31242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 smtClean="0">
                <a:ln w="38100">
                  <a:solidFill>
                    <a:schemeClr val="tx1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n w="38100">
                  <a:solidFill>
                    <a:schemeClr val="tx1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dirty="0">
              <a:ln w="38100">
                <a:solidFill>
                  <a:schemeClr val="tx1"/>
                </a:solidFill>
              </a:ln>
              <a:blipFill dpi="0" rotWithShape="1">
                <a:blip r:embed="rId2"/>
                <a:srcRect/>
                <a:tile tx="0" ty="0" sx="100000" sy="100000" flip="none" algn="tl"/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ক্লাসের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সকলকে</a:t>
            </a:r>
            <a:endParaRPr lang="en-US" sz="11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255" y="1287606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860117"/>
            <a:ext cx="2071255" cy="195262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884205"/>
            <a:ext cx="7696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" y="4572000"/>
            <a:ext cx="36576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প্রজেক্টরে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5526107"/>
            <a:ext cx="37338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5" y="1295400"/>
            <a:ext cx="3969327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95499"/>
            <a:ext cx="3623823" cy="3200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7400" y="22672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245" y="4753035"/>
            <a:ext cx="36576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4766" y="5486400"/>
            <a:ext cx="41148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1143000"/>
            <a:ext cx="3726873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33" y="1994186"/>
            <a:ext cx="3869267" cy="3228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22672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47800"/>
            <a:ext cx="40386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657600" cy="3115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608493"/>
            <a:ext cx="36576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446693"/>
            <a:ext cx="41148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2672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320968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FI\Desktop\Motiar\New folder\DSC00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" y="762000"/>
            <a:ext cx="2844800" cy="21336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591818"/>
            <a:ext cx="7696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0413990"/>
              </p:ext>
            </p:extLst>
          </p:nvPr>
        </p:nvGraphicFramePr>
        <p:xfrm>
          <a:off x="228600" y="12954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57200"/>
            <a:ext cx="5486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Bernard MT Condensed" pitchFamily="18" charset="0"/>
              </a:rPr>
              <a:t>আজকে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যা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কিছু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নতুন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শিখলাম</a:t>
            </a:r>
            <a:endParaRPr lang="en-US" sz="28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39" y="2009601"/>
            <a:ext cx="66107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30341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45" y="3142693"/>
            <a:ext cx="3003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3785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5175" y="2590800"/>
            <a:ext cx="23785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434" y="318225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68510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পরীক্ষার ফলাফল জানতে কিসের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SMS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 যায়?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30480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200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197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ল্যান্ডফোন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30337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20689" y="502919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03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39" y="2009601"/>
            <a:ext cx="66107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30341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7" y="3228945"/>
            <a:ext cx="3003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3785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3785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ল্যান্ডফোন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434" y="318225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65462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30480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200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5105400"/>
            <a:ext cx="2197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ল্যান্ডফোন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253" y="5153135"/>
            <a:ext cx="30337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20689" y="502919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42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842665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166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124200"/>
            <a:ext cx="8610600" cy="1938992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।</a:t>
            </a:r>
            <a:endParaRPr lang="bn-BD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0" y="1028075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E:\Motiar D. Content\Class Viii\Picture\পাঠ ৫৫\Animated_World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819400"/>
            <a:ext cx="5410199" cy="34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ষষ্ঠ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40" y="1600200"/>
            <a:ext cx="1707460" cy="17047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7915" y="3429000"/>
            <a:ext cx="2971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তুহিন সরদার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>
              <a:spcBef>
                <a:spcPts val="0"/>
              </a:spcBef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ত্রিমোহনী মাধ্যমিক বিদ্যালয়</a:t>
            </a:r>
          </a:p>
          <a:p>
            <a:pPr algn="ctr">
              <a:spcBef>
                <a:spcPts val="0"/>
              </a:spcBef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দাকোপ, খুলনা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1" y="2590800"/>
            <a:ext cx="3886200" cy="2664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873" y="4495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ট্রাক্টরের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421868"/>
            <a:ext cx="411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SMS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995" y="381000"/>
            <a:ext cx="495841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5" y="15240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1219200"/>
            <a:ext cx="3810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733800" cy="2708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8995" y="381000"/>
            <a:ext cx="495841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36" y="423419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855" y="420118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597" y="5637174"/>
            <a:ext cx="628920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8" y="4495800"/>
            <a:ext cx="7315199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299" y="107784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বিষয়..</a:t>
            </a:r>
            <a:endParaRPr lang="en-US" sz="4400" b="1" u="sng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63" y="2188115"/>
            <a:ext cx="3806872" cy="20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544" y="2664533"/>
            <a:ext cx="74477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প্রযুক্তিতে ব্যবহৃত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কতকগুলো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টেলিভিশন, মোবাইল, ইন্টারনেট ও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প্রজেক্টরের ব্যবহার বর্ণনা করতে 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4621" y="588409"/>
            <a:ext cx="24384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223" y="1905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2672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 :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4" y="928575"/>
            <a:ext cx="3499541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953287"/>
            <a:ext cx="3810000" cy="2071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5269" y="31673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ওঠে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28575"/>
            <a:ext cx="38100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05" y="3983366"/>
            <a:ext cx="3729038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" y="607540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" y="320439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3780" y="6075402"/>
            <a:ext cx="361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উপকূলে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00545"/>
            <a:ext cx="3581400" cy="2185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06847"/>
            <a:ext cx="3581400" cy="189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0545"/>
            <a:ext cx="3619500" cy="2071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082636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5900" y="317585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দিবানিশ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স্ট্রবেরি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" y="5962010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স্ট্রবেরি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50639"/>
            <a:ext cx="3619500" cy="1895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0200" y="5867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672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 :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846427"/>
              </p:ext>
            </p:extLst>
          </p:nvPr>
        </p:nvGraphicFramePr>
        <p:xfrm>
          <a:off x="2438400" y="2895600"/>
          <a:ext cx="3243881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ackager Shell Object" showAsIcon="1" r:id="rId3" imgW="1704240" imgH="488520" progId="Package">
                  <p:embed/>
                </p:oleObj>
              </mc:Choice>
              <mc:Fallback>
                <p:oleObj name="Packager Shell Object" showAsIcon="1" r:id="rId3" imgW="1704240" imgH="48852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3243881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066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724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ছেলেটি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ক্ষার ফলাফল জানতে পারল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00139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419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2020-06-21T04:23:33Z</dcterms:created>
  <dcterms:modified xsi:type="dcterms:W3CDTF">2020-06-25T07:30:38Z</dcterms:modified>
</cp:coreProperties>
</file>