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1" r:id="rId6"/>
    <p:sldId id="260" r:id="rId7"/>
    <p:sldId id="262" r:id="rId8"/>
    <p:sldId id="263" r:id="rId9"/>
    <p:sldId id="264" r:id="rId10"/>
    <p:sldId id="265" r:id="rId11"/>
    <p:sldId id="270" r:id="rId12"/>
    <p:sldId id="271" r:id="rId13"/>
    <p:sldId id="266" r:id="rId14"/>
    <p:sldId id="267" r:id="rId15"/>
    <p:sldId id="269" r:id="rId16"/>
    <p:sldId id="268"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3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A3359-D04C-436D-BD36-4062C255AD51}" type="doc">
      <dgm:prSet loTypeId="urn:microsoft.com/office/officeart/2008/layout/VerticalCurvedList" loCatId="list" qsTypeId="urn:microsoft.com/office/officeart/2005/8/quickstyle/3d2" qsCatId="3D" csTypeId="urn:microsoft.com/office/officeart/2005/8/colors/accent1_2" csCatId="accent1" phldr="1"/>
      <dgm:spPr/>
      <dgm:t>
        <a:bodyPr/>
        <a:lstStyle/>
        <a:p>
          <a:endParaRPr lang="en-US"/>
        </a:p>
      </dgm:t>
    </dgm:pt>
    <dgm:pt modelId="{8FDE2E7E-2D3E-4F4D-93EA-C8027D68372E}">
      <dgm:prSet phldrT="[Text]"/>
      <dgm:spPr/>
      <dgm:t>
        <a:bodyPr/>
        <a:lstStyle/>
        <a:p>
          <a:r>
            <a:rPr lang="en-US" dirty="0" smtClean="0">
              <a:latin typeface="Bell MT" panose="02020503060305020303" pitchFamily="18" charset="0"/>
            </a:rPr>
            <a:t>Read and understand texts through silent reading.</a:t>
          </a:r>
          <a:endParaRPr lang="en-US" dirty="0">
            <a:latin typeface="Bell MT" panose="02020503060305020303" pitchFamily="18" charset="0"/>
          </a:endParaRPr>
        </a:p>
      </dgm:t>
    </dgm:pt>
    <dgm:pt modelId="{39861A2E-8C6A-4A1E-B67C-79E394EDCE90}" type="parTrans" cxnId="{8020936C-CC0C-467A-849B-B8276FF353A1}">
      <dgm:prSet/>
      <dgm:spPr/>
      <dgm:t>
        <a:bodyPr/>
        <a:lstStyle/>
        <a:p>
          <a:endParaRPr lang="en-US"/>
        </a:p>
      </dgm:t>
    </dgm:pt>
    <dgm:pt modelId="{6E97BF1B-9E9F-4FFA-B87B-47D0D1158ECD}" type="sibTrans" cxnId="{8020936C-CC0C-467A-849B-B8276FF353A1}">
      <dgm:prSet/>
      <dgm:spPr/>
      <dgm:t>
        <a:bodyPr/>
        <a:lstStyle/>
        <a:p>
          <a:endParaRPr lang="en-US"/>
        </a:p>
      </dgm:t>
    </dgm:pt>
    <dgm:pt modelId="{ACBBF61C-8675-4876-8660-A31A1BEF3F64}">
      <dgm:prSet phldrT="[Text]"/>
      <dgm:spPr/>
      <dgm:t>
        <a:bodyPr/>
        <a:lstStyle/>
        <a:p>
          <a:r>
            <a:rPr lang="en-US" dirty="0" smtClean="0">
              <a:latin typeface="Bell MT" panose="02020503060305020303" pitchFamily="18" charset="0"/>
            </a:rPr>
            <a:t>Infer meaning from context.</a:t>
          </a:r>
          <a:endParaRPr lang="en-US" dirty="0">
            <a:latin typeface="Bell MT" panose="02020503060305020303" pitchFamily="18" charset="0"/>
          </a:endParaRPr>
        </a:p>
      </dgm:t>
    </dgm:pt>
    <dgm:pt modelId="{737D82A8-AFFC-48EC-A63A-A17A7076D4D1}" type="parTrans" cxnId="{08353899-7CF7-489F-A625-DEA328156C32}">
      <dgm:prSet/>
      <dgm:spPr/>
      <dgm:t>
        <a:bodyPr/>
        <a:lstStyle/>
        <a:p>
          <a:endParaRPr lang="en-US"/>
        </a:p>
      </dgm:t>
    </dgm:pt>
    <dgm:pt modelId="{A009002E-300C-405E-9E26-9768FA7EE388}" type="sibTrans" cxnId="{08353899-7CF7-489F-A625-DEA328156C32}">
      <dgm:prSet/>
      <dgm:spPr/>
      <dgm:t>
        <a:bodyPr/>
        <a:lstStyle/>
        <a:p>
          <a:endParaRPr lang="en-US"/>
        </a:p>
      </dgm:t>
    </dgm:pt>
    <dgm:pt modelId="{9305F6B4-8D0C-4A3B-9028-CC2193208DE5}">
      <dgm:prSet phldrT="[Text]"/>
      <dgm:spPr/>
      <dgm:t>
        <a:bodyPr/>
        <a:lstStyle/>
        <a:p>
          <a:r>
            <a:rPr lang="en-US" dirty="0" smtClean="0">
              <a:latin typeface="Bell MT" panose="02020503060305020303" pitchFamily="18" charset="0"/>
            </a:rPr>
            <a:t>Ask and answer questions.</a:t>
          </a:r>
          <a:endParaRPr lang="en-US" dirty="0">
            <a:latin typeface="Bell MT" panose="02020503060305020303" pitchFamily="18" charset="0"/>
          </a:endParaRPr>
        </a:p>
      </dgm:t>
    </dgm:pt>
    <dgm:pt modelId="{4C194478-DBA2-4324-9CD1-D620BCC57E2D}" type="parTrans" cxnId="{8675551F-32C1-4477-9C5F-A44B27EB793F}">
      <dgm:prSet/>
      <dgm:spPr/>
      <dgm:t>
        <a:bodyPr/>
        <a:lstStyle/>
        <a:p>
          <a:endParaRPr lang="en-US"/>
        </a:p>
      </dgm:t>
    </dgm:pt>
    <dgm:pt modelId="{B1F17C14-35E7-487F-B505-3642614F32BA}" type="sibTrans" cxnId="{8675551F-32C1-4477-9C5F-A44B27EB793F}">
      <dgm:prSet/>
      <dgm:spPr/>
      <dgm:t>
        <a:bodyPr/>
        <a:lstStyle/>
        <a:p>
          <a:endParaRPr lang="en-US"/>
        </a:p>
      </dgm:t>
    </dgm:pt>
    <dgm:pt modelId="{7B3A200B-1BCF-4D7C-BEE8-EC42FE50A99A}" type="pres">
      <dgm:prSet presAssocID="{6EDA3359-D04C-436D-BD36-4062C255AD51}" presName="Name0" presStyleCnt="0">
        <dgm:presLayoutVars>
          <dgm:chMax val="7"/>
          <dgm:chPref val="7"/>
          <dgm:dir/>
        </dgm:presLayoutVars>
      </dgm:prSet>
      <dgm:spPr/>
      <dgm:t>
        <a:bodyPr/>
        <a:lstStyle/>
        <a:p>
          <a:endParaRPr lang="en-US"/>
        </a:p>
      </dgm:t>
    </dgm:pt>
    <dgm:pt modelId="{F583289C-FF49-4E28-81A8-03FC24A38E14}" type="pres">
      <dgm:prSet presAssocID="{6EDA3359-D04C-436D-BD36-4062C255AD51}" presName="Name1" presStyleCnt="0"/>
      <dgm:spPr/>
    </dgm:pt>
    <dgm:pt modelId="{7483BB3D-30FA-42A2-97D0-8C1A583C6990}" type="pres">
      <dgm:prSet presAssocID="{6EDA3359-D04C-436D-BD36-4062C255AD51}" presName="cycle" presStyleCnt="0"/>
      <dgm:spPr/>
    </dgm:pt>
    <dgm:pt modelId="{A34652E5-7B98-48E6-9030-DDFDAC6E4070}" type="pres">
      <dgm:prSet presAssocID="{6EDA3359-D04C-436D-BD36-4062C255AD51}" presName="srcNode" presStyleLbl="node1" presStyleIdx="0" presStyleCnt="3"/>
      <dgm:spPr/>
    </dgm:pt>
    <dgm:pt modelId="{D5CFC8E8-918E-4912-A96C-38325F53F282}" type="pres">
      <dgm:prSet presAssocID="{6EDA3359-D04C-436D-BD36-4062C255AD51}" presName="conn" presStyleLbl="parChTrans1D2" presStyleIdx="0" presStyleCnt="1"/>
      <dgm:spPr/>
      <dgm:t>
        <a:bodyPr/>
        <a:lstStyle/>
        <a:p>
          <a:endParaRPr lang="en-US"/>
        </a:p>
      </dgm:t>
    </dgm:pt>
    <dgm:pt modelId="{43FD781F-28FA-4262-BC83-8D9D50541EB4}" type="pres">
      <dgm:prSet presAssocID="{6EDA3359-D04C-436D-BD36-4062C255AD51}" presName="extraNode" presStyleLbl="node1" presStyleIdx="0" presStyleCnt="3"/>
      <dgm:spPr/>
    </dgm:pt>
    <dgm:pt modelId="{99EE88E9-4C65-4ADF-A44F-B0726D272085}" type="pres">
      <dgm:prSet presAssocID="{6EDA3359-D04C-436D-BD36-4062C255AD51}" presName="dstNode" presStyleLbl="node1" presStyleIdx="0" presStyleCnt="3"/>
      <dgm:spPr/>
    </dgm:pt>
    <dgm:pt modelId="{A6B71E76-203C-4194-8D55-4C212999EA07}" type="pres">
      <dgm:prSet presAssocID="{8FDE2E7E-2D3E-4F4D-93EA-C8027D68372E}" presName="text_1" presStyleLbl="node1" presStyleIdx="0" presStyleCnt="3">
        <dgm:presLayoutVars>
          <dgm:bulletEnabled val="1"/>
        </dgm:presLayoutVars>
      </dgm:prSet>
      <dgm:spPr/>
      <dgm:t>
        <a:bodyPr/>
        <a:lstStyle/>
        <a:p>
          <a:endParaRPr lang="en-US"/>
        </a:p>
      </dgm:t>
    </dgm:pt>
    <dgm:pt modelId="{CBF3D903-0C98-4322-B999-E6F0670A5C55}" type="pres">
      <dgm:prSet presAssocID="{8FDE2E7E-2D3E-4F4D-93EA-C8027D68372E}" presName="accent_1" presStyleCnt="0"/>
      <dgm:spPr/>
    </dgm:pt>
    <dgm:pt modelId="{ED82D20E-AEFE-4ADF-BBC8-1094734C6FA3}" type="pres">
      <dgm:prSet presAssocID="{8FDE2E7E-2D3E-4F4D-93EA-C8027D68372E}" presName="accentRepeatNode" presStyleLbl="solidFgAcc1" presStyleIdx="0" presStyleCnt="3"/>
      <dgm:spPr>
        <a:solidFill>
          <a:schemeClr val="accent6"/>
        </a:solidFill>
      </dgm:spPr>
    </dgm:pt>
    <dgm:pt modelId="{3EB4D561-D8AF-4415-88DC-C4857B3DA37D}" type="pres">
      <dgm:prSet presAssocID="{ACBBF61C-8675-4876-8660-A31A1BEF3F64}" presName="text_2" presStyleLbl="node1" presStyleIdx="1" presStyleCnt="3">
        <dgm:presLayoutVars>
          <dgm:bulletEnabled val="1"/>
        </dgm:presLayoutVars>
      </dgm:prSet>
      <dgm:spPr/>
      <dgm:t>
        <a:bodyPr/>
        <a:lstStyle/>
        <a:p>
          <a:endParaRPr lang="en-US"/>
        </a:p>
      </dgm:t>
    </dgm:pt>
    <dgm:pt modelId="{6B2CAD05-4AF7-459E-B210-B9BB563E9C45}" type="pres">
      <dgm:prSet presAssocID="{ACBBF61C-8675-4876-8660-A31A1BEF3F64}" presName="accent_2" presStyleCnt="0"/>
      <dgm:spPr/>
    </dgm:pt>
    <dgm:pt modelId="{DABA560E-4DEE-4806-9CB2-344B64629FC9}" type="pres">
      <dgm:prSet presAssocID="{ACBBF61C-8675-4876-8660-A31A1BEF3F64}" presName="accentRepeatNode" presStyleLbl="solidFgAcc1" presStyleIdx="1" presStyleCnt="3"/>
      <dgm:spPr/>
    </dgm:pt>
    <dgm:pt modelId="{5276A880-44A1-44DD-9D1F-C7B9612B20A9}" type="pres">
      <dgm:prSet presAssocID="{9305F6B4-8D0C-4A3B-9028-CC2193208DE5}" presName="text_3" presStyleLbl="node1" presStyleIdx="2" presStyleCnt="3">
        <dgm:presLayoutVars>
          <dgm:bulletEnabled val="1"/>
        </dgm:presLayoutVars>
      </dgm:prSet>
      <dgm:spPr/>
      <dgm:t>
        <a:bodyPr/>
        <a:lstStyle/>
        <a:p>
          <a:endParaRPr lang="en-US"/>
        </a:p>
      </dgm:t>
    </dgm:pt>
    <dgm:pt modelId="{5E965D5C-4C28-43C2-BBCB-CFAD9C0CC75C}" type="pres">
      <dgm:prSet presAssocID="{9305F6B4-8D0C-4A3B-9028-CC2193208DE5}" presName="accent_3" presStyleCnt="0"/>
      <dgm:spPr/>
    </dgm:pt>
    <dgm:pt modelId="{122C7FD0-CB49-4DE5-8548-1F416F5230F5}" type="pres">
      <dgm:prSet presAssocID="{9305F6B4-8D0C-4A3B-9028-CC2193208DE5}" presName="accentRepeatNode" presStyleLbl="solidFgAcc1" presStyleIdx="2" presStyleCnt="3"/>
      <dgm:spPr>
        <a:solidFill>
          <a:srgbClr val="7030A0"/>
        </a:solidFill>
      </dgm:spPr>
    </dgm:pt>
  </dgm:ptLst>
  <dgm:cxnLst>
    <dgm:cxn modelId="{8AE5FF97-C893-489C-8FB8-3C7F5DEE0CA6}" type="presOf" srcId="{6EDA3359-D04C-436D-BD36-4062C255AD51}" destId="{7B3A200B-1BCF-4D7C-BEE8-EC42FE50A99A}" srcOrd="0" destOrd="0" presId="urn:microsoft.com/office/officeart/2008/layout/VerticalCurvedList"/>
    <dgm:cxn modelId="{37204CB1-E307-4678-9174-BF0408B2C097}" type="presOf" srcId="{6E97BF1B-9E9F-4FFA-B87B-47D0D1158ECD}" destId="{D5CFC8E8-918E-4912-A96C-38325F53F282}" srcOrd="0" destOrd="0" presId="urn:microsoft.com/office/officeart/2008/layout/VerticalCurvedList"/>
    <dgm:cxn modelId="{0550E496-4AF7-47EC-B50F-CF7B904AE4AE}" type="presOf" srcId="{8FDE2E7E-2D3E-4F4D-93EA-C8027D68372E}" destId="{A6B71E76-203C-4194-8D55-4C212999EA07}" srcOrd="0" destOrd="0" presId="urn:microsoft.com/office/officeart/2008/layout/VerticalCurvedList"/>
    <dgm:cxn modelId="{08353899-7CF7-489F-A625-DEA328156C32}" srcId="{6EDA3359-D04C-436D-BD36-4062C255AD51}" destId="{ACBBF61C-8675-4876-8660-A31A1BEF3F64}" srcOrd="1" destOrd="0" parTransId="{737D82A8-AFFC-48EC-A63A-A17A7076D4D1}" sibTransId="{A009002E-300C-405E-9E26-9768FA7EE388}"/>
    <dgm:cxn modelId="{8675551F-32C1-4477-9C5F-A44B27EB793F}" srcId="{6EDA3359-D04C-436D-BD36-4062C255AD51}" destId="{9305F6B4-8D0C-4A3B-9028-CC2193208DE5}" srcOrd="2" destOrd="0" parTransId="{4C194478-DBA2-4324-9CD1-D620BCC57E2D}" sibTransId="{B1F17C14-35E7-487F-B505-3642614F32BA}"/>
    <dgm:cxn modelId="{9310205B-9FD0-4039-BE5B-02FCBD85C5C2}" type="presOf" srcId="{ACBBF61C-8675-4876-8660-A31A1BEF3F64}" destId="{3EB4D561-D8AF-4415-88DC-C4857B3DA37D}" srcOrd="0" destOrd="0" presId="urn:microsoft.com/office/officeart/2008/layout/VerticalCurvedList"/>
    <dgm:cxn modelId="{8020936C-CC0C-467A-849B-B8276FF353A1}" srcId="{6EDA3359-D04C-436D-BD36-4062C255AD51}" destId="{8FDE2E7E-2D3E-4F4D-93EA-C8027D68372E}" srcOrd="0" destOrd="0" parTransId="{39861A2E-8C6A-4A1E-B67C-79E394EDCE90}" sibTransId="{6E97BF1B-9E9F-4FFA-B87B-47D0D1158ECD}"/>
    <dgm:cxn modelId="{F6FFF085-67C1-42D9-BAD4-672631DA83FB}" type="presOf" srcId="{9305F6B4-8D0C-4A3B-9028-CC2193208DE5}" destId="{5276A880-44A1-44DD-9D1F-C7B9612B20A9}" srcOrd="0" destOrd="0" presId="urn:microsoft.com/office/officeart/2008/layout/VerticalCurvedList"/>
    <dgm:cxn modelId="{23C46D2D-48E2-44C5-98E1-55FBA891B890}" type="presParOf" srcId="{7B3A200B-1BCF-4D7C-BEE8-EC42FE50A99A}" destId="{F583289C-FF49-4E28-81A8-03FC24A38E14}" srcOrd="0" destOrd="0" presId="urn:microsoft.com/office/officeart/2008/layout/VerticalCurvedList"/>
    <dgm:cxn modelId="{96BA97C7-A382-4E10-A424-6568F269FC77}" type="presParOf" srcId="{F583289C-FF49-4E28-81A8-03FC24A38E14}" destId="{7483BB3D-30FA-42A2-97D0-8C1A583C6990}" srcOrd="0" destOrd="0" presId="urn:microsoft.com/office/officeart/2008/layout/VerticalCurvedList"/>
    <dgm:cxn modelId="{5D4A3FC9-2259-4BD9-825F-410DA12417C6}" type="presParOf" srcId="{7483BB3D-30FA-42A2-97D0-8C1A583C6990}" destId="{A34652E5-7B98-48E6-9030-DDFDAC6E4070}" srcOrd="0" destOrd="0" presId="urn:microsoft.com/office/officeart/2008/layout/VerticalCurvedList"/>
    <dgm:cxn modelId="{1B973567-0D55-4CAD-979B-5B4ACE81CEFA}" type="presParOf" srcId="{7483BB3D-30FA-42A2-97D0-8C1A583C6990}" destId="{D5CFC8E8-918E-4912-A96C-38325F53F282}" srcOrd="1" destOrd="0" presId="urn:microsoft.com/office/officeart/2008/layout/VerticalCurvedList"/>
    <dgm:cxn modelId="{935EC5B6-E80A-4813-A1DA-8E4BB82CB529}" type="presParOf" srcId="{7483BB3D-30FA-42A2-97D0-8C1A583C6990}" destId="{43FD781F-28FA-4262-BC83-8D9D50541EB4}" srcOrd="2" destOrd="0" presId="urn:microsoft.com/office/officeart/2008/layout/VerticalCurvedList"/>
    <dgm:cxn modelId="{6E4530A7-D827-4E68-8633-DFC19B8ACAE9}" type="presParOf" srcId="{7483BB3D-30FA-42A2-97D0-8C1A583C6990}" destId="{99EE88E9-4C65-4ADF-A44F-B0726D272085}" srcOrd="3" destOrd="0" presId="urn:microsoft.com/office/officeart/2008/layout/VerticalCurvedList"/>
    <dgm:cxn modelId="{3538F2F7-30C8-4CB8-8EAD-C11AE913F73F}" type="presParOf" srcId="{F583289C-FF49-4E28-81A8-03FC24A38E14}" destId="{A6B71E76-203C-4194-8D55-4C212999EA07}" srcOrd="1" destOrd="0" presId="urn:microsoft.com/office/officeart/2008/layout/VerticalCurvedList"/>
    <dgm:cxn modelId="{D6D9BC79-5628-49BC-9C9D-01DD8C5324E8}" type="presParOf" srcId="{F583289C-FF49-4E28-81A8-03FC24A38E14}" destId="{CBF3D903-0C98-4322-B999-E6F0670A5C55}" srcOrd="2" destOrd="0" presId="urn:microsoft.com/office/officeart/2008/layout/VerticalCurvedList"/>
    <dgm:cxn modelId="{391330D8-3C1E-4051-BF53-601DF1B21B74}" type="presParOf" srcId="{CBF3D903-0C98-4322-B999-E6F0670A5C55}" destId="{ED82D20E-AEFE-4ADF-BBC8-1094734C6FA3}" srcOrd="0" destOrd="0" presId="urn:microsoft.com/office/officeart/2008/layout/VerticalCurvedList"/>
    <dgm:cxn modelId="{2718119F-C006-4669-B9E7-F96E654E3B2A}" type="presParOf" srcId="{F583289C-FF49-4E28-81A8-03FC24A38E14}" destId="{3EB4D561-D8AF-4415-88DC-C4857B3DA37D}" srcOrd="3" destOrd="0" presId="urn:microsoft.com/office/officeart/2008/layout/VerticalCurvedList"/>
    <dgm:cxn modelId="{F9FC0383-F279-45ED-93CB-2988F91E18B2}" type="presParOf" srcId="{F583289C-FF49-4E28-81A8-03FC24A38E14}" destId="{6B2CAD05-4AF7-459E-B210-B9BB563E9C45}" srcOrd="4" destOrd="0" presId="urn:microsoft.com/office/officeart/2008/layout/VerticalCurvedList"/>
    <dgm:cxn modelId="{8E5A7CA2-27F9-4EF8-A46F-D97A2CA0439F}" type="presParOf" srcId="{6B2CAD05-4AF7-459E-B210-B9BB563E9C45}" destId="{DABA560E-4DEE-4806-9CB2-344B64629FC9}" srcOrd="0" destOrd="0" presId="urn:microsoft.com/office/officeart/2008/layout/VerticalCurvedList"/>
    <dgm:cxn modelId="{44A392AA-55DC-45E8-8C2B-CC94864B2369}" type="presParOf" srcId="{F583289C-FF49-4E28-81A8-03FC24A38E14}" destId="{5276A880-44A1-44DD-9D1F-C7B9612B20A9}" srcOrd="5" destOrd="0" presId="urn:microsoft.com/office/officeart/2008/layout/VerticalCurvedList"/>
    <dgm:cxn modelId="{BA034B27-B5D4-44D8-89D0-A0233C69F128}" type="presParOf" srcId="{F583289C-FF49-4E28-81A8-03FC24A38E14}" destId="{5E965D5C-4C28-43C2-BBCB-CFAD9C0CC75C}" srcOrd="6" destOrd="0" presId="urn:microsoft.com/office/officeart/2008/layout/VerticalCurvedList"/>
    <dgm:cxn modelId="{17E7B58F-E33D-47BF-812C-98A0DC476F78}" type="presParOf" srcId="{5E965D5C-4C28-43C2-BBCB-CFAD9C0CC75C}" destId="{122C7FD0-CB49-4DE5-8548-1F416F5230F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B69F93F-A174-4133-A79F-F27340FCD0D0}" type="doc">
      <dgm:prSet loTypeId="urn:microsoft.com/office/officeart/2008/layout/RadialCluster" loCatId="cycle" qsTypeId="urn:microsoft.com/office/officeart/2005/8/quickstyle/simple5" qsCatId="simple" csTypeId="urn:microsoft.com/office/officeart/2005/8/colors/accent1_2" csCatId="accent1" phldr="0"/>
      <dgm:spPr/>
      <dgm:t>
        <a:bodyPr/>
        <a:lstStyle/>
        <a:p>
          <a:endParaRPr lang="en-US"/>
        </a:p>
      </dgm:t>
    </dgm:pt>
    <dgm:pt modelId="{1A144F19-2D7F-40AA-A5A0-1F66C7325820}" type="pres">
      <dgm:prSet presAssocID="{1B69F93F-A174-4133-A79F-F27340FCD0D0}" presName="Name0" presStyleCnt="0">
        <dgm:presLayoutVars>
          <dgm:chMax val="1"/>
          <dgm:chPref val="1"/>
          <dgm:dir/>
          <dgm:animOne val="branch"/>
          <dgm:animLvl val="lvl"/>
        </dgm:presLayoutVars>
      </dgm:prSet>
      <dgm:spPr/>
      <dgm:t>
        <a:bodyPr/>
        <a:lstStyle/>
        <a:p>
          <a:endParaRPr lang="en-US"/>
        </a:p>
      </dgm:t>
    </dgm:pt>
  </dgm:ptLst>
  <dgm:cxnLst>
    <dgm:cxn modelId="{E3DD9D73-89CE-4054-AADC-EF1D0146BAE3}" type="presOf" srcId="{1B69F93F-A174-4133-A79F-F27340FCD0D0}" destId="{1A144F19-2D7F-40AA-A5A0-1F66C7325820}" srcOrd="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778D64-0AA4-434C-982A-E7E32E629221}"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D2880692-CEB1-4713-8A52-587BEA7D8588}">
      <dgm:prSet phldrT="[Text]"/>
      <dgm:spPr/>
      <dgm:t>
        <a:bodyPr/>
        <a:lstStyle/>
        <a:p>
          <a:r>
            <a:rPr lang="en-US" dirty="0" smtClean="0">
              <a:latin typeface="Bell MT" panose="02020503060305020303" pitchFamily="18" charset="0"/>
            </a:rPr>
            <a:t>Vegetables</a:t>
          </a:r>
          <a:endParaRPr lang="en-US" dirty="0">
            <a:latin typeface="Bell MT" panose="02020503060305020303" pitchFamily="18" charset="0"/>
          </a:endParaRPr>
        </a:p>
      </dgm:t>
    </dgm:pt>
    <dgm:pt modelId="{6E2CD6D6-40A0-4DD9-9BEF-581FC1CEA88E}" type="parTrans" cxnId="{A2FAF45C-DABB-473A-86D8-183AF4F95DB6}">
      <dgm:prSet/>
      <dgm:spPr/>
      <dgm:t>
        <a:bodyPr/>
        <a:lstStyle/>
        <a:p>
          <a:endParaRPr lang="en-US"/>
        </a:p>
      </dgm:t>
    </dgm:pt>
    <dgm:pt modelId="{B044D2D0-C59D-450F-9873-4B7BB106683D}" type="sibTrans" cxnId="{A2FAF45C-DABB-473A-86D8-183AF4F95DB6}">
      <dgm:prSet/>
      <dgm:spPr/>
      <dgm:t>
        <a:bodyPr/>
        <a:lstStyle/>
        <a:p>
          <a:endParaRPr lang="en-US"/>
        </a:p>
      </dgm:t>
    </dgm:pt>
    <dgm:pt modelId="{A6F10EEB-15FE-4559-B837-760FCF171F24}" type="asst">
      <dgm:prSet phldrT="[Text]"/>
      <dgm:spPr/>
      <dgm:t>
        <a:bodyPr/>
        <a:lstStyle/>
        <a:p>
          <a:r>
            <a:rPr lang="en-US" dirty="0" smtClean="0">
              <a:latin typeface="Bell MT" panose="02020503060305020303" pitchFamily="18" charset="0"/>
            </a:rPr>
            <a:t>Maize</a:t>
          </a:r>
          <a:endParaRPr lang="en-US" dirty="0">
            <a:latin typeface="Bell MT" panose="02020503060305020303" pitchFamily="18" charset="0"/>
          </a:endParaRPr>
        </a:p>
      </dgm:t>
    </dgm:pt>
    <dgm:pt modelId="{E1673FAC-9FB4-44AA-9666-AC6AD8C8F5C4}" type="parTrans" cxnId="{9213E8C7-8184-45CB-BC47-7F9DF91324B9}">
      <dgm:prSet/>
      <dgm:spPr/>
      <dgm:t>
        <a:bodyPr/>
        <a:lstStyle/>
        <a:p>
          <a:endParaRPr lang="en-US"/>
        </a:p>
      </dgm:t>
    </dgm:pt>
    <dgm:pt modelId="{0FE4823B-89B8-4C85-89BA-5D0A79F7CC9E}" type="sibTrans" cxnId="{9213E8C7-8184-45CB-BC47-7F9DF91324B9}">
      <dgm:prSet/>
      <dgm:spPr/>
      <dgm:t>
        <a:bodyPr/>
        <a:lstStyle/>
        <a:p>
          <a:endParaRPr lang="en-US"/>
        </a:p>
      </dgm:t>
    </dgm:pt>
    <dgm:pt modelId="{6FBFCEC7-064C-42BC-BE9D-842BA65BFC93}">
      <dgm:prSet phldrT="[Text]"/>
      <dgm:spPr/>
      <dgm:t>
        <a:bodyPr/>
        <a:lstStyle/>
        <a:p>
          <a:r>
            <a:rPr lang="en-US" dirty="0" smtClean="0">
              <a:latin typeface="Bell MT" panose="02020503060305020303" pitchFamily="18" charset="0"/>
            </a:rPr>
            <a:t>Fish</a:t>
          </a:r>
          <a:endParaRPr lang="en-US" dirty="0">
            <a:latin typeface="Bell MT" panose="02020503060305020303" pitchFamily="18" charset="0"/>
          </a:endParaRPr>
        </a:p>
      </dgm:t>
    </dgm:pt>
    <dgm:pt modelId="{D52630BC-3D59-4EF8-8DF5-206AE70EAEAF}" type="parTrans" cxnId="{6F742A38-2DD2-4CFF-B9A1-77EC2A81A403}">
      <dgm:prSet/>
      <dgm:spPr/>
      <dgm:t>
        <a:bodyPr/>
        <a:lstStyle/>
        <a:p>
          <a:endParaRPr lang="en-US"/>
        </a:p>
      </dgm:t>
    </dgm:pt>
    <dgm:pt modelId="{A2A61CFF-1163-4283-B155-E8C1AB75E30C}" type="sibTrans" cxnId="{6F742A38-2DD2-4CFF-B9A1-77EC2A81A403}">
      <dgm:prSet/>
      <dgm:spPr/>
      <dgm:t>
        <a:bodyPr/>
        <a:lstStyle/>
        <a:p>
          <a:endParaRPr lang="en-US"/>
        </a:p>
      </dgm:t>
    </dgm:pt>
    <dgm:pt modelId="{71A993BF-6ED1-453C-BBC2-8482EC8AE134}">
      <dgm:prSet phldrT="[Text]"/>
      <dgm:spPr/>
      <dgm:t>
        <a:bodyPr/>
        <a:lstStyle/>
        <a:p>
          <a:r>
            <a:rPr lang="en-US" dirty="0" smtClean="0">
              <a:latin typeface="Bell MT" panose="02020503060305020303" pitchFamily="18" charset="0"/>
            </a:rPr>
            <a:t>Poultry</a:t>
          </a:r>
          <a:endParaRPr lang="en-US" dirty="0">
            <a:latin typeface="Bell MT" panose="02020503060305020303" pitchFamily="18" charset="0"/>
          </a:endParaRPr>
        </a:p>
      </dgm:t>
    </dgm:pt>
    <dgm:pt modelId="{618431F6-15CB-4DEF-A886-5CD9A8C0772A}" type="parTrans" cxnId="{98E6E498-1BF6-49EC-AB1A-F4703D696F76}">
      <dgm:prSet/>
      <dgm:spPr/>
      <dgm:t>
        <a:bodyPr/>
        <a:lstStyle/>
        <a:p>
          <a:endParaRPr lang="en-US"/>
        </a:p>
      </dgm:t>
    </dgm:pt>
    <dgm:pt modelId="{A273B2FB-0BCF-411B-A0BF-C0063406BD96}" type="sibTrans" cxnId="{98E6E498-1BF6-49EC-AB1A-F4703D696F76}">
      <dgm:prSet/>
      <dgm:spPr/>
      <dgm:t>
        <a:bodyPr/>
        <a:lstStyle/>
        <a:p>
          <a:endParaRPr lang="en-US"/>
        </a:p>
      </dgm:t>
    </dgm:pt>
    <dgm:pt modelId="{CA66A561-FDFE-4F28-8B9D-6AF9389CAF72}">
      <dgm:prSet phldrT="[Text]"/>
      <dgm:spPr/>
      <dgm:t>
        <a:bodyPr/>
        <a:lstStyle/>
        <a:p>
          <a:r>
            <a:rPr lang="en-US" dirty="0" smtClean="0">
              <a:latin typeface="Bell MT" panose="02020503060305020303" pitchFamily="18" charset="0"/>
            </a:rPr>
            <a:t>Meat</a:t>
          </a:r>
          <a:endParaRPr lang="en-US" dirty="0">
            <a:latin typeface="Bell MT" panose="02020503060305020303" pitchFamily="18" charset="0"/>
          </a:endParaRPr>
        </a:p>
      </dgm:t>
    </dgm:pt>
    <dgm:pt modelId="{18330A03-48BC-40C4-8295-D248C3892A9E}" type="parTrans" cxnId="{EDEAB60E-2331-434B-968C-37C3873D08C4}">
      <dgm:prSet/>
      <dgm:spPr/>
      <dgm:t>
        <a:bodyPr/>
        <a:lstStyle/>
        <a:p>
          <a:endParaRPr lang="en-US"/>
        </a:p>
      </dgm:t>
    </dgm:pt>
    <dgm:pt modelId="{639DB307-C1D9-4CFD-9563-9DD4A67D7B47}" type="sibTrans" cxnId="{EDEAB60E-2331-434B-968C-37C3873D08C4}">
      <dgm:prSet/>
      <dgm:spPr/>
      <dgm:t>
        <a:bodyPr/>
        <a:lstStyle/>
        <a:p>
          <a:endParaRPr lang="en-US"/>
        </a:p>
      </dgm:t>
    </dgm:pt>
    <dgm:pt modelId="{C8C9722E-2F35-4EEB-8B13-BBD4E10AE009}" type="pres">
      <dgm:prSet presAssocID="{B4778D64-0AA4-434C-982A-E7E32E629221}" presName="hierChild1" presStyleCnt="0">
        <dgm:presLayoutVars>
          <dgm:orgChart val="1"/>
          <dgm:chPref val="1"/>
          <dgm:dir/>
          <dgm:animOne val="branch"/>
          <dgm:animLvl val="lvl"/>
          <dgm:resizeHandles/>
        </dgm:presLayoutVars>
      </dgm:prSet>
      <dgm:spPr/>
      <dgm:t>
        <a:bodyPr/>
        <a:lstStyle/>
        <a:p>
          <a:endParaRPr lang="en-US"/>
        </a:p>
      </dgm:t>
    </dgm:pt>
    <dgm:pt modelId="{98F91770-AE20-4FC0-88C0-E98B30BE9D0D}" type="pres">
      <dgm:prSet presAssocID="{D2880692-CEB1-4713-8A52-587BEA7D8588}" presName="hierRoot1" presStyleCnt="0">
        <dgm:presLayoutVars>
          <dgm:hierBranch val="init"/>
        </dgm:presLayoutVars>
      </dgm:prSet>
      <dgm:spPr/>
    </dgm:pt>
    <dgm:pt modelId="{0F94D39C-A7FF-4983-B74B-6356F5F4CD94}" type="pres">
      <dgm:prSet presAssocID="{D2880692-CEB1-4713-8A52-587BEA7D8588}" presName="rootComposite1" presStyleCnt="0"/>
      <dgm:spPr/>
    </dgm:pt>
    <dgm:pt modelId="{BF0C6947-F8CB-400F-BBF3-B87BAC8C9CDB}" type="pres">
      <dgm:prSet presAssocID="{D2880692-CEB1-4713-8A52-587BEA7D8588}" presName="rootText1" presStyleLbl="node0" presStyleIdx="0" presStyleCnt="1">
        <dgm:presLayoutVars>
          <dgm:chPref val="3"/>
        </dgm:presLayoutVars>
      </dgm:prSet>
      <dgm:spPr/>
      <dgm:t>
        <a:bodyPr/>
        <a:lstStyle/>
        <a:p>
          <a:endParaRPr lang="en-US"/>
        </a:p>
      </dgm:t>
    </dgm:pt>
    <dgm:pt modelId="{76584F36-1B6C-4DFF-BB06-AB8E5A4C5335}" type="pres">
      <dgm:prSet presAssocID="{D2880692-CEB1-4713-8A52-587BEA7D8588}" presName="rootConnector1" presStyleLbl="node1" presStyleIdx="0" presStyleCnt="0"/>
      <dgm:spPr/>
      <dgm:t>
        <a:bodyPr/>
        <a:lstStyle/>
        <a:p>
          <a:endParaRPr lang="en-US"/>
        </a:p>
      </dgm:t>
    </dgm:pt>
    <dgm:pt modelId="{F57C849A-3E06-4BDB-9220-06EB17FC79F8}" type="pres">
      <dgm:prSet presAssocID="{D2880692-CEB1-4713-8A52-587BEA7D8588}" presName="hierChild2" presStyleCnt="0"/>
      <dgm:spPr/>
    </dgm:pt>
    <dgm:pt modelId="{12A6C498-5A6B-4FC9-8278-A98018C394BD}" type="pres">
      <dgm:prSet presAssocID="{D52630BC-3D59-4EF8-8DF5-206AE70EAEAF}" presName="Name37" presStyleLbl="parChTrans1D2" presStyleIdx="0" presStyleCnt="4"/>
      <dgm:spPr/>
      <dgm:t>
        <a:bodyPr/>
        <a:lstStyle/>
        <a:p>
          <a:endParaRPr lang="en-US"/>
        </a:p>
      </dgm:t>
    </dgm:pt>
    <dgm:pt modelId="{25A76D06-D90B-47E3-8B7B-0F2A262D639F}" type="pres">
      <dgm:prSet presAssocID="{6FBFCEC7-064C-42BC-BE9D-842BA65BFC93}" presName="hierRoot2" presStyleCnt="0">
        <dgm:presLayoutVars>
          <dgm:hierBranch val="init"/>
        </dgm:presLayoutVars>
      </dgm:prSet>
      <dgm:spPr/>
    </dgm:pt>
    <dgm:pt modelId="{2FEB21FA-DA90-487D-9BB4-63A962698FC0}" type="pres">
      <dgm:prSet presAssocID="{6FBFCEC7-064C-42BC-BE9D-842BA65BFC93}" presName="rootComposite" presStyleCnt="0"/>
      <dgm:spPr/>
    </dgm:pt>
    <dgm:pt modelId="{5AE4635B-73F0-4DA5-A1A1-6AFB6840B230}" type="pres">
      <dgm:prSet presAssocID="{6FBFCEC7-064C-42BC-BE9D-842BA65BFC93}" presName="rootText" presStyleLbl="node2" presStyleIdx="0" presStyleCnt="3">
        <dgm:presLayoutVars>
          <dgm:chPref val="3"/>
        </dgm:presLayoutVars>
      </dgm:prSet>
      <dgm:spPr/>
      <dgm:t>
        <a:bodyPr/>
        <a:lstStyle/>
        <a:p>
          <a:endParaRPr lang="en-US"/>
        </a:p>
      </dgm:t>
    </dgm:pt>
    <dgm:pt modelId="{6F184DFD-0C1D-423D-9CEE-CAB2F697B10E}" type="pres">
      <dgm:prSet presAssocID="{6FBFCEC7-064C-42BC-BE9D-842BA65BFC93}" presName="rootConnector" presStyleLbl="node2" presStyleIdx="0" presStyleCnt="3"/>
      <dgm:spPr/>
      <dgm:t>
        <a:bodyPr/>
        <a:lstStyle/>
        <a:p>
          <a:endParaRPr lang="en-US"/>
        </a:p>
      </dgm:t>
    </dgm:pt>
    <dgm:pt modelId="{74227A1D-AC0C-45F1-B976-F5C3829D429F}" type="pres">
      <dgm:prSet presAssocID="{6FBFCEC7-064C-42BC-BE9D-842BA65BFC93}" presName="hierChild4" presStyleCnt="0"/>
      <dgm:spPr/>
    </dgm:pt>
    <dgm:pt modelId="{A879E149-4E37-4837-952D-335A0C855AAB}" type="pres">
      <dgm:prSet presAssocID="{6FBFCEC7-064C-42BC-BE9D-842BA65BFC93}" presName="hierChild5" presStyleCnt="0"/>
      <dgm:spPr/>
    </dgm:pt>
    <dgm:pt modelId="{C2FB1CDC-27D2-43D7-8830-314969FD10CF}" type="pres">
      <dgm:prSet presAssocID="{618431F6-15CB-4DEF-A886-5CD9A8C0772A}" presName="Name37" presStyleLbl="parChTrans1D2" presStyleIdx="1" presStyleCnt="4"/>
      <dgm:spPr/>
      <dgm:t>
        <a:bodyPr/>
        <a:lstStyle/>
        <a:p>
          <a:endParaRPr lang="en-US"/>
        </a:p>
      </dgm:t>
    </dgm:pt>
    <dgm:pt modelId="{1D082E53-E821-449D-BD60-34B5947F8EA9}" type="pres">
      <dgm:prSet presAssocID="{71A993BF-6ED1-453C-BBC2-8482EC8AE134}" presName="hierRoot2" presStyleCnt="0">
        <dgm:presLayoutVars>
          <dgm:hierBranch val="init"/>
        </dgm:presLayoutVars>
      </dgm:prSet>
      <dgm:spPr/>
    </dgm:pt>
    <dgm:pt modelId="{AB02BF8D-EA8A-4169-ACB8-86BFC4ABDFAF}" type="pres">
      <dgm:prSet presAssocID="{71A993BF-6ED1-453C-BBC2-8482EC8AE134}" presName="rootComposite" presStyleCnt="0"/>
      <dgm:spPr/>
    </dgm:pt>
    <dgm:pt modelId="{84110004-B05A-43DB-B043-82A2D2AFB8E8}" type="pres">
      <dgm:prSet presAssocID="{71A993BF-6ED1-453C-BBC2-8482EC8AE134}" presName="rootText" presStyleLbl="node2" presStyleIdx="1" presStyleCnt="3">
        <dgm:presLayoutVars>
          <dgm:chPref val="3"/>
        </dgm:presLayoutVars>
      </dgm:prSet>
      <dgm:spPr/>
      <dgm:t>
        <a:bodyPr/>
        <a:lstStyle/>
        <a:p>
          <a:endParaRPr lang="en-US"/>
        </a:p>
      </dgm:t>
    </dgm:pt>
    <dgm:pt modelId="{D66D32EC-9056-40D6-9B26-BF73DC1F28B5}" type="pres">
      <dgm:prSet presAssocID="{71A993BF-6ED1-453C-BBC2-8482EC8AE134}" presName="rootConnector" presStyleLbl="node2" presStyleIdx="1" presStyleCnt="3"/>
      <dgm:spPr/>
      <dgm:t>
        <a:bodyPr/>
        <a:lstStyle/>
        <a:p>
          <a:endParaRPr lang="en-US"/>
        </a:p>
      </dgm:t>
    </dgm:pt>
    <dgm:pt modelId="{77DA0E3B-65B2-476B-8B1B-B182C4F21F5F}" type="pres">
      <dgm:prSet presAssocID="{71A993BF-6ED1-453C-BBC2-8482EC8AE134}" presName="hierChild4" presStyleCnt="0"/>
      <dgm:spPr/>
    </dgm:pt>
    <dgm:pt modelId="{8F2119DC-2D80-4FF3-8357-7739DBCD8FB2}" type="pres">
      <dgm:prSet presAssocID="{71A993BF-6ED1-453C-BBC2-8482EC8AE134}" presName="hierChild5" presStyleCnt="0"/>
      <dgm:spPr/>
    </dgm:pt>
    <dgm:pt modelId="{5D910584-281E-4061-9B44-D47D5A92286F}" type="pres">
      <dgm:prSet presAssocID="{18330A03-48BC-40C4-8295-D248C3892A9E}" presName="Name37" presStyleLbl="parChTrans1D2" presStyleIdx="2" presStyleCnt="4"/>
      <dgm:spPr/>
      <dgm:t>
        <a:bodyPr/>
        <a:lstStyle/>
        <a:p>
          <a:endParaRPr lang="en-US"/>
        </a:p>
      </dgm:t>
    </dgm:pt>
    <dgm:pt modelId="{04E9BF6F-6337-45F3-B6A3-42D96548310A}" type="pres">
      <dgm:prSet presAssocID="{CA66A561-FDFE-4F28-8B9D-6AF9389CAF72}" presName="hierRoot2" presStyleCnt="0">
        <dgm:presLayoutVars>
          <dgm:hierBranch val="init"/>
        </dgm:presLayoutVars>
      </dgm:prSet>
      <dgm:spPr/>
    </dgm:pt>
    <dgm:pt modelId="{4DC4DEF2-A862-460E-B0AE-743020A7D390}" type="pres">
      <dgm:prSet presAssocID="{CA66A561-FDFE-4F28-8B9D-6AF9389CAF72}" presName="rootComposite" presStyleCnt="0"/>
      <dgm:spPr/>
    </dgm:pt>
    <dgm:pt modelId="{B0128FDE-A45E-48D8-A3DE-34A40BBB2E40}" type="pres">
      <dgm:prSet presAssocID="{CA66A561-FDFE-4F28-8B9D-6AF9389CAF72}" presName="rootText" presStyleLbl="node2" presStyleIdx="2" presStyleCnt="3">
        <dgm:presLayoutVars>
          <dgm:chPref val="3"/>
        </dgm:presLayoutVars>
      </dgm:prSet>
      <dgm:spPr/>
      <dgm:t>
        <a:bodyPr/>
        <a:lstStyle/>
        <a:p>
          <a:endParaRPr lang="en-US"/>
        </a:p>
      </dgm:t>
    </dgm:pt>
    <dgm:pt modelId="{4B712715-7E24-44BB-B840-F88FC6E626E8}" type="pres">
      <dgm:prSet presAssocID="{CA66A561-FDFE-4F28-8B9D-6AF9389CAF72}" presName="rootConnector" presStyleLbl="node2" presStyleIdx="2" presStyleCnt="3"/>
      <dgm:spPr/>
      <dgm:t>
        <a:bodyPr/>
        <a:lstStyle/>
        <a:p>
          <a:endParaRPr lang="en-US"/>
        </a:p>
      </dgm:t>
    </dgm:pt>
    <dgm:pt modelId="{FC9B46C6-AABA-4E76-A836-0B990800D9AF}" type="pres">
      <dgm:prSet presAssocID="{CA66A561-FDFE-4F28-8B9D-6AF9389CAF72}" presName="hierChild4" presStyleCnt="0"/>
      <dgm:spPr/>
    </dgm:pt>
    <dgm:pt modelId="{8FB4FEB9-0996-4BCF-8270-9D197B28520A}" type="pres">
      <dgm:prSet presAssocID="{CA66A561-FDFE-4F28-8B9D-6AF9389CAF72}" presName="hierChild5" presStyleCnt="0"/>
      <dgm:spPr/>
    </dgm:pt>
    <dgm:pt modelId="{A33E7448-1987-4D42-B590-50315A4DCC7C}" type="pres">
      <dgm:prSet presAssocID="{D2880692-CEB1-4713-8A52-587BEA7D8588}" presName="hierChild3" presStyleCnt="0"/>
      <dgm:spPr/>
    </dgm:pt>
    <dgm:pt modelId="{5445A65C-67FD-43C1-96B7-07BFD8F5F7DF}" type="pres">
      <dgm:prSet presAssocID="{E1673FAC-9FB4-44AA-9666-AC6AD8C8F5C4}" presName="Name111" presStyleLbl="parChTrans1D2" presStyleIdx="3" presStyleCnt="4"/>
      <dgm:spPr/>
      <dgm:t>
        <a:bodyPr/>
        <a:lstStyle/>
        <a:p>
          <a:endParaRPr lang="en-US"/>
        </a:p>
      </dgm:t>
    </dgm:pt>
    <dgm:pt modelId="{B5AE44F4-508C-4C53-AE48-97B9DC27F07C}" type="pres">
      <dgm:prSet presAssocID="{A6F10EEB-15FE-4559-B837-760FCF171F24}" presName="hierRoot3" presStyleCnt="0">
        <dgm:presLayoutVars>
          <dgm:hierBranch val="init"/>
        </dgm:presLayoutVars>
      </dgm:prSet>
      <dgm:spPr/>
    </dgm:pt>
    <dgm:pt modelId="{67BB6D44-B387-4AA9-AD94-406F2F0061B6}" type="pres">
      <dgm:prSet presAssocID="{A6F10EEB-15FE-4559-B837-760FCF171F24}" presName="rootComposite3" presStyleCnt="0"/>
      <dgm:spPr/>
    </dgm:pt>
    <dgm:pt modelId="{63D22063-BC71-4C5F-89AF-D5F8438F738D}" type="pres">
      <dgm:prSet presAssocID="{A6F10EEB-15FE-4559-B837-760FCF171F24}" presName="rootText3" presStyleLbl="asst1" presStyleIdx="0" presStyleCnt="1">
        <dgm:presLayoutVars>
          <dgm:chPref val="3"/>
        </dgm:presLayoutVars>
      </dgm:prSet>
      <dgm:spPr/>
      <dgm:t>
        <a:bodyPr/>
        <a:lstStyle/>
        <a:p>
          <a:endParaRPr lang="en-US"/>
        </a:p>
      </dgm:t>
    </dgm:pt>
    <dgm:pt modelId="{10B0DAE5-0036-49E6-B1F7-2EE17E71AB29}" type="pres">
      <dgm:prSet presAssocID="{A6F10EEB-15FE-4559-B837-760FCF171F24}" presName="rootConnector3" presStyleLbl="asst1" presStyleIdx="0" presStyleCnt="1"/>
      <dgm:spPr/>
      <dgm:t>
        <a:bodyPr/>
        <a:lstStyle/>
        <a:p>
          <a:endParaRPr lang="en-US"/>
        </a:p>
      </dgm:t>
    </dgm:pt>
    <dgm:pt modelId="{12695553-5C37-4EC2-9ADB-02EAA5298740}" type="pres">
      <dgm:prSet presAssocID="{A6F10EEB-15FE-4559-B837-760FCF171F24}" presName="hierChild6" presStyleCnt="0"/>
      <dgm:spPr/>
    </dgm:pt>
    <dgm:pt modelId="{F6B9CACA-2563-4F4D-9403-B813A7A5D467}" type="pres">
      <dgm:prSet presAssocID="{A6F10EEB-15FE-4559-B837-760FCF171F24}" presName="hierChild7" presStyleCnt="0"/>
      <dgm:spPr/>
    </dgm:pt>
  </dgm:ptLst>
  <dgm:cxnLst>
    <dgm:cxn modelId="{FC4D2197-6D9D-4E1C-84DD-072339E50863}" type="presOf" srcId="{D2880692-CEB1-4713-8A52-587BEA7D8588}" destId="{76584F36-1B6C-4DFF-BB06-AB8E5A4C5335}" srcOrd="1" destOrd="0" presId="urn:microsoft.com/office/officeart/2005/8/layout/orgChart1"/>
    <dgm:cxn modelId="{9422D763-4336-41A1-83A2-ADA1D6BEEC32}" type="presOf" srcId="{B4778D64-0AA4-434C-982A-E7E32E629221}" destId="{C8C9722E-2F35-4EEB-8B13-BBD4E10AE009}" srcOrd="0" destOrd="0" presId="urn:microsoft.com/office/officeart/2005/8/layout/orgChart1"/>
    <dgm:cxn modelId="{65A7026E-B2D9-4AA3-B71E-B01E08D1018A}" type="presOf" srcId="{A6F10EEB-15FE-4559-B837-760FCF171F24}" destId="{63D22063-BC71-4C5F-89AF-D5F8438F738D}" srcOrd="0" destOrd="0" presId="urn:microsoft.com/office/officeart/2005/8/layout/orgChart1"/>
    <dgm:cxn modelId="{6F742A38-2DD2-4CFF-B9A1-77EC2A81A403}" srcId="{D2880692-CEB1-4713-8A52-587BEA7D8588}" destId="{6FBFCEC7-064C-42BC-BE9D-842BA65BFC93}" srcOrd="1" destOrd="0" parTransId="{D52630BC-3D59-4EF8-8DF5-206AE70EAEAF}" sibTransId="{A2A61CFF-1163-4283-B155-E8C1AB75E30C}"/>
    <dgm:cxn modelId="{EDEAB60E-2331-434B-968C-37C3873D08C4}" srcId="{D2880692-CEB1-4713-8A52-587BEA7D8588}" destId="{CA66A561-FDFE-4F28-8B9D-6AF9389CAF72}" srcOrd="3" destOrd="0" parTransId="{18330A03-48BC-40C4-8295-D248C3892A9E}" sibTransId="{639DB307-C1D9-4CFD-9563-9DD4A67D7B47}"/>
    <dgm:cxn modelId="{9213E8C7-8184-45CB-BC47-7F9DF91324B9}" srcId="{D2880692-CEB1-4713-8A52-587BEA7D8588}" destId="{A6F10EEB-15FE-4559-B837-760FCF171F24}" srcOrd="0" destOrd="0" parTransId="{E1673FAC-9FB4-44AA-9666-AC6AD8C8F5C4}" sibTransId="{0FE4823B-89B8-4C85-89BA-5D0A79F7CC9E}"/>
    <dgm:cxn modelId="{09F93205-0799-453D-B802-A037294D6FE5}" type="presOf" srcId="{71A993BF-6ED1-453C-BBC2-8482EC8AE134}" destId="{84110004-B05A-43DB-B043-82A2D2AFB8E8}" srcOrd="0" destOrd="0" presId="urn:microsoft.com/office/officeart/2005/8/layout/orgChart1"/>
    <dgm:cxn modelId="{3D054499-9AB8-48F3-9CDE-3605C8ABE86D}" type="presOf" srcId="{6FBFCEC7-064C-42BC-BE9D-842BA65BFC93}" destId="{5AE4635B-73F0-4DA5-A1A1-6AFB6840B230}" srcOrd="0" destOrd="0" presId="urn:microsoft.com/office/officeart/2005/8/layout/orgChart1"/>
    <dgm:cxn modelId="{424994E4-34BE-4751-BB2E-274A44115D8D}" type="presOf" srcId="{CA66A561-FDFE-4F28-8B9D-6AF9389CAF72}" destId="{B0128FDE-A45E-48D8-A3DE-34A40BBB2E40}" srcOrd="0" destOrd="0" presId="urn:microsoft.com/office/officeart/2005/8/layout/orgChart1"/>
    <dgm:cxn modelId="{1490899E-7C49-4B6D-A55F-966B75D58177}" type="presOf" srcId="{A6F10EEB-15FE-4559-B837-760FCF171F24}" destId="{10B0DAE5-0036-49E6-B1F7-2EE17E71AB29}" srcOrd="1" destOrd="0" presId="urn:microsoft.com/office/officeart/2005/8/layout/orgChart1"/>
    <dgm:cxn modelId="{A2FAF45C-DABB-473A-86D8-183AF4F95DB6}" srcId="{B4778D64-0AA4-434C-982A-E7E32E629221}" destId="{D2880692-CEB1-4713-8A52-587BEA7D8588}" srcOrd="0" destOrd="0" parTransId="{6E2CD6D6-40A0-4DD9-9BEF-581FC1CEA88E}" sibTransId="{B044D2D0-C59D-450F-9873-4B7BB106683D}"/>
    <dgm:cxn modelId="{5F511022-C439-4BAB-9D21-21669D476E78}" type="presOf" srcId="{618431F6-15CB-4DEF-A886-5CD9A8C0772A}" destId="{C2FB1CDC-27D2-43D7-8830-314969FD10CF}" srcOrd="0" destOrd="0" presId="urn:microsoft.com/office/officeart/2005/8/layout/orgChart1"/>
    <dgm:cxn modelId="{39A82B84-B4C8-4ADF-96F8-4E847BEE97E2}" type="presOf" srcId="{D52630BC-3D59-4EF8-8DF5-206AE70EAEAF}" destId="{12A6C498-5A6B-4FC9-8278-A98018C394BD}" srcOrd="0" destOrd="0" presId="urn:microsoft.com/office/officeart/2005/8/layout/orgChart1"/>
    <dgm:cxn modelId="{7C27A0E5-B0A7-4EA3-B767-16E338F6EF9B}" type="presOf" srcId="{CA66A561-FDFE-4F28-8B9D-6AF9389CAF72}" destId="{4B712715-7E24-44BB-B840-F88FC6E626E8}" srcOrd="1" destOrd="0" presId="urn:microsoft.com/office/officeart/2005/8/layout/orgChart1"/>
    <dgm:cxn modelId="{9651C274-9AF8-40A9-87B1-6EDFB57E2C05}" type="presOf" srcId="{71A993BF-6ED1-453C-BBC2-8482EC8AE134}" destId="{D66D32EC-9056-40D6-9B26-BF73DC1F28B5}" srcOrd="1" destOrd="0" presId="urn:microsoft.com/office/officeart/2005/8/layout/orgChart1"/>
    <dgm:cxn modelId="{1CAF7546-2D6B-4758-83CF-94B6BE08956C}" type="presOf" srcId="{6FBFCEC7-064C-42BC-BE9D-842BA65BFC93}" destId="{6F184DFD-0C1D-423D-9CEE-CAB2F697B10E}" srcOrd="1" destOrd="0" presId="urn:microsoft.com/office/officeart/2005/8/layout/orgChart1"/>
    <dgm:cxn modelId="{98E6E498-1BF6-49EC-AB1A-F4703D696F76}" srcId="{D2880692-CEB1-4713-8A52-587BEA7D8588}" destId="{71A993BF-6ED1-453C-BBC2-8482EC8AE134}" srcOrd="2" destOrd="0" parTransId="{618431F6-15CB-4DEF-A886-5CD9A8C0772A}" sibTransId="{A273B2FB-0BCF-411B-A0BF-C0063406BD96}"/>
    <dgm:cxn modelId="{ECF20FB1-3440-4CE0-A04F-FC02EAFB162F}" type="presOf" srcId="{D2880692-CEB1-4713-8A52-587BEA7D8588}" destId="{BF0C6947-F8CB-400F-BBF3-B87BAC8C9CDB}" srcOrd="0" destOrd="0" presId="urn:microsoft.com/office/officeart/2005/8/layout/orgChart1"/>
    <dgm:cxn modelId="{B4391253-16DC-46ED-9390-CD0CA63F716A}" type="presOf" srcId="{18330A03-48BC-40C4-8295-D248C3892A9E}" destId="{5D910584-281E-4061-9B44-D47D5A92286F}" srcOrd="0" destOrd="0" presId="urn:microsoft.com/office/officeart/2005/8/layout/orgChart1"/>
    <dgm:cxn modelId="{CA5C01F7-B90B-4869-A619-E530225C6BBF}" type="presOf" srcId="{E1673FAC-9FB4-44AA-9666-AC6AD8C8F5C4}" destId="{5445A65C-67FD-43C1-96B7-07BFD8F5F7DF}" srcOrd="0" destOrd="0" presId="urn:microsoft.com/office/officeart/2005/8/layout/orgChart1"/>
    <dgm:cxn modelId="{AC07263B-177B-4198-A78F-FEC3076F91F8}" type="presParOf" srcId="{C8C9722E-2F35-4EEB-8B13-BBD4E10AE009}" destId="{98F91770-AE20-4FC0-88C0-E98B30BE9D0D}" srcOrd="0" destOrd="0" presId="urn:microsoft.com/office/officeart/2005/8/layout/orgChart1"/>
    <dgm:cxn modelId="{89C915D7-A643-4629-AFA1-51221D8289CF}" type="presParOf" srcId="{98F91770-AE20-4FC0-88C0-E98B30BE9D0D}" destId="{0F94D39C-A7FF-4983-B74B-6356F5F4CD94}" srcOrd="0" destOrd="0" presId="urn:microsoft.com/office/officeart/2005/8/layout/orgChart1"/>
    <dgm:cxn modelId="{7A56037A-0072-4D33-BC9C-CB8FB01F005F}" type="presParOf" srcId="{0F94D39C-A7FF-4983-B74B-6356F5F4CD94}" destId="{BF0C6947-F8CB-400F-BBF3-B87BAC8C9CDB}" srcOrd="0" destOrd="0" presId="urn:microsoft.com/office/officeart/2005/8/layout/orgChart1"/>
    <dgm:cxn modelId="{AC3899B2-6A5A-4E40-9458-BFBFD117886F}" type="presParOf" srcId="{0F94D39C-A7FF-4983-B74B-6356F5F4CD94}" destId="{76584F36-1B6C-4DFF-BB06-AB8E5A4C5335}" srcOrd="1" destOrd="0" presId="urn:microsoft.com/office/officeart/2005/8/layout/orgChart1"/>
    <dgm:cxn modelId="{E4B03429-E671-480D-910E-56DCA20208B9}" type="presParOf" srcId="{98F91770-AE20-4FC0-88C0-E98B30BE9D0D}" destId="{F57C849A-3E06-4BDB-9220-06EB17FC79F8}" srcOrd="1" destOrd="0" presId="urn:microsoft.com/office/officeart/2005/8/layout/orgChart1"/>
    <dgm:cxn modelId="{D256459F-92EF-4293-A28A-316BFC63B5C1}" type="presParOf" srcId="{F57C849A-3E06-4BDB-9220-06EB17FC79F8}" destId="{12A6C498-5A6B-4FC9-8278-A98018C394BD}" srcOrd="0" destOrd="0" presId="urn:microsoft.com/office/officeart/2005/8/layout/orgChart1"/>
    <dgm:cxn modelId="{47B69B13-8226-4DC1-836B-43918C2B90B7}" type="presParOf" srcId="{F57C849A-3E06-4BDB-9220-06EB17FC79F8}" destId="{25A76D06-D90B-47E3-8B7B-0F2A262D639F}" srcOrd="1" destOrd="0" presId="urn:microsoft.com/office/officeart/2005/8/layout/orgChart1"/>
    <dgm:cxn modelId="{41A07F02-7188-4D11-BF3D-5620ACE29ED4}" type="presParOf" srcId="{25A76D06-D90B-47E3-8B7B-0F2A262D639F}" destId="{2FEB21FA-DA90-487D-9BB4-63A962698FC0}" srcOrd="0" destOrd="0" presId="urn:microsoft.com/office/officeart/2005/8/layout/orgChart1"/>
    <dgm:cxn modelId="{89173A11-A7DE-4D51-A446-B1BDCB5DC679}" type="presParOf" srcId="{2FEB21FA-DA90-487D-9BB4-63A962698FC0}" destId="{5AE4635B-73F0-4DA5-A1A1-6AFB6840B230}" srcOrd="0" destOrd="0" presId="urn:microsoft.com/office/officeart/2005/8/layout/orgChart1"/>
    <dgm:cxn modelId="{FD4BF05A-80CF-4A64-9CD8-B10A77B89766}" type="presParOf" srcId="{2FEB21FA-DA90-487D-9BB4-63A962698FC0}" destId="{6F184DFD-0C1D-423D-9CEE-CAB2F697B10E}" srcOrd="1" destOrd="0" presId="urn:microsoft.com/office/officeart/2005/8/layout/orgChart1"/>
    <dgm:cxn modelId="{51A63A83-78EF-4097-9386-343A3616BBF3}" type="presParOf" srcId="{25A76D06-D90B-47E3-8B7B-0F2A262D639F}" destId="{74227A1D-AC0C-45F1-B976-F5C3829D429F}" srcOrd="1" destOrd="0" presId="urn:microsoft.com/office/officeart/2005/8/layout/orgChart1"/>
    <dgm:cxn modelId="{7A6DCD9B-B7DE-4F8F-9A28-17D804F0FE1C}" type="presParOf" srcId="{25A76D06-D90B-47E3-8B7B-0F2A262D639F}" destId="{A879E149-4E37-4837-952D-335A0C855AAB}" srcOrd="2" destOrd="0" presId="urn:microsoft.com/office/officeart/2005/8/layout/orgChart1"/>
    <dgm:cxn modelId="{4B6B2F22-6A5C-42CE-ACEF-AFE71D9588F7}" type="presParOf" srcId="{F57C849A-3E06-4BDB-9220-06EB17FC79F8}" destId="{C2FB1CDC-27D2-43D7-8830-314969FD10CF}" srcOrd="2" destOrd="0" presId="urn:microsoft.com/office/officeart/2005/8/layout/orgChart1"/>
    <dgm:cxn modelId="{59881442-1CCC-48B5-824A-AAB7407DBF30}" type="presParOf" srcId="{F57C849A-3E06-4BDB-9220-06EB17FC79F8}" destId="{1D082E53-E821-449D-BD60-34B5947F8EA9}" srcOrd="3" destOrd="0" presId="urn:microsoft.com/office/officeart/2005/8/layout/orgChart1"/>
    <dgm:cxn modelId="{52BB5633-D44D-45A4-B23C-09F0092A90D1}" type="presParOf" srcId="{1D082E53-E821-449D-BD60-34B5947F8EA9}" destId="{AB02BF8D-EA8A-4169-ACB8-86BFC4ABDFAF}" srcOrd="0" destOrd="0" presId="urn:microsoft.com/office/officeart/2005/8/layout/orgChart1"/>
    <dgm:cxn modelId="{9FD4E68A-785B-439E-A7A7-A7C83D820904}" type="presParOf" srcId="{AB02BF8D-EA8A-4169-ACB8-86BFC4ABDFAF}" destId="{84110004-B05A-43DB-B043-82A2D2AFB8E8}" srcOrd="0" destOrd="0" presId="urn:microsoft.com/office/officeart/2005/8/layout/orgChart1"/>
    <dgm:cxn modelId="{9259A22A-76F6-4FD2-AAA4-DF3794CDB3DF}" type="presParOf" srcId="{AB02BF8D-EA8A-4169-ACB8-86BFC4ABDFAF}" destId="{D66D32EC-9056-40D6-9B26-BF73DC1F28B5}" srcOrd="1" destOrd="0" presId="urn:microsoft.com/office/officeart/2005/8/layout/orgChart1"/>
    <dgm:cxn modelId="{1A099780-2E2A-479D-83E4-9A849302D5BE}" type="presParOf" srcId="{1D082E53-E821-449D-BD60-34B5947F8EA9}" destId="{77DA0E3B-65B2-476B-8B1B-B182C4F21F5F}" srcOrd="1" destOrd="0" presId="urn:microsoft.com/office/officeart/2005/8/layout/orgChart1"/>
    <dgm:cxn modelId="{3CF225FA-2B92-405C-A3DA-095E846CA0D3}" type="presParOf" srcId="{1D082E53-E821-449D-BD60-34B5947F8EA9}" destId="{8F2119DC-2D80-4FF3-8357-7739DBCD8FB2}" srcOrd="2" destOrd="0" presId="urn:microsoft.com/office/officeart/2005/8/layout/orgChart1"/>
    <dgm:cxn modelId="{BCBE0018-2159-4DC1-A1D6-BE6CA1F63AFF}" type="presParOf" srcId="{F57C849A-3E06-4BDB-9220-06EB17FC79F8}" destId="{5D910584-281E-4061-9B44-D47D5A92286F}" srcOrd="4" destOrd="0" presId="urn:microsoft.com/office/officeart/2005/8/layout/orgChart1"/>
    <dgm:cxn modelId="{2C110C55-7095-440C-A311-BF5835F43DCB}" type="presParOf" srcId="{F57C849A-3E06-4BDB-9220-06EB17FC79F8}" destId="{04E9BF6F-6337-45F3-B6A3-42D96548310A}" srcOrd="5" destOrd="0" presId="urn:microsoft.com/office/officeart/2005/8/layout/orgChart1"/>
    <dgm:cxn modelId="{16C163E6-78F6-4963-BF8C-24FF71D38C6A}" type="presParOf" srcId="{04E9BF6F-6337-45F3-B6A3-42D96548310A}" destId="{4DC4DEF2-A862-460E-B0AE-743020A7D390}" srcOrd="0" destOrd="0" presId="urn:microsoft.com/office/officeart/2005/8/layout/orgChart1"/>
    <dgm:cxn modelId="{337F9603-E398-4C81-AD5D-37E387CEFCC4}" type="presParOf" srcId="{4DC4DEF2-A862-460E-B0AE-743020A7D390}" destId="{B0128FDE-A45E-48D8-A3DE-34A40BBB2E40}" srcOrd="0" destOrd="0" presId="urn:microsoft.com/office/officeart/2005/8/layout/orgChart1"/>
    <dgm:cxn modelId="{399AC0DD-A3BC-43B7-B390-7F5CCAE362D6}" type="presParOf" srcId="{4DC4DEF2-A862-460E-B0AE-743020A7D390}" destId="{4B712715-7E24-44BB-B840-F88FC6E626E8}" srcOrd="1" destOrd="0" presId="urn:microsoft.com/office/officeart/2005/8/layout/orgChart1"/>
    <dgm:cxn modelId="{F50FCF64-4F94-4F59-BD92-0B0024E6AF83}" type="presParOf" srcId="{04E9BF6F-6337-45F3-B6A3-42D96548310A}" destId="{FC9B46C6-AABA-4E76-A836-0B990800D9AF}" srcOrd="1" destOrd="0" presId="urn:microsoft.com/office/officeart/2005/8/layout/orgChart1"/>
    <dgm:cxn modelId="{34085B8A-27DA-4B68-97C6-CAE26403C891}" type="presParOf" srcId="{04E9BF6F-6337-45F3-B6A3-42D96548310A}" destId="{8FB4FEB9-0996-4BCF-8270-9D197B28520A}" srcOrd="2" destOrd="0" presId="urn:microsoft.com/office/officeart/2005/8/layout/orgChart1"/>
    <dgm:cxn modelId="{6A9C0E6C-D21F-46CB-8EBF-BB43D064ACB9}" type="presParOf" srcId="{98F91770-AE20-4FC0-88C0-E98B30BE9D0D}" destId="{A33E7448-1987-4D42-B590-50315A4DCC7C}" srcOrd="2" destOrd="0" presId="urn:microsoft.com/office/officeart/2005/8/layout/orgChart1"/>
    <dgm:cxn modelId="{69050372-E262-49C0-B0E1-5634FC19FAB2}" type="presParOf" srcId="{A33E7448-1987-4D42-B590-50315A4DCC7C}" destId="{5445A65C-67FD-43C1-96B7-07BFD8F5F7DF}" srcOrd="0" destOrd="0" presId="urn:microsoft.com/office/officeart/2005/8/layout/orgChart1"/>
    <dgm:cxn modelId="{99A3B9E9-9282-45E5-9770-6CCB83CAB979}" type="presParOf" srcId="{A33E7448-1987-4D42-B590-50315A4DCC7C}" destId="{B5AE44F4-508C-4C53-AE48-97B9DC27F07C}" srcOrd="1" destOrd="0" presId="urn:microsoft.com/office/officeart/2005/8/layout/orgChart1"/>
    <dgm:cxn modelId="{0407F093-96F1-4A38-BE55-EFDCC84D2568}" type="presParOf" srcId="{B5AE44F4-508C-4C53-AE48-97B9DC27F07C}" destId="{67BB6D44-B387-4AA9-AD94-406F2F0061B6}" srcOrd="0" destOrd="0" presId="urn:microsoft.com/office/officeart/2005/8/layout/orgChart1"/>
    <dgm:cxn modelId="{69AF3521-C5ED-4018-85EA-F9F4CF685F1A}" type="presParOf" srcId="{67BB6D44-B387-4AA9-AD94-406F2F0061B6}" destId="{63D22063-BC71-4C5F-89AF-D5F8438F738D}" srcOrd="0" destOrd="0" presId="urn:microsoft.com/office/officeart/2005/8/layout/orgChart1"/>
    <dgm:cxn modelId="{7D26EBD8-CB2C-499A-A1F3-E349A2E62A71}" type="presParOf" srcId="{67BB6D44-B387-4AA9-AD94-406F2F0061B6}" destId="{10B0DAE5-0036-49E6-B1F7-2EE17E71AB29}" srcOrd="1" destOrd="0" presId="urn:microsoft.com/office/officeart/2005/8/layout/orgChart1"/>
    <dgm:cxn modelId="{65EFD88D-A36D-4E6A-B249-AAEAB5286D94}" type="presParOf" srcId="{B5AE44F4-508C-4C53-AE48-97B9DC27F07C}" destId="{12695553-5C37-4EC2-9ADB-02EAA5298740}" srcOrd="1" destOrd="0" presId="urn:microsoft.com/office/officeart/2005/8/layout/orgChart1"/>
    <dgm:cxn modelId="{8C88E2DE-46C8-4017-9ADB-29E5AD660401}" type="presParOf" srcId="{B5AE44F4-508C-4C53-AE48-97B9DC27F07C}" destId="{F6B9CACA-2563-4F4D-9403-B813A7A5D46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D1F9FA-9BCE-4D56-8D45-4985E1735C56}" type="doc">
      <dgm:prSet loTypeId="urn:microsoft.com/office/officeart/2005/8/layout/arrow5" loCatId="relationship" qsTypeId="urn:microsoft.com/office/officeart/2005/8/quickstyle/3d1" qsCatId="3D" csTypeId="urn:microsoft.com/office/officeart/2005/8/colors/accent1_2" csCatId="accent1" phldr="1"/>
      <dgm:spPr/>
      <dgm:t>
        <a:bodyPr/>
        <a:lstStyle/>
        <a:p>
          <a:endParaRPr lang="en-US"/>
        </a:p>
      </dgm:t>
    </dgm:pt>
    <dgm:pt modelId="{C5DFE7A9-7559-4FDF-A116-E1F0F8D34EF9}">
      <dgm:prSet phldrT="[Text]" custT="1"/>
      <dgm:spPr/>
      <dgm:t>
        <a:bodyPr/>
        <a:lstStyle/>
        <a:p>
          <a:r>
            <a:rPr lang="en-US" sz="4800" dirty="0" smtClean="0">
              <a:latin typeface="Bell MT" panose="02020503060305020303" pitchFamily="18" charset="0"/>
            </a:rPr>
            <a:t>Hunting</a:t>
          </a:r>
          <a:endParaRPr lang="en-US" sz="4800" dirty="0">
            <a:latin typeface="Bell MT" panose="02020503060305020303" pitchFamily="18" charset="0"/>
          </a:endParaRPr>
        </a:p>
      </dgm:t>
    </dgm:pt>
    <dgm:pt modelId="{86806562-FA86-4BF2-935A-0CF3A37E9768}" type="parTrans" cxnId="{B93A7261-FDCC-47F0-B810-133A32EC54A8}">
      <dgm:prSet/>
      <dgm:spPr/>
      <dgm:t>
        <a:bodyPr/>
        <a:lstStyle/>
        <a:p>
          <a:endParaRPr lang="en-US"/>
        </a:p>
      </dgm:t>
    </dgm:pt>
    <dgm:pt modelId="{6E1ED4B1-B25E-4446-AA22-CBA0F3569221}" type="sibTrans" cxnId="{B93A7261-FDCC-47F0-B810-133A32EC54A8}">
      <dgm:prSet/>
      <dgm:spPr/>
      <dgm:t>
        <a:bodyPr/>
        <a:lstStyle/>
        <a:p>
          <a:endParaRPr lang="en-US"/>
        </a:p>
      </dgm:t>
    </dgm:pt>
    <dgm:pt modelId="{FB70F073-26BB-4F1C-A14C-4D97DF1F9FB0}">
      <dgm:prSet phldrT="[Text]" custT="1"/>
      <dgm:spPr/>
      <dgm:t>
        <a:bodyPr/>
        <a:lstStyle/>
        <a:p>
          <a:r>
            <a:rPr lang="en-US" sz="4800" dirty="0" smtClean="0">
              <a:latin typeface="Bell MT" panose="02020503060305020303" pitchFamily="18" charset="0"/>
            </a:rPr>
            <a:t>Fishing</a:t>
          </a:r>
          <a:endParaRPr lang="en-US" sz="5900" dirty="0">
            <a:latin typeface="Bell MT" panose="02020503060305020303" pitchFamily="18" charset="0"/>
          </a:endParaRPr>
        </a:p>
      </dgm:t>
    </dgm:pt>
    <dgm:pt modelId="{5C792F4C-2549-434D-92D3-F021737D2414}" type="parTrans" cxnId="{03FE725E-0494-4423-9730-31790E3851A8}">
      <dgm:prSet/>
      <dgm:spPr/>
      <dgm:t>
        <a:bodyPr/>
        <a:lstStyle/>
        <a:p>
          <a:endParaRPr lang="en-US"/>
        </a:p>
      </dgm:t>
    </dgm:pt>
    <dgm:pt modelId="{37301F60-E675-4338-8F01-4837B5470154}" type="sibTrans" cxnId="{03FE725E-0494-4423-9730-31790E3851A8}">
      <dgm:prSet/>
      <dgm:spPr/>
      <dgm:t>
        <a:bodyPr/>
        <a:lstStyle/>
        <a:p>
          <a:endParaRPr lang="en-US"/>
        </a:p>
      </dgm:t>
    </dgm:pt>
    <dgm:pt modelId="{809F2812-B80B-46DA-8508-9FA06EEDF755}" type="pres">
      <dgm:prSet presAssocID="{28D1F9FA-9BCE-4D56-8D45-4985E1735C56}" presName="diagram" presStyleCnt="0">
        <dgm:presLayoutVars>
          <dgm:dir/>
          <dgm:resizeHandles val="exact"/>
        </dgm:presLayoutVars>
      </dgm:prSet>
      <dgm:spPr/>
      <dgm:t>
        <a:bodyPr/>
        <a:lstStyle/>
        <a:p>
          <a:endParaRPr lang="en-US"/>
        </a:p>
      </dgm:t>
    </dgm:pt>
    <dgm:pt modelId="{1071FEE0-D2D2-4A18-9C9C-4C492F139E55}" type="pres">
      <dgm:prSet presAssocID="{C5DFE7A9-7559-4FDF-A116-E1F0F8D34EF9}" presName="arrow" presStyleLbl="node1" presStyleIdx="0" presStyleCnt="2">
        <dgm:presLayoutVars>
          <dgm:bulletEnabled val="1"/>
        </dgm:presLayoutVars>
      </dgm:prSet>
      <dgm:spPr/>
      <dgm:t>
        <a:bodyPr/>
        <a:lstStyle/>
        <a:p>
          <a:endParaRPr lang="en-US"/>
        </a:p>
      </dgm:t>
    </dgm:pt>
    <dgm:pt modelId="{053B5AF1-840F-4559-ABE6-8702AB50246E}" type="pres">
      <dgm:prSet presAssocID="{FB70F073-26BB-4F1C-A14C-4D97DF1F9FB0}" presName="arrow" presStyleLbl="node1" presStyleIdx="1" presStyleCnt="2">
        <dgm:presLayoutVars>
          <dgm:bulletEnabled val="1"/>
        </dgm:presLayoutVars>
      </dgm:prSet>
      <dgm:spPr/>
      <dgm:t>
        <a:bodyPr/>
        <a:lstStyle/>
        <a:p>
          <a:endParaRPr lang="en-US"/>
        </a:p>
      </dgm:t>
    </dgm:pt>
  </dgm:ptLst>
  <dgm:cxnLst>
    <dgm:cxn modelId="{B93A7261-FDCC-47F0-B810-133A32EC54A8}" srcId="{28D1F9FA-9BCE-4D56-8D45-4985E1735C56}" destId="{C5DFE7A9-7559-4FDF-A116-E1F0F8D34EF9}" srcOrd="0" destOrd="0" parTransId="{86806562-FA86-4BF2-935A-0CF3A37E9768}" sibTransId="{6E1ED4B1-B25E-4446-AA22-CBA0F3569221}"/>
    <dgm:cxn modelId="{971AA2DC-BB98-48AC-882F-679E8251FA54}" type="presOf" srcId="{FB70F073-26BB-4F1C-A14C-4D97DF1F9FB0}" destId="{053B5AF1-840F-4559-ABE6-8702AB50246E}" srcOrd="0" destOrd="0" presId="urn:microsoft.com/office/officeart/2005/8/layout/arrow5"/>
    <dgm:cxn modelId="{27A420E5-9FC3-42A0-9C8E-631C7F2E6CD2}" type="presOf" srcId="{28D1F9FA-9BCE-4D56-8D45-4985E1735C56}" destId="{809F2812-B80B-46DA-8508-9FA06EEDF755}" srcOrd="0" destOrd="0" presId="urn:microsoft.com/office/officeart/2005/8/layout/arrow5"/>
    <dgm:cxn modelId="{03FE725E-0494-4423-9730-31790E3851A8}" srcId="{28D1F9FA-9BCE-4D56-8D45-4985E1735C56}" destId="{FB70F073-26BB-4F1C-A14C-4D97DF1F9FB0}" srcOrd="1" destOrd="0" parTransId="{5C792F4C-2549-434D-92D3-F021737D2414}" sibTransId="{37301F60-E675-4338-8F01-4837B5470154}"/>
    <dgm:cxn modelId="{2B85D5A8-30D8-4C92-8DBB-32C274414802}" type="presOf" srcId="{C5DFE7A9-7559-4FDF-A116-E1F0F8D34EF9}" destId="{1071FEE0-D2D2-4A18-9C9C-4C492F139E55}" srcOrd="0" destOrd="0" presId="urn:microsoft.com/office/officeart/2005/8/layout/arrow5"/>
    <dgm:cxn modelId="{86752707-E729-4300-A209-40DA48E9B805}" type="presParOf" srcId="{809F2812-B80B-46DA-8508-9FA06EEDF755}" destId="{1071FEE0-D2D2-4A18-9C9C-4C492F139E55}" srcOrd="0" destOrd="0" presId="urn:microsoft.com/office/officeart/2005/8/layout/arrow5"/>
    <dgm:cxn modelId="{F87BEC71-87D4-4EAA-8FCB-24F9493059A2}" type="presParOf" srcId="{809F2812-B80B-46DA-8508-9FA06EEDF755}" destId="{053B5AF1-840F-4559-ABE6-8702AB50246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9DD2DB-84B1-441D-B9AF-4ADC8E445F47}" type="doc">
      <dgm:prSet loTypeId="urn:microsoft.com/office/officeart/2005/8/layout/cycle1" loCatId="cycle" qsTypeId="urn:microsoft.com/office/officeart/2005/8/quickstyle/simple1" qsCatId="simple" csTypeId="urn:microsoft.com/office/officeart/2005/8/colors/colorful1" csCatId="colorful" phldr="1"/>
      <dgm:spPr/>
      <dgm:t>
        <a:bodyPr/>
        <a:lstStyle/>
        <a:p>
          <a:endParaRPr lang="en-US"/>
        </a:p>
      </dgm:t>
    </dgm:pt>
    <dgm:pt modelId="{B9AB8902-5E7E-4C75-9070-00EFA1053BCA}">
      <dgm:prSet phldrT="[Text]"/>
      <dgm:spPr/>
      <dgm:t>
        <a:bodyPr/>
        <a:lstStyle/>
        <a:p>
          <a:r>
            <a:rPr lang="en-US" dirty="0" smtClean="0">
              <a:latin typeface="Bell MT" panose="02020503060305020303" pitchFamily="18" charset="0"/>
            </a:rPr>
            <a:t>Am</a:t>
          </a:r>
          <a:endParaRPr lang="en-US" dirty="0">
            <a:latin typeface="Bell MT" panose="02020503060305020303" pitchFamily="18" charset="0"/>
          </a:endParaRPr>
        </a:p>
      </dgm:t>
    </dgm:pt>
    <dgm:pt modelId="{8F3AA9D6-4BA1-420B-B5AA-4AFB6EAF0BC4}" type="parTrans" cxnId="{9F04BEFD-16AE-4249-82C6-80E1EBD2B74C}">
      <dgm:prSet/>
      <dgm:spPr/>
      <dgm:t>
        <a:bodyPr/>
        <a:lstStyle/>
        <a:p>
          <a:endParaRPr lang="en-US"/>
        </a:p>
      </dgm:t>
    </dgm:pt>
    <dgm:pt modelId="{329FEC12-8B69-4756-98B1-37479A2A347B}" type="sibTrans" cxnId="{9F04BEFD-16AE-4249-82C6-80E1EBD2B74C}">
      <dgm:prSet/>
      <dgm:spPr/>
      <dgm:t>
        <a:bodyPr/>
        <a:lstStyle/>
        <a:p>
          <a:endParaRPr lang="en-US"/>
        </a:p>
      </dgm:t>
    </dgm:pt>
    <dgm:pt modelId="{C1408FE0-DD42-4CB8-9159-5A1821F363DE}">
      <dgm:prSet phldrT="[Text]"/>
      <dgm:spPr/>
      <dgm:t>
        <a:bodyPr/>
        <a:lstStyle/>
        <a:p>
          <a:r>
            <a:rPr lang="en-US" dirty="0" smtClean="0">
              <a:latin typeface="Bell MT" panose="02020503060305020303" pitchFamily="18" charset="0"/>
            </a:rPr>
            <a:t>Is</a:t>
          </a:r>
          <a:endParaRPr lang="en-US" dirty="0">
            <a:latin typeface="Bell MT" panose="02020503060305020303" pitchFamily="18" charset="0"/>
          </a:endParaRPr>
        </a:p>
      </dgm:t>
    </dgm:pt>
    <dgm:pt modelId="{BB66E115-8710-4FD1-9606-17613F71F036}" type="parTrans" cxnId="{F3687A81-1B49-46AE-8811-005F9FFB2496}">
      <dgm:prSet/>
      <dgm:spPr/>
      <dgm:t>
        <a:bodyPr/>
        <a:lstStyle/>
        <a:p>
          <a:endParaRPr lang="en-US"/>
        </a:p>
      </dgm:t>
    </dgm:pt>
    <dgm:pt modelId="{4FEBD306-3DB7-4DC6-AF7D-4C5FB1FABB79}" type="sibTrans" cxnId="{F3687A81-1B49-46AE-8811-005F9FFB2496}">
      <dgm:prSet/>
      <dgm:spPr/>
      <dgm:t>
        <a:bodyPr/>
        <a:lstStyle/>
        <a:p>
          <a:endParaRPr lang="en-US"/>
        </a:p>
      </dgm:t>
    </dgm:pt>
    <dgm:pt modelId="{3DED4671-240F-4BD2-9A7D-29B1C00B4034}">
      <dgm:prSet phldrT="[Text]"/>
      <dgm:spPr/>
      <dgm:t>
        <a:bodyPr/>
        <a:lstStyle/>
        <a:p>
          <a:r>
            <a:rPr lang="en-US" dirty="0" smtClean="0">
              <a:latin typeface="Bell MT" panose="02020503060305020303" pitchFamily="18" charset="0"/>
            </a:rPr>
            <a:t>Are</a:t>
          </a:r>
          <a:endParaRPr lang="en-US" dirty="0">
            <a:latin typeface="Bell MT" panose="02020503060305020303" pitchFamily="18" charset="0"/>
          </a:endParaRPr>
        </a:p>
      </dgm:t>
    </dgm:pt>
    <dgm:pt modelId="{4FEAB111-9BBE-4308-A3D7-97838D5B6D7B}" type="parTrans" cxnId="{32A9949D-1381-48AB-A2C5-AEA54CD57D88}">
      <dgm:prSet/>
      <dgm:spPr/>
      <dgm:t>
        <a:bodyPr/>
        <a:lstStyle/>
        <a:p>
          <a:endParaRPr lang="en-US"/>
        </a:p>
      </dgm:t>
    </dgm:pt>
    <dgm:pt modelId="{08D22BA4-8EC5-48E3-8E26-6C8910044FB6}" type="sibTrans" cxnId="{32A9949D-1381-48AB-A2C5-AEA54CD57D88}">
      <dgm:prSet/>
      <dgm:spPr/>
      <dgm:t>
        <a:bodyPr/>
        <a:lstStyle/>
        <a:p>
          <a:endParaRPr lang="en-US"/>
        </a:p>
      </dgm:t>
    </dgm:pt>
    <dgm:pt modelId="{369B2379-E2AC-4D7E-AE28-D8B59B47E1E6}">
      <dgm:prSet phldrT="[Text]"/>
      <dgm:spPr/>
      <dgm:t>
        <a:bodyPr/>
        <a:lstStyle/>
        <a:p>
          <a:r>
            <a:rPr lang="en-US" dirty="0" smtClean="0">
              <a:latin typeface="Bell MT" panose="02020503060305020303" pitchFamily="18" charset="0"/>
            </a:rPr>
            <a:t>Was</a:t>
          </a:r>
          <a:endParaRPr lang="en-US" dirty="0">
            <a:latin typeface="Bell MT" panose="02020503060305020303" pitchFamily="18" charset="0"/>
          </a:endParaRPr>
        </a:p>
      </dgm:t>
    </dgm:pt>
    <dgm:pt modelId="{C5A26C14-7635-4C7B-A96D-3C60877151A5}" type="parTrans" cxnId="{5B6165D6-2447-426D-8F3E-A20DE173445B}">
      <dgm:prSet/>
      <dgm:spPr/>
      <dgm:t>
        <a:bodyPr/>
        <a:lstStyle/>
        <a:p>
          <a:endParaRPr lang="en-US"/>
        </a:p>
      </dgm:t>
    </dgm:pt>
    <dgm:pt modelId="{67D10093-B8C8-475A-A249-EB322DD591C0}" type="sibTrans" cxnId="{5B6165D6-2447-426D-8F3E-A20DE173445B}">
      <dgm:prSet/>
      <dgm:spPr/>
      <dgm:t>
        <a:bodyPr/>
        <a:lstStyle/>
        <a:p>
          <a:endParaRPr lang="en-US"/>
        </a:p>
      </dgm:t>
    </dgm:pt>
    <dgm:pt modelId="{3A2A9FF1-D1EA-4729-8BE2-77AB74DD3283}">
      <dgm:prSet phldrT="[Text]"/>
      <dgm:spPr/>
      <dgm:t>
        <a:bodyPr/>
        <a:lstStyle/>
        <a:p>
          <a:r>
            <a:rPr lang="en-US" dirty="0" smtClean="0">
              <a:latin typeface="Bell MT" panose="02020503060305020303" pitchFamily="18" charset="0"/>
            </a:rPr>
            <a:t>Were</a:t>
          </a:r>
          <a:endParaRPr lang="en-US" dirty="0">
            <a:latin typeface="Bell MT" panose="02020503060305020303" pitchFamily="18" charset="0"/>
          </a:endParaRPr>
        </a:p>
      </dgm:t>
    </dgm:pt>
    <dgm:pt modelId="{4A1BDD53-159D-4946-8830-60F8C7057F24}" type="parTrans" cxnId="{35257512-9EFB-4763-A8C7-94D261A4688C}">
      <dgm:prSet/>
      <dgm:spPr/>
      <dgm:t>
        <a:bodyPr/>
        <a:lstStyle/>
        <a:p>
          <a:endParaRPr lang="en-US"/>
        </a:p>
      </dgm:t>
    </dgm:pt>
    <dgm:pt modelId="{6AA03E78-3D3F-42D7-A75F-C78FAC517202}" type="sibTrans" cxnId="{35257512-9EFB-4763-A8C7-94D261A4688C}">
      <dgm:prSet/>
      <dgm:spPr/>
      <dgm:t>
        <a:bodyPr/>
        <a:lstStyle/>
        <a:p>
          <a:endParaRPr lang="en-US"/>
        </a:p>
      </dgm:t>
    </dgm:pt>
    <dgm:pt modelId="{EA4193A5-C438-4095-9C39-85201B298A1D}" type="pres">
      <dgm:prSet presAssocID="{699DD2DB-84B1-441D-B9AF-4ADC8E445F47}" presName="cycle" presStyleCnt="0">
        <dgm:presLayoutVars>
          <dgm:dir/>
          <dgm:resizeHandles val="exact"/>
        </dgm:presLayoutVars>
      </dgm:prSet>
      <dgm:spPr/>
      <dgm:t>
        <a:bodyPr/>
        <a:lstStyle/>
        <a:p>
          <a:endParaRPr lang="en-US"/>
        </a:p>
      </dgm:t>
    </dgm:pt>
    <dgm:pt modelId="{207B1017-1E3A-40E5-AFBB-F54888E77741}" type="pres">
      <dgm:prSet presAssocID="{B9AB8902-5E7E-4C75-9070-00EFA1053BCA}" presName="dummy" presStyleCnt="0"/>
      <dgm:spPr/>
    </dgm:pt>
    <dgm:pt modelId="{6FBE1518-E30D-4551-8A7A-3F4F0957CCAF}" type="pres">
      <dgm:prSet presAssocID="{B9AB8902-5E7E-4C75-9070-00EFA1053BCA}" presName="node" presStyleLbl="revTx" presStyleIdx="0" presStyleCnt="5">
        <dgm:presLayoutVars>
          <dgm:bulletEnabled val="1"/>
        </dgm:presLayoutVars>
      </dgm:prSet>
      <dgm:spPr/>
      <dgm:t>
        <a:bodyPr/>
        <a:lstStyle/>
        <a:p>
          <a:endParaRPr lang="en-US"/>
        </a:p>
      </dgm:t>
    </dgm:pt>
    <dgm:pt modelId="{1ED2C316-08FF-4A8C-AC40-2B83394304C3}" type="pres">
      <dgm:prSet presAssocID="{329FEC12-8B69-4756-98B1-37479A2A347B}" presName="sibTrans" presStyleLbl="node1" presStyleIdx="0" presStyleCnt="5"/>
      <dgm:spPr/>
      <dgm:t>
        <a:bodyPr/>
        <a:lstStyle/>
        <a:p>
          <a:endParaRPr lang="en-US"/>
        </a:p>
      </dgm:t>
    </dgm:pt>
    <dgm:pt modelId="{D8E4405F-2C34-4BAE-9239-174BE8DD546C}" type="pres">
      <dgm:prSet presAssocID="{C1408FE0-DD42-4CB8-9159-5A1821F363DE}" presName="dummy" presStyleCnt="0"/>
      <dgm:spPr/>
    </dgm:pt>
    <dgm:pt modelId="{4FC2339A-BBC9-4A06-ACE9-F26BFAB97D81}" type="pres">
      <dgm:prSet presAssocID="{C1408FE0-DD42-4CB8-9159-5A1821F363DE}" presName="node" presStyleLbl="revTx" presStyleIdx="1" presStyleCnt="5">
        <dgm:presLayoutVars>
          <dgm:bulletEnabled val="1"/>
        </dgm:presLayoutVars>
      </dgm:prSet>
      <dgm:spPr/>
      <dgm:t>
        <a:bodyPr/>
        <a:lstStyle/>
        <a:p>
          <a:endParaRPr lang="en-US"/>
        </a:p>
      </dgm:t>
    </dgm:pt>
    <dgm:pt modelId="{57B6CB61-7D41-484C-BF0A-C3382F60BAB8}" type="pres">
      <dgm:prSet presAssocID="{4FEBD306-3DB7-4DC6-AF7D-4C5FB1FABB79}" presName="sibTrans" presStyleLbl="node1" presStyleIdx="1" presStyleCnt="5"/>
      <dgm:spPr/>
      <dgm:t>
        <a:bodyPr/>
        <a:lstStyle/>
        <a:p>
          <a:endParaRPr lang="en-US"/>
        </a:p>
      </dgm:t>
    </dgm:pt>
    <dgm:pt modelId="{98BAAD31-16D5-4CBE-B3CF-5C9B12990689}" type="pres">
      <dgm:prSet presAssocID="{3DED4671-240F-4BD2-9A7D-29B1C00B4034}" presName="dummy" presStyleCnt="0"/>
      <dgm:spPr/>
    </dgm:pt>
    <dgm:pt modelId="{076D1D51-C643-426A-AC11-0100655ADCB0}" type="pres">
      <dgm:prSet presAssocID="{3DED4671-240F-4BD2-9A7D-29B1C00B4034}" presName="node" presStyleLbl="revTx" presStyleIdx="2" presStyleCnt="5">
        <dgm:presLayoutVars>
          <dgm:bulletEnabled val="1"/>
        </dgm:presLayoutVars>
      </dgm:prSet>
      <dgm:spPr/>
      <dgm:t>
        <a:bodyPr/>
        <a:lstStyle/>
        <a:p>
          <a:endParaRPr lang="en-US"/>
        </a:p>
      </dgm:t>
    </dgm:pt>
    <dgm:pt modelId="{ACBBD075-6DCE-410D-A08B-21FBCF8A4410}" type="pres">
      <dgm:prSet presAssocID="{08D22BA4-8EC5-48E3-8E26-6C8910044FB6}" presName="sibTrans" presStyleLbl="node1" presStyleIdx="2" presStyleCnt="5"/>
      <dgm:spPr/>
      <dgm:t>
        <a:bodyPr/>
        <a:lstStyle/>
        <a:p>
          <a:endParaRPr lang="en-US"/>
        </a:p>
      </dgm:t>
    </dgm:pt>
    <dgm:pt modelId="{AD276BF0-31C2-45B1-859C-1EBDF91B4D2A}" type="pres">
      <dgm:prSet presAssocID="{369B2379-E2AC-4D7E-AE28-D8B59B47E1E6}" presName="dummy" presStyleCnt="0"/>
      <dgm:spPr/>
    </dgm:pt>
    <dgm:pt modelId="{622FCD04-36AC-40FD-8E01-4A6750BA0A72}" type="pres">
      <dgm:prSet presAssocID="{369B2379-E2AC-4D7E-AE28-D8B59B47E1E6}" presName="node" presStyleLbl="revTx" presStyleIdx="3" presStyleCnt="5">
        <dgm:presLayoutVars>
          <dgm:bulletEnabled val="1"/>
        </dgm:presLayoutVars>
      </dgm:prSet>
      <dgm:spPr/>
      <dgm:t>
        <a:bodyPr/>
        <a:lstStyle/>
        <a:p>
          <a:endParaRPr lang="en-US"/>
        </a:p>
      </dgm:t>
    </dgm:pt>
    <dgm:pt modelId="{4BD8E277-7C4E-486E-9057-D571B86481FD}" type="pres">
      <dgm:prSet presAssocID="{67D10093-B8C8-475A-A249-EB322DD591C0}" presName="sibTrans" presStyleLbl="node1" presStyleIdx="3" presStyleCnt="5"/>
      <dgm:spPr/>
      <dgm:t>
        <a:bodyPr/>
        <a:lstStyle/>
        <a:p>
          <a:endParaRPr lang="en-US"/>
        </a:p>
      </dgm:t>
    </dgm:pt>
    <dgm:pt modelId="{180D5C23-0E8F-44E0-B114-AFC1645A1FAA}" type="pres">
      <dgm:prSet presAssocID="{3A2A9FF1-D1EA-4729-8BE2-77AB74DD3283}" presName="dummy" presStyleCnt="0"/>
      <dgm:spPr/>
    </dgm:pt>
    <dgm:pt modelId="{1EEAB003-EE79-4563-B913-EF416A126D95}" type="pres">
      <dgm:prSet presAssocID="{3A2A9FF1-D1EA-4729-8BE2-77AB74DD3283}" presName="node" presStyleLbl="revTx" presStyleIdx="4" presStyleCnt="5">
        <dgm:presLayoutVars>
          <dgm:bulletEnabled val="1"/>
        </dgm:presLayoutVars>
      </dgm:prSet>
      <dgm:spPr/>
      <dgm:t>
        <a:bodyPr/>
        <a:lstStyle/>
        <a:p>
          <a:endParaRPr lang="en-US"/>
        </a:p>
      </dgm:t>
    </dgm:pt>
    <dgm:pt modelId="{E4B969DF-E356-4B60-8666-2A0747D1859D}" type="pres">
      <dgm:prSet presAssocID="{6AA03E78-3D3F-42D7-A75F-C78FAC517202}" presName="sibTrans" presStyleLbl="node1" presStyleIdx="4" presStyleCnt="5"/>
      <dgm:spPr/>
      <dgm:t>
        <a:bodyPr/>
        <a:lstStyle/>
        <a:p>
          <a:endParaRPr lang="en-US"/>
        </a:p>
      </dgm:t>
    </dgm:pt>
  </dgm:ptLst>
  <dgm:cxnLst>
    <dgm:cxn modelId="{F6A3E638-8187-4638-A3E2-D4121781582D}" type="presOf" srcId="{3DED4671-240F-4BD2-9A7D-29B1C00B4034}" destId="{076D1D51-C643-426A-AC11-0100655ADCB0}" srcOrd="0" destOrd="0" presId="urn:microsoft.com/office/officeart/2005/8/layout/cycle1"/>
    <dgm:cxn modelId="{2FA8BF5A-6DA2-4B7A-AF28-E321A435BEC2}" type="presOf" srcId="{6AA03E78-3D3F-42D7-A75F-C78FAC517202}" destId="{E4B969DF-E356-4B60-8666-2A0747D1859D}" srcOrd="0" destOrd="0" presId="urn:microsoft.com/office/officeart/2005/8/layout/cycle1"/>
    <dgm:cxn modelId="{32A9949D-1381-48AB-A2C5-AEA54CD57D88}" srcId="{699DD2DB-84B1-441D-B9AF-4ADC8E445F47}" destId="{3DED4671-240F-4BD2-9A7D-29B1C00B4034}" srcOrd="2" destOrd="0" parTransId="{4FEAB111-9BBE-4308-A3D7-97838D5B6D7B}" sibTransId="{08D22BA4-8EC5-48E3-8E26-6C8910044FB6}"/>
    <dgm:cxn modelId="{FDB010CB-5672-4090-9770-FD40AA7F0179}" type="presOf" srcId="{B9AB8902-5E7E-4C75-9070-00EFA1053BCA}" destId="{6FBE1518-E30D-4551-8A7A-3F4F0957CCAF}" srcOrd="0" destOrd="0" presId="urn:microsoft.com/office/officeart/2005/8/layout/cycle1"/>
    <dgm:cxn modelId="{6807595C-DE0A-4D70-824C-6F7ED249A2C2}" type="presOf" srcId="{369B2379-E2AC-4D7E-AE28-D8B59B47E1E6}" destId="{622FCD04-36AC-40FD-8E01-4A6750BA0A72}" srcOrd="0" destOrd="0" presId="urn:microsoft.com/office/officeart/2005/8/layout/cycle1"/>
    <dgm:cxn modelId="{509D46A6-EC29-4093-B0E0-745461FD1BE3}" type="presOf" srcId="{4FEBD306-3DB7-4DC6-AF7D-4C5FB1FABB79}" destId="{57B6CB61-7D41-484C-BF0A-C3382F60BAB8}" srcOrd="0" destOrd="0" presId="urn:microsoft.com/office/officeart/2005/8/layout/cycle1"/>
    <dgm:cxn modelId="{5B6165D6-2447-426D-8F3E-A20DE173445B}" srcId="{699DD2DB-84B1-441D-B9AF-4ADC8E445F47}" destId="{369B2379-E2AC-4D7E-AE28-D8B59B47E1E6}" srcOrd="3" destOrd="0" parTransId="{C5A26C14-7635-4C7B-A96D-3C60877151A5}" sibTransId="{67D10093-B8C8-475A-A249-EB322DD591C0}"/>
    <dgm:cxn modelId="{2EC13EFD-C6D7-4678-98D8-650EA03A12D5}" type="presOf" srcId="{67D10093-B8C8-475A-A249-EB322DD591C0}" destId="{4BD8E277-7C4E-486E-9057-D571B86481FD}" srcOrd="0" destOrd="0" presId="urn:microsoft.com/office/officeart/2005/8/layout/cycle1"/>
    <dgm:cxn modelId="{2F76C40C-B26D-482E-9846-BA5A67C96EDE}" type="presOf" srcId="{699DD2DB-84B1-441D-B9AF-4ADC8E445F47}" destId="{EA4193A5-C438-4095-9C39-85201B298A1D}" srcOrd="0" destOrd="0" presId="urn:microsoft.com/office/officeart/2005/8/layout/cycle1"/>
    <dgm:cxn modelId="{35257512-9EFB-4763-A8C7-94D261A4688C}" srcId="{699DD2DB-84B1-441D-B9AF-4ADC8E445F47}" destId="{3A2A9FF1-D1EA-4729-8BE2-77AB74DD3283}" srcOrd="4" destOrd="0" parTransId="{4A1BDD53-159D-4946-8830-60F8C7057F24}" sibTransId="{6AA03E78-3D3F-42D7-A75F-C78FAC517202}"/>
    <dgm:cxn modelId="{41EC4D64-2156-4272-82C0-3250C94C68C8}" type="presOf" srcId="{3A2A9FF1-D1EA-4729-8BE2-77AB74DD3283}" destId="{1EEAB003-EE79-4563-B913-EF416A126D95}" srcOrd="0" destOrd="0" presId="urn:microsoft.com/office/officeart/2005/8/layout/cycle1"/>
    <dgm:cxn modelId="{8999F691-78C5-438E-B0F0-9E4CDA7FC381}" type="presOf" srcId="{329FEC12-8B69-4756-98B1-37479A2A347B}" destId="{1ED2C316-08FF-4A8C-AC40-2B83394304C3}" srcOrd="0" destOrd="0" presId="urn:microsoft.com/office/officeart/2005/8/layout/cycle1"/>
    <dgm:cxn modelId="{0071E4F9-3E05-4FE3-812C-D66085E38B50}" type="presOf" srcId="{C1408FE0-DD42-4CB8-9159-5A1821F363DE}" destId="{4FC2339A-BBC9-4A06-ACE9-F26BFAB97D81}" srcOrd="0" destOrd="0" presId="urn:microsoft.com/office/officeart/2005/8/layout/cycle1"/>
    <dgm:cxn modelId="{F3687A81-1B49-46AE-8811-005F9FFB2496}" srcId="{699DD2DB-84B1-441D-B9AF-4ADC8E445F47}" destId="{C1408FE0-DD42-4CB8-9159-5A1821F363DE}" srcOrd="1" destOrd="0" parTransId="{BB66E115-8710-4FD1-9606-17613F71F036}" sibTransId="{4FEBD306-3DB7-4DC6-AF7D-4C5FB1FABB79}"/>
    <dgm:cxn modelId="{341DD141-AE16-49D5-A7AB-6B4A4F7B932D}" type="presOf" srcId="{08D22BA4-8EC5-48E3-8E26-6C8910044FB6}" destId="{ACBBD075-6DCE-410D-A08B-21FBCF8A4410}" srcOrd="0" destOrd="0" presId="urn:microsoft.com/office/officeart/2005/8/layout/cycle1"/>
    <dgm:cxn modelId="{9F04BEFD-16AE-4249-82C6-80E1EBD2B74C}" srcId="{699DD2DB-84B1-441D-B9AF-4ADC8E445F47}" destId="{B9AB8902-5E7E-4C75-9070-00EFA1053BCA}" srcOrd="0" destOrd="0" parTransId="{8F3AA9D6-4BA1-420B-B5AA-4AFB6EAF0BC4}" sibTransId="{329FEC12-8B69-4756-98B1-37479A2A347B}"/>
    <dgm:cxn modelId="{BEF3BD7C-509E-4457-8075-B142C8CF9A9D}" type="presParOf" srcId="{EA4193A5-C438-4095-9C39-85201B298A1D}" destId="{207B1017-1E3A-40E5-AFBB-F54888E77741}" srcOrd="0" destOrd="0" presId="urn:microsoft.com/office/officeart/2005/8/layout/cycle1"/>
    <dgm:cxn modelId="{46EFBBB8-6EA6-4ACF-B8D4-1BC1819C9E61}" type="presParOf" srcId="{EA4193A5-C438-4095-9C39-85201B298A1D}" destId="{6FBE1518-E30D-4551-8A7A-3F4F0957CCAF}" srcOrd="1" destOrd="0" presId="urn:microsoft.com/office/officeart/2005/8/layout/cycle1"/>
    <dgm:cxn modelId="{7BE86F5E-6034-48F8-ACC6-3B53CA3DC5E8}" type="presParOf" srcId="{EA4193A5-C438-4095-9C39-85201B298A1D}" destId="{1ED2C316-08FF-4A8C-AC40-2B83394304C3}" srcOrd="2" destOrd="0" presId="urn:microsoft.com/office/officeart/2005/8/layout/cycle1"/>
    <dgm:cxn modelId="{1A7A3D6A-3636-422F-9B22-FCCB25166B11}" type="presParOf" srcId="{EA4193A5-C438-4095-9C39-85201B298A1D}" destId="{D8E4405F-2C34-4BAE-9239-174BE8DD546C}" srcOrd="3" destOrd="0" presId="urn:microsoft.com/office/officeart/2005/8/layout/cycle1"/>
    <dgm:cxn modelId="{3DB388AB-0F54-41D8-AC77-373C3D321A61}" type="presParOf" srcId="{EA4193A5-C438-4095-9C39-85201B298A1D}" destId="{4FC2339A-BBC9-4A06-ACE9-F26BFAB97D81}" srcOrd="4" destOrd="0" presId="urn:microsoft.com/office/officeart/2005/8/layout/cycle1"/>
    <dgm:cxn modelId="{4FC767DF-681F-4D70-A144-D55AC044FC41}" type="presParOf" srcId="{EA4193A5-C438-4095-9C39-85201B298A1D}" destId="{57B6CB61-7D41-484C-BF0A-C3382F60BAB8}" srcOrd="5" destOrd="0" presId="urn:microsoft.com/office/officeart/2005/8/layout/cycle1"/>
    <dgm:cxn modelId="{1121F08C-4F22-43C0-AA49-E812DB8E3B13}" type="presParOf" srcId="{EA4193A5-C438-4095-9C39-85201B298A1D}" destId="{98BAAD31-16D5-4CBE-B3CF-5C9B12990689}" srcOrd="6" destOrd="0" presId="urn:microsoft.com/office/officeart/2005/8/layout/cycle1"/>
    <dgm:cxn modelId="{F8D8DC35-4261-4001-A58D-7D66771D014C}" type="presParOf" srcId="{EA4193A5-C438-4095-9C39-85201B298A1D}" destId="{076D1D51-C643-426A-AC11-0100655ADCB0}" srcOrd="7" destOrd="0" presId="urn:microsoft.com/office/officeart/2005/8/layout/cycle1"/>
    <dgm:cxn modelId="{D874909D-C412-481E-8E49-CC191C5E728C}" type="presParOf" srcId="{EA4193A5-C438-4095-9C39-85201B298A1D}" destId="{ACBBD075-6DCE-410D-A08B-21FBCF8A4410}" srcOrd="8" destOrd="0" presId="urn:microsoft.com/office/officeart/2005/8/layout/cycle1"/>
    <dgm:cxn modelId="{4C68A0A8-B6F4-4C5D-BD9F-17860E672A25}" type="presParOf" srcId="{EA4193A5-C438-4095-9C39-85201B298A1D}" destId="{AD276BF0-31C2-45B1-859C-1EBDF91B4D2A}" srcOrd="9" destOrd="0" presId="urn:microsoft.com/office/officeart/2005/8/layout/cycle1"/>
    <dgm:cxn modelId="{145C566D-155D-44AB-B804-7C3ADC560939}" type="presParOf" srcId="{EA4193A5-C438-4095-9C39-85201B298A1D}" destId="{622FCD04-36AC-40FD-8E01-4A6750BA0A72}" srcOrd="10" destOrd="0" presId="urn:microsoft.com/office/officeart/2005/8/layout/cycle1"/>
    <dgm:cxn modelId="{46F743BA-1AFD-4378-AC61-8F3D759339B3}" type="presParOf" srcId="{EA4193A5-C438-4095-9C39-85201B298A1D}" destId="{4BD8E277-7C4E-486E-9057-D571B86481FD}" srcOrd="11" destOrd="0" presId="urn:microsoft.com/office/officeart/2005/8/layout/cycle1"/>
    <dgm:cxn modelId="{84B183EB-BC57-4495-A8F9-628C1993A5A2}" type="presParOf" srcId="{EA4193A5-C438-4095-9C39-85201B298A1D}" destId="{180D5C23-0E8F-44E0-B114-AFC1645A1FAA}" srcOrd="12" destOrd="0" presId="urn:microsoft.com/office/officeart/2005/8/layout/cycle1"/>
    <dgm:cxn modelId="{8B469FCD-7C10-4C87-90A7-8E6D585D700E}" type="presParOf" srcId="{EA4193A5-C438-4095-9C39-85201B298A1D}" destId="{1EEAB003-EE79-4563-B913-EF416A126D95}" srcOrd="13" destOrd="0" presId="urn:microsoft.com/office/officeart/2005/8/layout/cycle1"/>
    <dgm:cxn modelId="{141EBBB9-A010-4C2C-AD38-EA5A0D86FF1F}" type="presParOf" srcId="{EA4193A5-C438-4095-9C39-85201B298A1D}" destId="{E4B969DF-E356-4B60-8666-2A0747D1859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F093C1-A7C6-4C8F-97D1-D0F69E91EF6C}"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5EBF61D1-4393-4FD4-8B1E-8EC98F81FD2C}">
      <dgm:prSet custT="1"/>
      <dgm:spPr/>
      <dgm:t>
        <a:bodyPr/>
        <a:lstStyle/>
        <a:p>
          <a:pPr algn="ctr" rtl="0"/>
          <a:r>
            <a:rPr lang="en-US" sz="4400" dirty="0" smtClean="0">
              <a:latin typeface="Bell MT" panose="02020503060305020303" pitchFamily="18" charset="0"/>
            </a:rPr>
            <a:t>Home Work</a:t>
          </a:r>
          <a:endParaRPr lang="en-US" sz="4400" dirty="0">
            <a:latin typeface="Bell MT" panose="02020503060305020303" pitchFamily="18" charset="0"/>
          </a:endParaRPr>
        </a:p>
      </dgm:t>
    </dgm:pt>
    <dgm:pt modelId="{0000389A-9C8D-4E2E-B94D-F2713B59367C}" type="parTrans" cxnId="{DA4FA105-412F-4CD8-B045-7491BFDD7A34}">
      <dgm:prSet/>
      <dgm:spPr/>
      <dgm:t>
        <a:bodyPr/>
        <a:lstStyle/>
        <a:p>
          <a:endParaRPr lang="en-US"/>
        </a:p>
      </dgm:t>
    </dgm:pt>
    <dgm:pt modelId="{9C92BB94-C842-4BF3-9C88-CCD20427BDA7}" type="sibTrans" cxnId="{DA4FA105-412F-4CD8-B045-7491BFDD7A34}">
      <dgm:prSet/>
      <dgm:spPr/>
      <dgm:t>
        <a:bodyPr/>
        <a:lstStyle/>
        <a:p>
          <a:endParaRPr lang="en-US"/>
        </a:p>
      </dgm:t>
    </dgm:pt>
    <dgm:pt modelId="{DE780A93-62E0-473F-AA72-A0AED087867E}" type="pres">
      <dgm:prSet presAssocID="{FBF093C1-A7C6-4C8F-97D1-D0F69E91EF6C}" presName="linear" presStyleCnt="0">
        <dgm:presLayoutVars>
          <dgm:animLvl val="lvl"/>
          <dgm:resizeHandles val="exact"/>
        </dgm:presLayoutVars>
      </dgm:prSet>
      <dgm:spPr/>
      <dgm:t>
        <a:bodyPr/>
        <a:lstStyle/>
        <a:p>
          <a:endParaRPr lang="en-US"/>
        </a:p>
      </dgm:t>
    </dgm:pt>
    <dgm:pt modelId="{4022C05C-092E-4C08-8DA8-69E1632FFB2C}" type="pres">
      <dgm:prSet presAssocID="{5EBF61D1-4393-4FD4-8B1E-8EC98F81FD2C}" presName="parentText" presStyleLbl="node1" presStyleIdx="0" presStyleCnt="1">
        <dgm:presLayoutVars>
          <dgm:chMax val="0"/>
          <dgm:bulletEnabled val="1"/>
        </dgm:presLayoutVars>
      </dgm:prSet>
      <dgm:spPr/>
      <dgm:t>
        <a:bodyPr/>
        <a:lstStyle/>
        <a:p>
          <a:endParaRPr lang="en-US"/>
        </a:p>
      </dgm:t>
    </dgm:pt>
  </dgm:ptLst>
  <dgm:cxnLst>
    <dgm:cxn modelId="{52DE35C1-6968-452C-86A0-1AE104DAD618}" type="presOf" srcId="{5EBF61D1-4393-4FD4-8B1E-8EC98F81FD2C}" destId="{4022C05C-092E-4C08-8DA8-69E1632FFB2C}" srcOrd="0" destOrd="0" presId="urn:microsoft.com/office/officeart/2005/8/layout/vList2"/>
    <dgm:cxn modelId="{7A419CA7-1369-485C-A75F-8576535AA978}" type="presOf" srcId="{FBF093C1-A7C6-4C8F-97D1-D0F69E91EF6C}" destId="{DE780A93-62E0-473F-AA72-A0AED087867E}" srcOrd="0" destOrd="0" presId="urn:microsoft.com/office/officeart/2005/8/layout/vList2"/>
    <dgm:cxn modelId="{DA4FA105-412F-4CD8-B045-7491BFDD7A34}" srcId="{FBF093C1-A7C6-4C8F-97D1-D0F69E91EF6C}" destId="{5EBF61D1-4393-4FD4-8B1E-8EC98F81FD2C}" srcOrd="0" destOrd="0" parTransId="{0000389A-9C8D-4E2E-B94D-F2713B59367C}" sibTransId="{9C92BB94-C842-4BF3-9C88-CCD20427BDA7}"/>
    <dgm:cxn modelId="{1215408F-4F79-4A93-86FA-E6EB3E1D7161}" type="presParOf" srcId="{DE780A93-62E0-473F-AA72-A0AED087867E}" destId="{4022C05C-092E-4C08-8DA8-69E1632FFB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FC8E8-918E-4912-A96C-38325F53F282}">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6B71E76-203C-4194-8D55-4C212999EA07}">
      <dsp:nvSpPr>
        <dsp:cNvPr id="0" name=""/>
        <dsp:cNvSpPr/>
      </dsp:nvSpPr>
      <dsp:spPr>
        <a:xfrm>
          <a:off x="752110" y="541866"/>
          <a:ext cx="7301111" cy="10837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60213"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latin typeface="Bell MT" panose="02020503060305020303" pitchFamily="18" charset="0"/>
            </a:rPr>
            <a:t>Read and understand texts through silent reading.</a:t>
          </a:r>
          <a:endParaRPr lang="en-US" sz="3500" kern="1200" dirty="0">
            <a:latin typeface="Bell MT" panose="02020503060305020303" pitchFamily="18" charset="0"/>
          </a:endParaRPr>
        </a:p>
      </dsp:txBody>
      <dsp:txXfrm>
        <a:off x="752110" y="541866"/>
        <a:ext cx="7301111" cy="1083733"/>
      </dsp:txXfrm>
    </dsp:sp>
    <dsp:sp modelId="{ED82D20E-AEFE-4ADF-BBC8-1094734C6FA3}">
      <dsp:nvSpPr>
        <dsp:cNvPr id="0" name=""/>
        <dsp:cNvSpPr/>
      </dsp:nvSpPr>
      <dsp:spPr>
        <a:xfrm>
          <a:off x="74777" y="406400"/>
          <a:ext cx="1354666" cy="1354666"/>
        </a:xfrm>
        <a:prstGeom prst="ellipse">
          <a:avLst/>
        </a:prstGeom>
        <a:solidFill>
          <a:schemeClr val="accent6"/>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EB4D561-D8AF-4415-88DC-C4857B3DA37D}">
      <dsp:nvSpPr>
        <dsp:cNvPr id="0" name=""/>
        <dsp:cNvSpPr/>
      </dsp:nvSpPr>
      <dsp:spPr>
        <a:xfrm>
          <a:off x="1146048" y="2167466"/>
          <a:ext cx="6907174" cy="10837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60213"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latin typeface="Bell MT" panose="02020503060305020303" pitchFamily="18" charset="0"/>
            </a:rPr>
            <a:t>Infer meaning from context.</a:t>
          </a:r>
          <a:endParaRPr lang="en-US" sz="3500" kern="1200" dirty="0">
            <a:latin typeface="Bell MT" panose="02020503060305020303" pitchFamily="18" charset="0"/>
          </a:endParaRPr>
        </a:p>
      </dsp:txBody>
      <dsp:txXfrm>
        <a:off x="1146048" y="2167466"/>
        <a:ext cx="6907174" cy="1083733"/>
      </dsp:txXfrm>
    </dsp:sp>
    <dsp:sp modelId="{DABA560E-4DEE-4806-9CB2-344B64629FC9}">
      <dsp:nvSpPr>
        <dsp:cNvPr id="0" name=""/>
        <dsp:cNvSpPr/>
      </dsp:nvSpPr>
      <dsp:spPr>
        <a:xfrm>
          <a:off x="468714" y="2032000"/>
          <a:ext cx="1354666" cy="1354666"/>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276A880-44A1-44DD-9D1F-C7B9612B20A9}">
      <dsp:nvSpPr>
        <dsp:cNvPr id="0" name=""/>
        <dsp:cNvSpPr/>
      </dsp:nvSpPr>
      <dsp:spPr>
        <a:xfrm>
          <a:off x="752110" y="3793066"/>
          <a:ext cx="7301111" cy="1083733"/>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60213" tIns="88900" rIns="88900" bIns="88900" numCol="1" spcCol="1270" anchor="ctr" anchorCtr="0">
          <a:noAutofit/>
        </a:bodyPr>
        <a:lstStyle/>
        <a:p>
          <a:pPr lvl="0" algn="l" defTabSz="1555750">
            <a:lnSpc>
              <a:spcPct val="90000"/>
            </a:lnSpc>
            <a:spcBef>
              <a:spcPct val="0"/>
            </a:spcBef>
            <a:spcAft>
              <a:spcPct val="35000"/>
            </a:spcAft>
          </a:pPr>
          <a:r>
            <a:rPr lang="en-US" sz="3500" kern="1200" dirty="0" smtClean="0">
              <a:latin typeface="Bell MT" panose="02020503060305020303" pitchFamily="18" charset="0"/>
            </a:rPr>
            <a:t>Ask and answer questions.</a:t>
          </a:r>
          <a:endParaRPr lang="en-US" sz="3500" kern="1200" dirty="0">
            <a:latin typeface="Bell MT" panose="02020503060305020303" pitchFamily="18" charset="0"/>
          </a:endParaRPr>
        </a:p>
      </dsp:txBody>
      <dsp:txXfrm>
        <a:off x="752110" y="3793066"/>
        <a:ext cx="7301111" cy="1083733"/>
      </dsp:txXfrm>
    </dsp:sp>
    <dsp:sp modelId="{122C7FD0-CB49-4DE5-8548-1F416F5230F5}">
      <dsp:nvSpPr>
        <dsp:cNvPr id="0" name=""/>
        <dsp:cNvSpPr/>
      </dsp:nvSpPr>
      <dsp:spPr>
        <a:xfrm>
          <a:off x="74777" y="3657600"/>
          <a:ext cx="1354666" cy="1354666"/>
        </a:xfrm>
        <a:prstGeom prst="ellipse">
          <a:avLst/>
        </a:prstGeom>
        <a:solidFill>
          <a:srgbClr val="7030A0"/>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5A65C-67FD-43C1-96B7-07BFD8F5F7DF}">
      <dsp:nvSpPr>
        <dsp:cNvPr id="0" name=""/>
        <dsp:cNvSpPr/>
      </dsp:nvSpPr>
      <dsp:spPr>
        <a:xfrm>
          <a:off x="3814489" y="1616240"/>
          <a:ext cx="249510" cy="1093092"/>
        </a:xfrm>
        <a:custGeom>
          <a:avLst/>
          <a:gdLst/>
          <a:ahLst/>
          <a:cxnLst/>
          <a:rect l="0" t="0" r="0" b="0"/>
          <a:pathLst>
            <a:path>
              <a:moveTo>
                <a:pt x="249510" y="0"/>
              </a:moveTo>
              <a:lnTo>
                <a:pt x="249510" y="1093092"/>
              </a:lnTo>
              <a:lnTo>
                <a:pt x="0" y="1093092"/>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D910584-281E-4061-9B44-D47D5A92286F}">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2FB1CDC-27D2-43D7-8830-314969FD10CF}">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2A6C498-5A6B-4FC9-8278-A98018C394BD}">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F0C6947-F8CB-400F-BBF3-B87BAC8C9CDB}">
      <dsp:nvSpPr>
        <dsp:cNvPr id="0" name=""/>
        <dsp:cNvSpPr/>
      </dsp:nvSpPr>
      <dsp:spPr>
        <a:xfrm>
          <a:off x="2875855" y="428096"/>
          <a:ext cx="2376289" cy="118814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latin typeface="Bell MT" panose="02020503060305020303" pitchFamily="18" charset="0"/>
            </a:rPr>
            <a:t>Vegetables</a:t>
          </a:r>
          <a:endParaRPr lang="en-US" sz="4100" kern="1200" dirty="0">
            <a:latin typeface="Bell MT" panose="02020503060305020303" pitchFamily="18" charset="0"/>
          </a:endParaRPr>
        </a:p>
      </dsp:txBody>
      <dsp:txXfrm>
        <a:off x="2875855" y="428096"/>
        <a:ext cx="2376289" cy="1188144"/>
      </dsp:txXfrm>
    </dsp:sp>
    <dsp:sp modelId="{5AE4635B-73F0-4DA5-A1A1-6AFB6840B230}">
      <dsp:nvSpPr>
        <dsp:cNvPr id="0" name=""/>
        <dsp:cNvSpPr/>
      </dsp:nvSpPr>
      <dsp:spPr>
        <a:xfrm>
          <a:off x="545" y="3802426"/>
          <a:ext cx="2376289" cy="118814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latin typeface="Bell MT" panose="02020503060305020303" pitchFamily="18" charset="0"/>
            </a:rPr>
            <a:t>Fish</a:t>
          </a:r>
          <a:endParaRPr lang="en-US" sz="4100" kern="1200" dirty="0">
            <a:latin typeface="Bell MT" panose="02020503060305020303" pitchFamily="18" charset="0"/>
          </a:endParaRPr>
        </a:p>
      </dsp:txBody>
      <dsp:txXfrm>
        <a:off x="545" y="3802426"/>
        <a:ext cx="2376289" cy="1188144"/>
      </dsp:txXfrm>
    </dsp:sp>
    <dsp:sp modelId="{84110004-B05A-43DB-B043-82A2D2AFB8E8}">
      <dsp:nvSpPr>
        <dsp:cNvPr id="0" name=""/>
        <dsp:cNvSpPr/>
      </dsp:nvSpPr>
      <dsp:spPr>
        <a:xfrm>
          <a:off x="2875855" y="3802426"/>
          <a:ext cx="2376289" cy="118814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latin typeface="Bell MT" panose="02020503060305020303" pitchFamily="18" charset="0"/>
            </a:rPr>
            <a:t>Poultry</a:t>
          </a:r>
          <a:endParaRPr lang="en-US" sz="4100" kern="1200" dirty="0">
            <a:latin typeface="Bell MT" panose="02020503060305020303" pitchFamily="18" charset="0"/>
          </a:endParaRPr>
        </a:p>
      </dsp:txBody>
      <dsp:txXfrm>
        <a:off x="2875855" y="3802426"/>
        <a:ext cx="2376289" cy="1188144"/>
      </dsp:txXfrm>
    </dsp:sp>
    <dsp:sp modelId="{B0128FDE-A45E-48D8-A3DE-34A40BBB2E40}">
      <dsp:nvSpPr>
        <dsp:cNvPr id="0" name=""/>
        <dsp:cNvSpPr/>
      </dsp:nvSpPr>
      <dsp:spPr>
        <a:xfrm>
          <a:off x="5751165" y="3802426"/>
          <a:ext cx="2376289" cy="118814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latin typeface="Bell MT" panose="02020503060305020303" pitchFamily="18" charset="0"/>
            </a:rPr>
            <a:t>Meat</a:t>
          </a:r>
          <a:endParaRPr lang="en-US" sz="4100" kern="1200" dirty="0">
            <a:latin typeface="Bell MT" panose="02020503060305020303" pitchFamily="18" charset="0"/>
          </a:endParaRPr>
        </a:p>
      </dsp:txBody>
      <dsp:txXfrm>
        <a:off x="5751165" y="3802426"/>
        <a:ext cx="2376289" cy="1188144"/>
      </dsp:txXfrm>
    </dsp:sp>
    <dsp:sp modelId="{63D22063-BC71-4C5F-89AF-D5F8438F738D}">
      <dsp:nvSpPr>
        <dsp:cNvPr id="0" name=""/>
        <dsp:cNvSpPr/>
      </dsp:nvSpPr>
      <dsp:spPr>
        <a:xfrm>
          <a:off x="1438200" y="2115261"/>
          <a:ext cx="2376289" cy="1188144"/>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r>
            <a:rPr lang="en-US" sz="4100" kern="1200" dirty="0" smtClean="0">
              <a:latin typeface="Bell MT" panose="02020503060305020303" pitchFamily="18" charset="0"/>
            </a:rPr>
            <a:t>Maize</a:t>
          </a:r>
          <a:endParaRPr lang="en-US" sz="4100" kern="1200" dirty="0">
            <a:latin typeface="Bell MT" panose="02020503060305020303" pitchFamily="18" charset="0"/>
          </a:endParaRPr>
        </a:p>
      </dsp:txBody>
      <dsp:txXfrm>
        <a:off x="1438200" y="2115261"/>
        <a:ext cx="2376289" cy="11881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1FEE0-D2D2-4A18-9C9C-4C492F139E55}">
      <dsp:nvSpPr>
        <dsp:cNvPr id="0" name=""/>
        <dsp:cNvSpPr/>
      </dsp:nvSpPr>
      <dsp:spPr>
        <a:xfrm rot="16200000">
          <a:off x="1763" y="744802"/>
          <a:ext cx="3929062" cy="3929062"/>
        </a:xfrm>
        <a:prstGeom prst="downArrow">
          <a:avLst>
            <a:gd name="adj1" fmla="val 50000"/>
            <a:gd name="adj2" fmla="val 3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kern="1200" dirty="0" smtClean="0">
              <a:latin typeface="Bell MT" panose="02020503060305020303" pitchFamily="18" charset="0"/>
            </a:rPr>
            <a:t>Hunting</a:t>
          </a:r>
          <a:endParaRPr lang="en-US" sz="4800" kern="1200" dirty="0">
            <a:latin typeface="Bell MT" panose="02020503060305020303" pitchFamily="18" charset="0"/>
          </a:endParaRPr>
        </a:p>
      </dsp:txBody>
      <dsp:txXfrm rot="5400000">
        <a:off x="1764" y="1727067"/>
        <a:ext cx="3241476" cy="1964531"/>
      </dsp:txXfrm>
    </dsp:sp>
    <dsp:sp modelId="{053B5AF1-840F-4559-ABE6-8702AB50246E}">
      <dsp:nvSpPr>
        <dsp:cNvPr id="0" name=""/>
        <dsp:cNvSpPr/>
      </dsp:nvSpPr>
      <dsp:spPr>
        <a:xfrm rot="5400000">
          <a:off x="4197174" y="744802"/>
          <a:ext cx="3929062" cy="3929062"/>
        </a:xfrm>
        <a:prstGeom prst="downArrow">
          <a:avLst>
            <a:gd name="adj1" fmla="val 50000"/>
            <a:gd name="adj2" fmla="val 35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en-US" sz="4800" kern="1200" dirty="0" smtClean="0">
              <a:latin typeface="Bell MT" panose="02020503060305020303" pitchFamily="18" charset="0"/>
            </a:rPr>
            <a:t>Fishing</a:t>
          </a:r>
          <a:endParaRPr lang="en-US" sz="5900" kern="1200" dirty="0">
            <a:latin typeface="Bell MT" panose="02020503060305020303" pitchFamily="18" charset="0"/>
          </a:endParaRPr>
        </a:p>
      </dsp:txBody>
      <dsp:txXfrm rot="-5400000">
        <a:off x="4884761" y="1727068"/>
        <a:ext cx="3241476" cy="19645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E1518-E30D-4551-8A7A-3F4F0957CCAF}">
      <dsp:nvSpPr>
        <dsp:cNvPr id="0" name=""/>
        <dsp:cNvSpPr/>
      </dsp:nvSpPr>
      <dsp:spPr>
        <a:xfrm>
          <a:off x="4704665" y="39140"/>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latin typeface="Bell MT" panose="02020503060305020303" pitchFamily="18" charset="0"/>
            </a:rPr>
            <a:t>Am</a:t>
          </a:r>
          <a:endParaRPr lang="en-US" sz="4400" kern="1200" dirty="0">
            <a:latin typeface="Bell MT" panose="02020503060305020303" pitchFamily="18" charset="0"/>
          </a:endParaRPr>
        </a:p>
      </dsp:txBody>
      <dsp:txXfrm>
        <a:off x="4704665" y="39140"/>
        <a:ext cx="1341437" cy="1341437"/>
      </dsp:txXfrm>
    </dsp:sp>
    <dsp:sp modelId="{1ED2C316-08FF-4A8C-AC40-2B83394304C3}">
      <dsp:nvSpPr>
        <dsp:cNvPr id="0" name=""/>
        <dsp:cNvSpPr/>
      </dsp:nvSpPr>
      <dsp:spPr>
        <a:xfrm>
          <a:off x="1549560" y="385"/>
          <a:ext cx="5028878" cy="5028878"/>
        </a:xfrm>
        <a:prstGeom prst="circularArrow">
          <a:avLst>
            <a:gd name="adj1" fmla="val 5202"/>
            <a:gd name="adj2" fmla="val 336015"/>
            <a:gd name="adj3" fmla="val 21292825"/>
            <a:gd name="adj4" fmla="val 19766604"/>
            <a:gd name="adj5" fmla="val 6068"/>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C2339A-BBC9-4A06-ACE9-F26BFAB97D81}">
      <dsp:nvSpPr>
        <dsp:cNvPr id="0" name=""/>
        <dsp:cNvSpPr/>
      </dsp:nvSpPr>
      <dsp:spPr>
        <a:xfrm>
          <a:off x="5515145" y="2533541"/>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latin typeface="Bell MT" panose="02020503060305020303" pitchFamily="18" charset="0"/>
            </a:rPr>
            <a:t>Is</a:t>
          </a:r>
          <a:endParaRPr lang="en-US" sz="4400" kern="1200" dirty="0">
            <a:latin typeface="Bell MT" panose="02020503060305020303" pitchFamily="18" charset="0"/>
          </a:endParaRPr>
        </a:p>
      </dsp:txBody>
      <dsp:txXfrm>
        <a:off x="5515145" y="2533541"/>
        <a:ext cx="1341437" cy="1341437"/>
      </dsp:txXfrm>
    </dsp:sp>
    <dsp:sp modelId="{57B6CB61-7D41-484C-BF0A-C3382F60BAB8}">
      <dsp:nvSpPr>
        <dsp:cNvPr id="0" name=""/>
        <dsp:cNvSpPr/>
      </dsp:nvSpPr>
      <dsp:spPr>
        <a:xfrm>
          <a:off x="1549560" y="385"/>
          <a:ext cx="5028878" cy="5028878"/>
        </a:xfrm>
        <a:prstGeom prst="circularArrow">
          <a:avLst>
            <a:gd name="adj1" fmla="val 5202"/>
            <a:gd name="adj2" fmla="val 336015"/>
            <a:gd name="adj3" fmla="val 4014266"/>
            <a:gd name="adj4" fmla="val 2253829"/>
            <a:gd name="adj5" fmla="val 6068"/>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D1D51-C643-426A-AC11-0100655ADCB0}">
      <dsp:nvSpPr>
        <dsp:cNvPr id="0" name=""/>
        <dsp:cNvSpPr/>
      </dsp:nvSpPr>
      <dsp:spPr>
        <a:xfrm>
          <a:off x="3393281" y="4075166"/>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latin typeface="Bell MT" panose="02020503060305020303" pitchFamily="18" charset="0"/>
            </a:rPr>
            <a:t>Are</a:t>
          </a:r>
          <a:endParaRPr lang="en-US" sz="4400" kern="1200" dirty="0">
            <a:latin typeface="Bell MT" panose="02020503060305020303" pitchFamily="18" charset="0"/>
          </a:endParaRPr>
        </a:p>
      </dsp:txBody>
      <dsp:txXfrm>
        <a:off x="3393281" y="4075166"/>
        <a:ext cx="1341437" cy="1341437"/>
      </dsp:txXfrm>
    </dsp:sp>
    <dsp:sp modelId="{ACBBD075-6DCE-410D-A08B-21FBCF8A4410}">
      <dsp:nvSpPr>
        <dsp:cNvPr id="0" name=""/>
        <dsp:cNvSpPr/>
      </dsp:nvSpPr>
      <dsp:spPr>
        <a:xfrm>
          <a:off x="1549560" y="385"/>
          <a:ext cx="5028878" cy="5028878"/>
        </a:xfrm>
        <a:prstGeom prst="circularArrow">
          <a:avLst>
            <a:gd name="adj1" fmla="val 5202"/>
            <a:gd name="adj2" fmla="val 336015"/>
            <a:gd name="adj3" fmla="val 8210155"/>
            <a:gd name="adj4" fmla="val 6449719"/>
            <a:gd name="adj5" fmla="val 6068"/>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2FCD04-36AC-40FD-8E01-4A6750BA0A72}">
      <dsp:nvSpPr>
        <dsp:cNvPr id="0" name=""/>
        <dsp:cNvSpPr/>
      </dsp:nvSpPr>
      <dsp:spPr>
        <a:xfrm>
          <a:off x="1271416" y="2533541"/>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latin typeface="Bell MT" panose="02020503060305020303" pitchFamily="18" charset="0"/>
            </a:rPr>
            <a:t>Was</a:t>
          </a:r>
          <a:endParaRPr lang="en-US" sz="4400" kern="1200" dirty="0">
            <a:latin typeface="Bell MT" panose="02020503060305020303" pitchFamily="18" charset="0"/>
          </a:endParaRPr>
        </a:p>
      </dsp:txBody>
      <dsp:txXfrm>
        <a:off x="1271416" y="2533541"/>
        <a:ext cx="1341437" cy="1341437"/>
      </dsp:txXfrm>
    </dsp:sp>
    <dsp:sp modelId="{4BD8E277-7C4E-486E-9057-D571B86481FD}">
      <dsp:nvSpPr>
        <dsp:cNvPr id="0" name=""/>
        <dsp:cNvSpPr/>
      </dsp:nvSpPr>
      <dsp:spPr>
        <a:xfrm>
          <a:off x="1549560" y="385"/>
          <a:ext cx="5028878" cy="5028878"/>
        </a:xfrm>
        <a:prstGeom prst="circularArrow">
          <a:avLst>
            <a:gd name="adj1" fmla="val 5202"/>
            <a:gd name="adj2" fmla="val 336015"/>
            <a:gd name="adj3" fmla="val 12297380"/>
            <a:gd name="adj4" fmla="val 10771160"/>
            <a:gd name="adj5" fmla="val 6068"/>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EAB003-EE79-4563-B913-EF416A126D95}">
      <dsp:nvSpPr>
        <dsp:cNvPr id="0" name=""/>
        <dsp:cNvSpPr/>
      </dsp:nvSpPr>
      <dsp:spPr>
        <a:xfrm>
          <a:off x="2081896" y="39140"/>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latin typeface="Bell MT" panose="02020503060305020303" pitchFamily="18" charset="0"/>
            </a:rPr>
            <a:t>Were</a:t>
          </a:r>
          <a:endParaRPr lang="en-US" sz="4400" kern="1200" dirty="0">
            <a:latin typeface="Bell MT" panose="02020503060305020303" pitchFamily="18" charset="0"/>
          </a:endParaRPr>
        </a:p>
      </dsp:txBody>
      <dsp:txXfrm>
        <a:off x="2081896" y="39140"/>
        <a:ext cx="1341437" cy="1341437"/>
      </dsp:txXfrm>
    </dsp:sp>
    <dsp:sp modelId="{E4B969DF-E356-4B60-8666-2A0747D1859D}">
      <dsp:nvSpPr>
        <dsp:cNvPr id="0" name=""/>
        <dsp:cNvSpPr/>
      </dsp:nvSpPr>
      <dsp:spPr>
        <a:xfrm>
          <a:off x="1549560" y="385"/>
          <a:ext cx="5028878" cy="5028878"/>
        </a:xfrm>
        <a:prstGeom prst="circularArrow">
          <a:avLst>
            <a:gd name="adj1" fmla="val 5202"/>
            <a:gd name="adj2" fmla="val 336015"/>
            <a:gd name="adj3" fmla="val 16865256"/>
            <a:gd name="adj4" fmla="val 15198729"/>
            <a:gd name="adj5" fmla="val 6068"/>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22C05C-092E-4C08-8DA8-69E1632FFB2C}">
      <dsp:nvSpPr>
        <dsp:cNvPr id="0" name=""/>
        <dsp:cNvSpPr/>
      </dsp:nvSpPr>
      <dsp:spPr>
        <a:xfrm>
          <a:off x="0" y="375"/>
          <a:ext cx="3828516" cy="645579"/>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US" sz="4400" kern="1200" dirty="0" smtClean="0">
              <a:latin typeface="Bell MT" panose="02020503060305020303" pitchFamily="18" charset="0"/>
            </a:rPr>
            <a:t>Home Work</a:t>
          </a:r>
          <a:endParaRPr lang="en-US" sz="4400" kern="1200" dirty="0">
            <a:latin typeface="Bell MT" panose="02020503060305020303" pitchFamily="18" charset="0"/>
          </a:endParaRPr>
        </a:p>
      </dsp:txBody>
      <dsp:txXfrm>
        <a:off x="31515" y="31890"/>
        <a:ext cx="3765486" cy="58254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8B6C2-0E52-4B75-8148-8FE15154B893}" type="datetimeFigureOut">
              <a:rPr lang="en-US" smtClean="0"/>
              <a:t>6/11/2020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B1DCB7-5C0C-48F2-9069-CD2340377934}" type="slidenum">
              <a:rPr lang="en-US" smtClean="0"/>
              <a:t>‹#›</a:t>
            </a:fld>
            <a:endParaRPr lang="en-US"/>
          </a:p>
        </p:txBody>
      </p:sp>
    </p:spTree>
    <p:extLst>
      <p:ext uri="{BB962C8B-B14F-4D97-AF65-F5344CB8AC3E}">
        <p14:creationId xmlns:p14="http://schemas.microsoft.com/office/powerpoint/2010/main" val="311146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B1DCB7-5C0C-48F2-9069-CD2340377934}" type="slidenum">
              <a:rPr lang="en-US" smtClean="0"/>
              <a:t>1</a:t>
            </a:fld>
            <a:endParaRPr lang="en-US"/>
          </a:p>
        </p:txBody>
      </p:sp>
    </p:spTree>
    <p:extLst>
      <p:ext uri="{BB962C8B-B14F-4D97-AF65-F5344CB8AC3E}">
        <p14:creationId xmlns:p14="http://schemas.microsoft.com/office/powerpoint/2010/main" val="2169988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B1DCB7-5C0C-48F2-9069-CD2340377934}" type="slidenum">
              <a:rPr lang="en-US" smtClean="0"/>
              <a:t>2</a:t>
            </a:fld>
            <a:endParaRPr lang="en-US"/>
          </a:p>
        </p:txBody>
      </p:sp>
    </p:spTree>
    <p:extLst>
      <p:ext uri="{BB962C8B-B14F-4D97-AF65-F5344CB8AC3E}">
        <p14:creationId xmlns:p14="http://schemas.microsoft.com/office/powerpoint/2010/main" val="3634952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Bevel 6"/>
          <p:cNvSpPr/>
          <p:nvPr userDrawn="1"/>
        </p:nvSpPr>
        <p:spPr>
          <a:xfrm>
            <a:off x="0" y="0"/>
            <a:ext cx="12192000" cy="6858000"/>
          </a:xfrm>
          <a:prstGeom prst="bevel">
            <a:avLst>
              <a:gd name="adj" fmla="val 2870"/>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8075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9475F-1B81-4BF8-ABC0-04FAC607372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3171213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9475F-1B81-4BF8-ABC0-04FAC607372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319742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19475F-1B81-4BF8-ABC0-04FAC607372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333356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19475F-1B81-4BF8-ABC0-04FAC6073727}"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2511357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19475F-1B81-4BF8-ABC0-04FAC6073727}"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370782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19475F-1B81-4BF8-ABC0-04FAC6073727}" type="datetimeFigureOut">
              <a:rPr lang="en-US" smtClean="0"/>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48056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19475F-1B81-4BF8-ABC0-04FAC6073727}" type="datetimeFigureOut">
              <a:rPr lang="en-US" smtClean="0"/>
              <a:t>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63030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9475F-1B81-4BF8-ABC0-04FAC6073727}" type="datetimeFigureOut">
              <a:rPr lang="en-US" smtClean="0"/>
              <a:t>6/11/2020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33537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9475F-1B81-4BF8-ABC0-04FAC6073727}"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398425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9475F-1B81-4BF8-ABC0-04FAC6073727}"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75E34-A73F-49D5-A38A-DADDA661420E}" type="slidenum">
              <a:rPr lang="en-US" smtClean="0"/>
              <a:t>‹#›</a:t>
            </a:fld>
            <a:endParaRPr lang="en-US"/>
          </a:p>
        </p:txBody>
      </p:sp>
    </p:spTree>
    <p:extLst>
      <p:ext uri="{BB962C8B-B14F-4D97-AF65-F5344CB8AC3E}">
        <p14:creationId xmlns:p14="http://schemas.microsoft.com/office/powerpoint/2010/main" val="71757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9475F-1B81-4BF8-ABC0-04FAC6073727}" type="datetimeFigureOut">
              <a:rPr lang="en-US" smtClean="0"/>
              <a:t>6/11/2020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75E34-A73F-49D5-A38A-DADDA661420E}" type="slidenum">
              <a:rPr lang="en-US" smtClean="0"/>
              <a:t>‹#›</a:t>
            </a:fld>
            <a:endParaRPr lang="en-US"/>
          </a:p>
        </p:txBody>
      </p:sp>
    </p:spTree>
    <p:extLst>
      <p:ext uri="{BB962C8B-B14F-4D97-AF65-F5344CB8AC3E}">
        <p14:creationId xmlns:p14="http://schemas.microsoft.com/office/powerpoint/2010/main" val="2898492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g"/><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rot="10148957" flipV="1">
            <a:off x="187925" y="279372"/>
            <a:ext cx="6481900" cy="4760963"/>
          </a:xfrm>
          <a:prstGeom prst="cloud">
            <a:avLst/>
          </a:prstGeom>
          <a:ln>
            <a:solidFill>
              <a:schemeClr val="tx1"/>
            </a:solidFill>
            <a:headEnd type="oval" w="med" len="med"/>
            <a:tailEnd type="oval" w="med" len="med"/>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6000" dirty="0" smtClean="0"/>
              <a:t>Welcome to my multimedia class</a:t>
            </a:r>
            <a:endParaRPr lang="en-US" sz="6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4265" y="232847"/>
            <a:ext cx="5324030" cy="63901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265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3257" y="213642"/>
            <a:ext cx="4443812" cy="584775"/>
          </a:xfrm>
          <a:prstGeom prst="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3200" dirty="0" smtClean="0">
                <a:latin typeface="Arial" panose="020B0604020202020204" pitchFamily="34" charset="0"/>
                <a:cs typeface="Arial" panose="020B0604020202020204" pitchFamily="34" charset="0"/>
              </a:rPr>
              <a:t>A. Now read the text.</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a:off x="290557" y="982767"/>
            <a:ext cx="11613735" cy="5509200"/>
          </a:xfrm>
          <a:prstGeom prst="rect">
            <a:avLst/>
          </a:prstGeom>
          <a:scene3d>
            <a:camera prst="orthographicFront"/>
            <a:lightRig rig="threePt" dir="t"/>
          </a:scene3d>
          <a:sp3d>
            <a:bevelT/>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en-US" sz="3200" dirty="0" smtClean="0">
                <a:latin typeface="Baskerville Old Face" panose="02020602080505020303" pitchFamily="18" charset="0"/>
              </a:rPr>
              <a:t>Most of these ethnic people living in Bangladesh have some common characteristics. They have their own lifestyles. They build their houses on bamboo or wooden platforms called “machang.” Rice is their staple food. They eat vegetables, maize and fish, poultry and meat. Their kitchen utensils are bamboo, wooden and earthen pots which they make themselves. Men wear </a:t>
            </a:r>
            <a:r>
              <a:rPr lang="en-US" sz="3200" dirty="0" err="1" smtClean="0">
                <a:latin typeface="Baskerville Old Face" panose="02020602080505020303" pitchFamily="18" charset="0"/>
              </a:rPr>
              <a:t>lungis</a:t>
            </a:r>
            <a:r>
              <a:rPr lang="en-US" sz="3200" dirty="0" smtClean="0">
                <a:latin typeface="Baskerville Old Face" panose="02020602080505020303" pitchFamily="18" charset="0"/>
              </a:rPr>
              <a:t> and women wear thamis or sarongs angis. Women weave their own clothes. Hunting and fishing are their favorite pastimes. They are fond of songs, music, dances, theatre and fairs. Traditional musical instruments used are bugles made from buffalo horns, drums and bamboo flutes. Wrestling is a popular sport for them. </a:t>
            </a:r>
            <a:endParaRPr lang="en-US" sz="3200" dirty="0">
              <a:latin typeface="Baskerville Old Face" panose="02020602080505020303" pitchFamily="18" charset="0"/>
            </a:endParaRPr>
          </a:p>
        </p:txBody>
      </p:sp>
      <p:graphicFrame>
        <p:nvGraphicFramePr>
          <p:cNvPr id="4" name="Diagram 3"/>
          <p:cNvGraphicFramePr/>
          <p:nvPr>
            <p:extLst>
              <p:ext uri="{D42A27DB-BD31-4B8C-83A1-F6EECF244321}">
                <p14:modId xmlns:p14="http://schemas.microsoft.com/office/powerpoint/2010/main" val="1843162968"/>
              </p:ext>
            </p:extLst>
          </p:nvPr>
        </p:nvGraphicFramePr>
        <p:xfrm>
          <a:off x="1991170" y="3016665"/>
          <a:ext cx="8168830" cy="3121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256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9790" y="452927"/>
            <a:ext cx="4751461" cy="646331"/>
          </a:xfrm>
          <a:prstGeom prst="rect">
            <a:avLst/>
          </a:prstGeom>
          <a:solidFill>
            <a:schemeClr val="accent6">
              <a:lumMod val="75000"/>
            </a:schemeClr>
          </a:solidFill>
          <a:scene3d>
            <a:camera prst="orthographicFront"/>
            <a:lightRig rig="threePt" dir="t"/>
          </a:scene3d>
          <a:sp3d>
            <a:bevelT/>
          </a:sp3d>
        </p:spPr>
        <p:txBody>
          <a:bodyPr wrap="square" rtlCol="0">
            <a:spAutoFit/>
          </a:bodyPr>
          <a:lstStyle/>
          <a:p>
            <a:r>
              <a:rPr lang="en-US" sz="3600" dirty="0" smtClean="0">
                <a:solidFill>
                  <a:schemeClr val="bg1"/>
                </a:solidFill>
                <a:latin typeface="Bell MT" panose="02020503060305020303" pitchFamily="18" charset="0"/>
              </a:rPr>
              <a:t>Foods of ethnic  friends</a:t>
            </a:r>
            <a:endParaRPr lang="en-US" sz="3600" dirty="0">
              <a:solidFill>
                <a:schemeClr val="bg1"/>
              </a:solidFill>
              <a:latin typeface="Bell MT" panose="02020503060305020303" pitchFamily="18" charset="0"/>
            </a:endParaRPr>
          </a:p>
        </p:txBody>
      </p:sp>
      <p:graphicFrame>
        <p:nvGraphicFramePr>
          <p:cNvPr id="3" name="Diagram 2"/>
          <p:cNvGraphicFramePr/>
          <p:nvPr>
            <p:extLst>
              <p:ext uri="{D42A27DB-BD31-4B8C-83A1-F6EECF244321}">
                <p14:modId xmlns:p14="http://schemas.microsoft.com/office/powerpoint/2010/main" val="75264260"/>
              </p:ext>
            </p:extLst>
          </p:nvPr>
        </p:nvGraphicFramePr>
        <p:xfrm>
          <a:off x="2057637" y="103770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78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0329" y="384561"/>
            <a:ext cx="4700187" cy="584775"/>
          </a:xfrm>
          <a:prstGeom prst="rect">
            <a:avLst/>
          </a:prstGeom>
          <a:solidFill>
            <a:schemeClr val="accent6">
              <a:lumMod val="75000"/>
            </a:schemeClr>
          </a:solidFill>
          <a:scene3d>
            <a:camera prst="orthographicFront"/>
            <a:lightRig rig="threePt" dir="t"/>
          </a:scene3d>
          <a:sp3d>
            <a:bevelT prst="relaxedInset"/>
          </a:sp3d>
        </p:spPr>
        <p:txBody>
          <a:bodyPr wrap="square" rtlCol="0">
            <a:spAutoFit/>
          </a:bodyPr>
          <a:lstStyle/>
          <a:p>
            <a:r>
              <a:rPr lang="en-US" sz="3200" dirty="0" smtClean="0">
                <a:solidFill>
                  <a:schemeClr val="bg1"/>
                </a:solidFill>
                <a:latin typeface="Bell MT" panose="02020503060305020303" pitchFamily="18" charset="0"/>
              </a:rPr>
              <a:t>Pastimes of ethnic friends </a:t>
            </a:r>
            <a:endParaRPr lang="en-US" sz="3200" dirty="0">
              <a:solidFill>
                <a:schemeClr val="bg1"/>
              </a:solidFill>
              <a:latin typeface="Bell MT" panose="02020503060305020303" pitchFamily="18" charset="0"/>
            </a:endParaRPr>
          </a:p>
        </p:txBody>
      </p:sp>
      <p:graphicFrame>
        <p:nvGraphicFramePr>
          <p:cNvPr id="4" name="Diagram 3"/>
          <p:cNvGraphicFramePr/>
          <p:nvPr>
            <p:extLst>
              <p:ext uri="{D42A27DB-BD31-4B8C-83A1-F6EECF244321}">
                <p14:modId xmlns:p14="http://schemas.microsoft.com/office/powerpoint/2010/main" val="1950768287"/>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969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80">
                                          <p:stCondLst>
                                            <p:cond delay="0"/>
                                          </p:stCondLst>
                                        </p:cTn>
                                        <p:tgtEl>
                                          <p:spTgt spid="4"/>
                                        </p:tgtEl>
                                      </p:cBhvr>
                                    </p:animEffect>
                                    <p:anim calcmode="lin" valueType="num">
                                      <p:cBhvr>
                                        <p:cTn id="1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tgtEl>
                                      </p:cBhvr>
                                      <p:to x="100000" y="60000"/>
                                    </p:animScale>
                                    <p:animScale>
                                      <p:cBhvr>
                                        <p:cTn id="22" dur="166" decel="50000">
                                          <p:stCondLst>
                                            <p:cond delay="67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00" y="213644"/>
            <a:ext cx="11707738" cy="400110"/>
          </a:xfrm>
          <a:prstGeom prst="rect">
            <a:avLst/>
          </a:prstGeom>
          <a:solidFill>
            <a:srgbClr val="0070C0"/>
          </a:solidFill>
          <a:scene3d>
            <a:camera prst="orthographicFront"/>
            <a:lightRig rig="threePt" dir="t"/>
          </a:scene3d>
          <a:sp3d>
            <a:bevelT w="114300" prst="hardEdge"/>
          </a:sp3d>
        </p:spPr>
        <p:txBody>
          <a:bodyPr wrap="square" rtlCol="0">
            <a:spAutoFit/>
          </a:bodyPr>
          <a:lstStyle/>
          <a:p>
            <a:pPr algn="just"/>
            <a:r>
              <a:rPr lang="en-US" sz="2000" b="1" dirty="0" smtClean="0">
                <a:solidFill>
                  <a:schemeClr val="bg1"/>
                </a:solidFill>
                <a:latin typeface="Bell MT" panose="02020503060305020303" pitchFamily="18" charset="0"/>
                <a:cs typeface="Arial" panose="020B0604020202020204" pitchFamily="34" charset="0"/>
              </a:rPr>
              <a:t>Find the answers from column B to the questions in column A and write them in complete sentences.</a:t>
            </a:r>
            <a:endParaRPr lang="en-US" sz="2000" b="1" dirty="0">
              <a:solidFill>
                <a:schemeClr val="bg1"/>
              </a:solidFill>
              <a:latin typeface="Bell MT" panose="02020503060305020303" pitchFamily="18"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35926910"/>
              </p:ext>
            </p:extLst>
          </p:nvPr>
        </p:nvGraphicFramePr>
        <p:xfrm>
          <a:off x="229314" y="613754"/>
          <a:ext cx="11793195" cy="3048000"/>
        </p:xfrm>
        <a:graphic>
          <a:graphicData uri="http://schemas.openxmlformats.org/drawingml/2006/table">
            <a:tbl>
              <a:tblPr firstRow="1" bandRow="1">
                <a:tableStyleId>{ED083AE6-46FA-4A59-8FB0-9F97EB10719F}</a:tableStyleId>
              </a:tblPr>
              <a:tblGrid>
                <a:gridCol w="5435124"/>
                <a:gridCol w="6358071"/>
              </a:tblGrid>
              <a:tr h="263210">
                <a:tc>
                  <a:txBody>
                    <a:bodyPr/>
                    <a:lstStyle/>
                    <a:p>
                      <a:pPr algn="ctr"/>
                      <a:r>
                        <a:rPr lang="en-US" dirty="0" smtClean="0"/>
                        <a:t>A</a:t>
                      </a:r>
                      <a:endParaRPr lang="en-US" dirty="0"/>
                    </a:p>
                  </a:txBody>
                  <a:tcPr/>
                </a:tc>
                <a:tc>
                  <a:txBody>
                    <a:bodyPr/>
                    <a:lstStyle/>
                    <a:p>
                      <a:pPr algn="ctr"/>
                      <a:r>
                        <a:rPr lang="en-US" dirty="0" smtClean="0"/>
                        <a:t>B</a:t>
                      </a:r>
                      <a:endParaRPr lang="en-US" dirty="0"/>
                    </a:p>
                  </a:txBody>
                  <a:tcPr/>
                </a:tc>
              </a:tr>
              <a:tr h="370840">
                <a:tc>
                  <a:txBody>
                    <a:bodyPr/>
                    <a:lstStyle/>
                    <a:p>
                      <a:r>
                        <a:rPr lang="en-US" sz="2000" dirty="0" smtClean="0"/>
                        <a:t>1. Where do the ethnic people build their houses?</a:t>
                      </a:r>
                      <a:endParaRPr lang="en-US" sz="2000" dirty="0"/>
                    </a:p>
                  </a:txBody>
                  <a:tcPr/>
                </a:tc>
                <a:tc>
                  <a:txBody>
                    <a:bodyPr/>
                    <a:lstStyle/>
                    <a:p>
                      <a:r>
                        <a:rPr lang="en-US" sz="2000" dirty="0" smtClean="0"/>
                        <a:t>a) traditional musical instrument made from a buffalo horn.</a:t>
                      </a:r>
                      <a:endParaRPr lang="en-US" sz="2000" dirty="0"/>
                    </a:p>
                  </a:txBody>
                  <a:tcPr/>
                </a:tc>
              </a:tr>
              <a:tr h="370840">
                <a:tc>
                  <a:txBody>
                    <a:bodyPr/>
                    <a:lstStyle/>
                    <a:p>
                      <a:r>
                        <a:rPr lang="en-US" sz="2400" dirty="0" smtClean="0">
                          <a:latin typeface="Bell MT" panose="02020503060305020303" pitchFamily="18" charset="0"/>
                        </a:rPr>
                        <a:t>2.What are their favorite pastimes?</a:t>
                      </a:r>
                      <a:endParaRPr lang="en-US" sz="2400" dirty="0">
                        <a:latin typeface="Bell MT" panose="02020503060305020303" pitchFamily="18" charset="0"/>
                      </a:endParaRPr>
                    </a:p>
                  </a:txBody>
                  <a:tcPr/>
                </a:tc>
                <a:tc>
                  <a:txBody>
                    <a:bodyPr/>
                    <a:lstStyle/>
                    <a:p>
                      <a:r>
                        <a:rPr lang="en-US" sz="2400" dirty="0" smtClean="0">
                          <a:latin typeface="Bell MT" panose="02020503060305020303" pitchFamily="18" charset="0"/>
                        </a:rPr>
                        <a:t>b) clay, bamboo and wood.</a:t>
                      </a:r>
                      <a:endParaRPr lang="en-US" sz="2400" dirty="0">
                        <a:latin typeface="Bell MT" panose="02020503060305020303" pitchFamily="18" charset="0"/>
                      </a:endParaRPr>
                    </a:p>
                  </a:txBody>
                  <a:tcPr/>
                </a:tc>
              </a:tr>
              <a:tr h="370840">
                <a:tc>
                  <a:txBody>
                    <a:bodyPr/>
                    <a:lstStyle/>
                    <a:p>
                      <a:r>
                        <a:rPr lang="en-US" sz="2400" dirty="0" smtClean="0">
                          <a:latin typeface="Bell MT" panose="02020503060305020303" pitchFamily="18" charset="0"/>
                        </a:rPr>
                        <a:t>3.What is a bugle?</a:t>
                      </a:r>
                      <a:endParaRPr lang="en-US" sz="2400" dirty="0">
                        <a:latin typeface="Bell MT" panose="02020503060305020303" pitchFamily="18" charset="0"/>
                      </a:endParaRPr>
                    </a:p>
                  </a:txBody>
                  <a:tcPr/>
                </a:tc>
                <a:tc>
                  <a:txBody>
                    <a:bodyPr/>
                    <a:lstStyle/>
                    <a:p>
                      <a:r>
                        <a:rPr lang="en-US" sz="2400" dirty="0" smtClean="0">
                          <a:latin typeface="Bell MT" panose="02020503060305020303" pitchFamily="18" charset="0"/>
                        </a:rPr>
                        <a:t>c) rice</a:t>
                      </a:r>
                      <a:endParaRPr lang="en-US" sz="2400" dirty="0">
                        <a:latin typeface="Bell MT" panose="02020503060305020303" pitchFamily="18" charset="0"/>
                      </a:endParaRPr>
                    </a:p>
                  </a:txBody>
                  <a:tcPr/>
                </a:tc>
              </a:tr>
              <a:tr h="370840">
                <a:tc>
                  <a:txBody>
                    <a:bodyPr/>
                    <a:lstStyle/>
                    <a:p>
                      <a:r>
                        <a:rPr lang="en-US" sz="2400" dirty="0" smtClean="0">
                          <a:latin typeface="Bell MT" panose="02020503060305020303" pitchFamily="18" charset="0"/>
                        </a:rPr>
                        <a:t>4. What do the women wear?</a:t>
                      </a:r>
                      <a:endParaRPr lang="en-US" sz="2400" dirty="0">
                        <a:latin typeface="Bell MT" panose="02020503060305020303" pitchFamily="18" charset="0"/>
                      </a:endParaRPr>
                    </a:p>
                  </a:txBody>
                  <a:tcPr/>
                </a:tc>
                <a:tc>
                  <a:txBody>
                    <a:bodyPr/>
                    <a:lstStyle/>
                    <a:p>
                      <a:r>
                        <a:rPr lang="en-US" sz="2400" dirty="0" smtClean="0">
                          <a:latin typeface="Bell MT" panose="02020503060305020303" pitchFamily="18" charset="0"/>
                        </a:rPr>
                        <a:t>d)on the wooden or bamboo platforms</a:t>
                      </a:r>
                      <a:endParaRPr lang="en-US" sz="2400" dirty="0">
                        <a:latin typeface="Bell MT" panose="02020503060305020303" pitchFamily="18" charset="0"/>
                      </a:endParaRPr>
                    </a:p>
                  </a:txBody>
                  <a:tcPr/>
                </a:tc>
              </a:tr>
              <a:tr h="370840">
                <a:tc>
                  <a:txBody>
                    <a:bodyPr/>
                    <a:lstStyle/>
                    <a:p>
                      <a:r>
                        <a:rPr lang="en-US" sz="2000" dirty="0" smtClean="0">
                          <a:latin typeface="Bell MT" panose="02020503060305020303" pitchFamily="18" charset="0"/>
                        </a:rPr>
                        <a:t>5. What are their kitchen utensils</a:t>
                      </a:r>
                      <a:r>
                        <a:rPr lang="en-US" sz="2000" baseline="0" dirty="0" smtClean="0">
                          <a:latin typeface="Bell MT" panose="02020503060305020303" pitchFamily="18" charset="0"/>
                        </a:rPr>
                        <a:t> made of?</a:t>
                      </a:r>
                      <a:endParaRPr lang="en-US" sz="2000" dirty="0">
                        <a:latin typeface="Bell MT" panose="02020503060305020303" pitchFamily="18" charset="0"/>
                      </a:endParaRPr>
                    </a:p>
                  </a:txBody>
                  <a:tcPr/>
                </a:tc>
                <a:tc>
                  <a:txBody>
                    <a:bodyPr/>
                    <a:lstStyle/>
                    <a:p>
                      <a:r>
                        <a:rPr lang="en-US" sz="2400" dirty="0" smtClean="0">
                          <a:latin typeface="Bell MT" panose="02020503060305020303" pitchFamily="18" charset="0"/>
                        </a:rPr>
                        <a:t>e) Fishing and hunting</a:t>
                      </a:r>
                      <a:endParaRPr lang="en-US" sz="2400" dirty="0">
                        <a:latin typeface="Bell MT" panose="02020503060305020303" pitchFamily="18" charset="0"/>
                      </a:endParaRPr>
                    </a:p>
                  </a:txBody>
                  <a:tcPr/>
                </a:tc>
              </a:tr>
              <a:tr h="370840">
                <a:tc>
                  <a:txBody>
                    <a:bodyPr/>
                    <a:lstStyle/>
                    <a:p>
                      <a:r>
                        <a:rPr lang="en-US" sz="2400" dirty="0" smtClean="0">
                          <a:latin typeface="Bell MT" panose="02020503060305020303" pitchFamily="18" charset="0"/>
                        </a:rPr>
                        <a:t>6. What is their staple food?</a:t>
                      </a:r>
                      <a:endParaRPr lang="en-US" sz="2400" dirty="0">
                        <a:latin typeface="Bell MT" panose="02020503060305020303" pitchFamily="18" charset="0"/>
                      </a:endParaRPr>
                    </a:p>
                  </a:txBody>
                  <a:tcPr/>
                </a:tc>
                <a:tc>
                  <a:txBody>
                    <a:bodyPr/>
                    <a:lstStyle/>
                    <a:p>
                      <a:r>
                        <a:rPr lang="en-US" sz="2400" dirty="0" smtClean="0">
                          <a:latin typeface="Bell MT" panose="02020503060305020303" pitchFamily="18" charset="0"/>
                        </a:rPr>
                        <a:t>f) thamis  or sarongs and angis</a:t>
                      </a:r>
                      <a:endParaRPr lang="en-US" sz="2400" dirty="0">
                        <a:latin typeface="Bell MT" panose="02020503060305020303" pitchFamily="18" charset="0"/>
                      </a:endParaRPr>
                    </a:p>
                  </a:txBody>
                  <a:tcPr/>
                </a:tc>
              </a:tr>
            </a:tbl>
          </a:graphicData>
        </a:graphic>
      </p:graphicFrame>
      <p:sp>
        <p:nvSpPr>
          <p:cNvPr id="4" name="TextBox 3"/>
          <p:cNvSpPr txBox="1"/>
          <p:nvPr/>
        </p:nvSpPr>
        <p:spPr>
          <a:xfrm>
            <a:off x="205100" y="3555050"/>
            <a:ext cx="11707738" cy="523220"/>
          </a:xfrm>
          <a:prstGeom prst="rect">
            <a:avLst/>
          </a:prstGeom>
          <a:noFill/>
        </p:spPr>
        <p:txBody>
          <a:bodyPr wrap="square" rtlCol="0">
            <a:spAutoFit/>
          </a:bodyPr>
          <a:lstStyle/>
          <a:p>
            <a:r>
              <a:rPr lang="en-US" sz="2800" dirty="0" smtClean="0">
                <a:latin typeface="Bell MT" panose="02020503060305020303" pitchFamily="18" charset="0"/>
              </a:rPr>
              <a:t>1. The ethnic people build their houses on the wooden or bamboo platforms..</a:t>
            </a:r>
            <a:endParaRPr lang="en-US" sz="2800" dirty="0">
              <a:latin typeface="Bell MT" panose="02020503060305020303" pitchFamily="18" charset="0"/>
            </a:endParaRPr>
          </a:p>
        </p:txBody>
      </p:sp>
      <p:sp>
        <p:nvSpPr>
          <p:cNvPr id="5" name="TextBox 4"/>
          <p:cNvSpPr txBox="1"/>
          <p:nvPr/>
        </p:nvSpPr>
        <p:spPr>
          <a:xfrm>
            <a:off x="205100" y="4042158"/>
            <a:ext cx="8451790" cy="523220"/>
          </a:xfrm>
          <a:prstGeom prst="rect">
            <a:avLst/>
          </a:prstGeom>
          <a:noFill/>
        </p:spPr>
        <p:txBody>
          <a:bodyPr wrap="square" rtlCol="0">
            <a:spAutoFit/>
          </a:bodyPr>
          <a:lstStyle/>
          <a:p>
            <a:r>
              <a:rPr lang="en-US" sz="2800" dirty="0" smtClean="0">
                <a:latin typeface="Bell MT" panose="02020503060305020303" pitchFamily="18" charset="0"/>
              </a:rPr>
              <a:t>2. Their favorite pastimes are fishing and hunting.</a:t>
            </a:r>
            <a:endParaRPr lang="en-US" sz="2800" dirty="0">
              <a:latin typeface="Bell MT" panose="02020503060305020303" pitchFamily="18" charset="0"/>
            </a:endParaRPr>
          </a:p>
        </p:txBody>
      </p:sp>
      <p:sp>
        <p:nvSpPr>
          <p:cNvPr id="6" name="TextBox 5"/>
          <p:cNvSpPr txBox="1"/>
          <p:nvPr/>
        </p:nvSpPr>
        <p:spPr>
          <a:xfrm>
            <a:off x="229314" y="4502207"/>
            <a:ext cx="10589661" cy="523220"/>
          </a:xfrm>
          <a:prstGeom prst="rect">
            <a:avLst/>
          </a:prstGeom>
          <a:noFill/>
        </p:spPr>
        <p:txBody>
          <a:bodyPr wrap="square" rtlCol="0">
            <a:spAutoFit/>
          </a:bodyPr>
          <a:lstStyle/>
          <a:p>
            <a:r>
              <a:rPr lang="en-US" sz="2800" dirty="0" smtClean="0">
                <a:latin typeface="Bell MT" panose="02020503060305020303" pitchFamily="18" charset="0"/>
              </a:rPr>
              <a:t>3. A bugle is a traditional musical instrument made from buffalo horn.</a:t>
            </a:r>
            <a:endParaRPr lang="en-US" sz="2800" dirty="0">
              <a:latin typeface="Bell MT" panose="02020503060305020303" pitchFamily="18" charset="0"/>
            </a:endParaRPr>
          </a:p>
        </p:txBody>
      </p:sp>
      <p:sp>
        <p:nvSpPr>
          <p:cNvPr id="7" name="TextBox 6"/>
          <p:cNvSpPr txBox="1"/>
          <p:nvPr/>
        </p:nvSpPr>
        <p:spPr>
          <a:xfrm>
            <a:off x="205100" y="4989315"/>
            <a:ext cx="8682527" cy="523220"/>
          </a:xfrm>
          <a:prstGeom prst="rect">
            <a:avLst/>
          </a:prstGeom>
          <a:noFill/>
        </p:spPr>
        <p:txBody>
          <a:bodyPr wrap="square" rtlCol="0">
            <a:spAutoFit/>
          </a:bodyPr>
          <a:lstStyle/>
          <a:p>
            <a:r>
              <a:rPr lang="en-US" sz="2800" dirty="0" smtClean="0">
                <a:latin typeface="Bell MT" panose="02020503060305020303" pitchFamily="18" charset="0"/>
              </a:rPr>
              <a:t>4. The women wear thamis or sarongs and angis. </a:t>
            </a:r>
            <a:endParaRPr lang="en-US" sz="2800" dirty="0">
              <a:latin typeface="Bell MT" panose="02020503060305020303" pitchFamily="18" charset="0"/>
            </a:endParaRPr>
          </a:p>
        </p:txBody>
      </p:sp>
      <p:sp>
        <p:nvSpPr>
          <p:cNvPr id="8" name="TextBox 7"/>
          <p:cNvSpPr txBox="1"/>
          <p:nvPr/>
        </p:nvSpPr>
        <p:spPr>
          <a:xfrm>
            <a:off x="195130" y="5433699"/>
            <a:ext cx="9179606" cy="523220"/>
          </a:xfrm>
          <a:prstGeom prst="rect">
            <a:avLst/>
          </a:prstGeom>
          <a:noFill/>
        </p:spPr>
        <p:txBody>
          <a:bodyPr wrap="square" rtlCol="0">
            <a:spAutoFit/>
          </a:bodyPr>
          <a:lstStyle/>
          <a:p>
            <a:r>
              <a:rPr lang="en-US" sz="2800" dirty="0" smtClean="0">
                <a:latin typeface="Bell MT" panose="02020503060305020303" pitchFamily="18" charset="0"/>
              </a:rPr>
              <a:t>5. Their kitchen utensils made of clay , bamboo and wood.</a:t>
            </a:r>
            <a:endParaRPr lang="en-US" sz="2800" dirty="0">
              <a:latin typeface="Bell MT" panose="02020503060305020303" pitchFamily="18" charset="0"/>
            </a:endParaRPr>
          </a:p>
        </p:txBody>
      </p:sp>
      <p:sp>
        <p:nvSpPr>
          <p:cNvPr id="9" name="TextBox 8"/>
          <p:cNvSpPr txBox="1"/>
          <p:nvPr/>
        </p:nvSpPr>
        <p:spPr>
          <a:xfrm>
            <a:off x="307649" y="5895364"/>
            <a:ext cx="7622848" cy="584775"/>
          </a:xfrm>
          <a:prstGeom prst="rect">
            <a:avLst/>
          </a:prstGeom>
          <a:noFill/>
        </p:spPr>
        <p:txBody>
          <a:bodyPr wrap="square" rtlCol="0">
            <a:spAutoFit/>
          </a:bodyPr>
          <a:lstStyle/>
          <a:p>
            <a:r>
              <a:rPr lang="en-US" sz="3200" dirty="0" smtClean="0">
                <a:latin typeface="Bell MT" panose="02020503060305020303" pitchFamily="18" charset="0"/>
              </a:rPr>
              <a:t>6. Their staple food is rice.</a:t>
            </a:r>
            <a:endParaRPr lang="en-US" sz="3200" dirty="0">
              <a:latin typeface="Bell MT" panose="02020503060305020303" pitchFamily="18" charset="0"/>
            </a:endParaRPr>
          </a:p>
        </p:txBody>
      </p:sp>
    </p:spTree>
    <p:extLst>
      <p:ext uri="{BB962C8B-B14F-4D97-AF65-F5344CB8AC3E}">
        <p14:creationId xmlns:p14="http://schemas.microsoft.com/office/powerpoint/2010/main" val="40897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down)">
                                      <p:cBhvr>
                                        <p:cTn id="38" dur="580">
                                          <p:stCondLst>
                                            <p:cond delay="0"/>
                                          </p:stCondLst>
                                        </p:cTn>
                                        <p:tgtEl>
                                          <p:spTgt spid="5"/>
                                        </p:tgtEl>
                                      </p:cBhvr>
                                    </p:animEffect>
                                    <p:anim calcmode="lin" valueType="num">
                                      <p:cBhvr>
                                        <p:cTn id="3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4" dur="26">
                                          <p:stCondLst>
                                            <p:cond delay="650"/>
                                          </p:stCondLst>
                                        </p:cTn>
                                        <p:tgtEl>
                                          <p:spTgt spid="5"/>
                                        </p:tgtEl>
                                      </p:cBhvr>
                                      <p:to x="100000" y="60000"/>
                                    </p:animScale>
                                    <p:animScale>
                                      <p:cBhvr>
                                        <p:cTn id="45" dur="166" decel="50000">
                                          <p:stCondLst>
                                            <p:cond delay="676"/>
                                          </p:stCondLst>
                                        </p:cTn>
                                        <p:tgtEl>
                                          <p:spTgt spid="5"/>
                                        </p:tgtEl>
                                      </p:cBhvr>
                                      <p:to x="100000" y="100000"/>
                                    </p:animScale>
                                    <p:animScale>
                                      <p:cBhvr>
                                        <p:cTn id="46" dur="26">
                                          <p:stCondLst>
                                            <p:cond delay="1312"/>
                                          </p:stCondLst>
                                        </p:cTn>
                                        <p:tgtEl>
                                          <p:spTgt spid="5"/>
                                        </p:tgtEl>
                                      </p:cBhvr>
                                      <p:to x="100000" y="80000"/>
                                    </p:animScale>
                                    <p:animScale>
                                      <p:cBhvr>
                                        <p:cTn id="47" dur="166" decel="50000">
                                          <p:stCondLst>
                                            <p:cond delay="1338"/>
                                          </p:stCondLst>
                                        </p:cTn>
                                        <p:tgtEl>
                                          <p:spTgt spid="5"/>
                                        </p:tgtEl>
                                      </p:cBhvr>
                                      <p:to x="100000" y="100000"/>
                                    </p:animScale>
                                    <p:animScale>
                                      <p:cBhvr>
                                        <p:cTn id="48" dur="26">
                                          <p:stCondLst>
                                            <p:cond delay="1642"/>
                                          </p:stCondLst>
                                        </p:cTn>
                                        <p:tgtEl>
                                          <p:spTgt spid="5"/>
                                        </p:tgtEl>
                                      </p:cBhvr>
                                      <p:to x="100000" y="90000"/>
                                    </p:animScale>
                                    <p:animScale>
                                      <p:cBhvr>
                                        <p:cTn id="49" dur="166" decel="50000">
                                          <p:stCondLst>
                                            <p:cond delay="1668"/>
                                          </p:stCondLst>
                                        </p:cTn>
                                        <p:tgtEl>
                                          <p:spTgt spid="5"/>
                                        </p:tgtEl>
                                      </p:cBhvr>
                                      <p:to x="100000" y="100000"/>
                                    </p:animScale>
                                    <p:animScale>
                                      <p:cBhvr>
                                        <p:cTn id="50" dur="26">
                                          <p:stCondLst>
                                            <p:cond delay="1808"/>
                                          </p:stCondLst>
                                        </p:cTn>
                                        <p:tgtEl>
                                          <p:spTgt spid="5"/>
                                        </p:tgtEl>
                                      </p:cBhvr>
                                      <p:to x="100000" y="95000"/>
                                    </p:animScale>
                                    <p:animScale>
                                      <p:cBhvr>
                                        <p:cTn id="51" dur="166" decel="50000">
                                          <p:stCondLst>
                                            <p:cond delay="1834"/>
                                          </p:stCondLst>
                                        </p:cTn>
                                        <p:tgtEl>
                                          <p:spTgt spid="5"/>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down)">
                                      <p:cBhvr>
                                        <p:cTn id="56" dur="580">
                                          <p:stCondLst>
                                            <p:cond delay="0"/>
                                          </p:stCondLst>
                                        </p:cTn>
                                        <p:tgtEl>
                                          <p:spTgt spid="6"/>
                                        </p:tgtEl>
                                      </p:cBhvr>
                                    </p:animEffect>
                                    <p:anim calcmode="lin" valueType="num">
                                      <p:cBhvr>
                                        <p:cTn id="57"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2" dur="26">
                                          <p:stCondLst>
                                            <p:cond delay="650"/>
                                          </p:stCondLst>
                                        </p:cTn>
                                        <p:tgtEl>
                                          <p:spTgt spid="6"/>
                                        </p:tgtEl>
                                      </p:cBhvr>
                                      <p:to x="100000" y="60000"/>
                                    </p:animScale>
                                    <p:animScale>
                                      <p:cBhvr>
                                        <p:cTn id="63" dur="166" decel="50000">
                                          <p:stCondLst>
                                            <p:cond delay="676"/>
                                          </p:stCondLst>
                                        </p:cTn>
                                        <p:tgtEl>
                                          <p:spTgt spid="6"/>
                                        </p:tgtEl>
                                      </p:cBhvr>
                                      <p:to x="100000" y="100000"/>
                                    </p:animScale>
                                    <p:animScale>
                                      <p:cBhvr>
                                        <p:cTn id="64" dur="26">
                                          <p:stCondLst>
                                            <p:cond delay="1312"/>
                                          </p:stCondLst>
                                        </p:cTn>
                                        <p:tgtEl>
                                          <p:spTgt spid="6"/>
                                        </p:tgtEl>
                                      </p:cBhvr>
                                      <p:to x="100000" y="80000"/>
                                    </p:animScale>
                                    <p:animScale>
                                      <p:cBhvr>
                                        <p:cTn id="65" dur="166" decel="50000">
                                          <p:stCondLst>
                                            <p:cond delay="1338"/>
                                          </p:stCondLst>
                                        </p:cTn>
                                        <p:tgtEl>
                                          <p:spTgt spid="6"/>
                                        </p:tgtEl>
                                      </p:cBhvr>
                                      <p:to x="100000" y="100000"/>
                                    </p:animScale>
                                    <p:animScale>
                                      <p:cBhvr>
                                        <p:cTn id="66" dur="26">
                                          <p:stCondLst>
                                            <p:cond delay="1642"/>
                                          </p:stCondLst>
                                        </p:cTn>
                                        <p:tgtEl>
                                          <p:spTgt spid="6"/>
                                        </p:tgtEl>
                                      </p:cBhvr>
                                      <p:to x="100000" y="90000"/>
                                    </p:animScale>
                                    <p:animScale>
                                      <p:cBhvr>
                                        <p:cTn id="67" dur="166" decel="50000">
                                          <p:stCondLst>
                                            <p:cond delay="1668"/>
                                          </p:stCondLst>
                                        </p:cTn>
                                        <p:tgtEl>
                                          <p:spTgt spid="6"/>
                                        </p:tgtEl>
                                      </p:cBhvr>
                                      <p:to x="100000" y="100000"/>
                                    </p:animScale>
                                    <p:animScale>
                                      <p:cBhvr>
                                        <p:cTn id="68" dur="26">
                                          <p:stCondLst>
                                            <p:cond delay="1808"/>
                                          </p:stCondLst>
                                        </p:cTn>
                                        <p:tgtEl>
                                          <p:spTgt spid="6"/>
                                        </p:tgtEl>
                                      </p:cBhvr>
                                      <p:to x="100000" y="95000"/>
                                    </p:animScale>
                                    <p:animScale>
                                      <p:cBhvr>
                                        <p:cTn id="69" dur="166" decel="50000">
                                          <p:stCondLst>
                                            <p:cond delay="1834"/>
                                          </p:stCondLst>
                                        </p:cTn>
                                        <p:tgtEl>
                                          <p:spTgt spid="6"/>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wipe(down)">
                                      <p:cBhvr>
                                        <p:cTn id="74" dur="580">
                                          <p:stCondLst>
                                            <p:cond delay="0"/>
                                          </p:stCondLst>
                                        </p:cTn>
                                        <p:tgtEl>
                                          <p:spTgt spid="7"/>
                                        </p:tgtEl>
                                      </p:cBhvr>
                                    </p:animEffect>
                                    <p:anim calcmode="lin" valueType="num">
                                      <p:cBhvr>
                                        <p:cTn id="7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0" dur="26">
                                          <p:stCondLst>
                                            <p:cond delay="650"/>
                                          </p:stCondLst>
                                        </p:cTn>
                                        <p:tgtEl>
                                          <p:spTgt spid="7"/>
                                        </p:tgtEl>
                                      </p:cBhvr>
                                      <p:to x="100000" y="60000"/>
                                    </p:animScale>
                                    <p:animScale>
                                      <p:cBhvr>
                                        <p:cTn id="81" dur="166" decel="50000">
                                          <p:stCondLst>
                                            <p:cond delay="676"/>
                                          </p:stCondLst>
                                        </p:cTn>
                                        <p:tgtEl>
                                          <p:spTgt spid="7"/>
                                        </p:tgtEl>
                                      </p:cBhvr>
                                      <p:to x="100000" y="100000"/>
                                    </p:animScale>
                                    <p:animScale>
                                      <p:cBhvr>
                                        <p:cTn id="82" dur="26">
                                          <p:stCondLst>
                                            <p:cond delay="1312"/>
                                          </p:stCondLst>
                                        </p:cTn>
                                        <p:tgtEl>
                                          <p:spTgt spid="7"/>
                                        </p:tgtEl>
                                      </p:cBhvr>
                                      <p:to x="100000" y="80000"/>
                                    </p:animScale>
                                    <p:animScale>
                                      <p:cBhvr>
                                        <p:cTn id="83" dur="166" decel="50000">
                                          <p:stCondLst>
                                            <p:cond delay="1338"/>
                                          </p:stCondLst>
                                        </p:cTn>
                                        <p:tgtEl>
                                          <p:spTgt spid="7"/>
                                        </p:tgtEl>
                                      </p:cBhvr>
                                      <p:to x="100000" y="100000"/>
                                    </p:animScale>
                                    <p:animScale>
                                      <p:cBhvr>
                                        <p:cTn id="84" dur="26">
                                          <p:stCondLst>
                                            <p:cond delay="1642"/>
                                          </p:stCondLst>
                                        </p:cTn>
                                        <p:tgtEl>
                                          <p:spTgt spid="7"/>
                                        </p:tgtEl>
                                      </p:cBhvr>
                                      <p:to x="100000" y="90000"/>
                                    </p:animScale>
                                    <p:animScale>
                                      <p:cBhvr>
                                        <p:cTn id="85" dur="166" decel="50000">
                                          <p:stCondLst>
                                            <p:cond delay="1668"/>
                                          </p:stCondLst>
                                        </p:cTn>
                                        <p:tgtEl>
                                          <p:spTgt spid="7"/>
                                        </p:tgtEl>
                                      </p:cBhvr>
                                      <p:to x="100000" y="100000"/>
                                    </p:animScale>
                                    <p:animScale>
                                      <p:cBhvr>
                                        <p:cTn id="86" dur="26">
                                          <p:stCondLst>
                                            <p:cond delay="1808"/>
                                          </p:stCondLst>
                                        </p:cTn>
                                        <p:tgtEl>
                                          <p:spTgt spid="7"/>
                                        </p:tgtEl>
                                      </p:cBhvr>
                                      <p:to x="100000" y="95000"/>
                                    </p:animScale>
                                    <p:animScale>
                                      <p:cBhvr>
                                        <p:cTn id="87" dur="166" decel="50000">
                                          <p:stCondLst>
                                            <p:cond delay="1834"/>
                                          </p:stCondLst>
                                        </p:cTn>
                                        <p:tgtEl>
                                          <p:spTgt spid="7"/>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26" presetClass="entr" presetSubtype="0" fill="hold" grpId="0" nodeType="click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down)">
                                      <p:cBhvr>
                                        <p:cTn id="92" dur="580">
                                          <p:stCondLst>
                                            <p:cond delay="0"/>
                                          </p:stCondLst>
                                        </p:cTn>
                                        <p:tgtEl>
                                          <p:spTgt spid="8"/>
                                        </p:tgtEl>
                                      </p:cBhvr>
                                    </p:animEffect>
                                    <p:anim calcmode="lin" valueType="num">
                                      <p:cBhvr>
                                        <p:cTn id="9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8" dur="26">
                                          <p:stCondLst>
                                            <p:cond delay="650"/>
                                          </p:stCondLst>
                                        </p:cTn>
                                        <p:tgtEl>
                                          <p:spTgt spid="8"/>
                                        </p:tgtEl>
                                      </p:cBhvr>
                                      <p:to x="100000" y="60000"/>
                                    </p:animScale>
                                    <p:animScale>
                                      <p:cBhvr>
                                        <p:cTn id="99" dur="166" decel="50000">
                                          <p:stCondLst>
                                            <p:cond delay="676"/>
                                          </p:stCondLst>
                                        </p:cTn>
                                        <p:tgtEl>
                                          <p:spTgt spid="8"/>
                                        </p:tgtEl>
                                      </p:cBhvr>
                                      <p:to x="100000" y="100000"/>
                                    </p:animScale>
                                    <p:animScale>
                                      <p:cBhvr>
                                        <p:cTn id="100" dur="26">
                                          <p:stCondLst>
                                            <p:cond delay="1312"/>
                                          </p:stCondLst>
                                        </p:cTn>
                                        <p:tgtEl>
                                          <p:spTgt spid="8"/>
                                        </p:tgtEl>
                                      </p:cBhvr>
                                      <p:to x="100000" y="80000"/>
                                    </p:animScale>
                                    <p:animScale>
                                      <p:cBhvr>
                                        <p:cTn id="101" dur="166" decel="50000">
                                          <p:stCondLst>
                                            <p:cond delay="1338"/>
                                          </p:stCondLst>
                                        </p:cTn>
                                        <p:tgtEl>
                                          <p:spTgt spid="8"/>
                                        </p:tgtEl>
                                      </p:cBhvr>
                                      <p:to x="100000" y="100000"/>
                                    </p:animScale>
                                    <p:animScale>
                                      <p:cBhvr>
                                        <p:cTn id="102" dur="26">
                                          <p:stCondLst>
                                            <p:cond delay="1642"/>
                                          </p:stCondLst>
                                        </p:cTn>
                                        <p:tgtEl>
                                          <p:spTgt spid="8"/>
                                        </p:tgtEl>
                                      </p:cBhvr>
                                      <p:to x="100000" y="90000"/>
                                    </p:animScale>
                                    <p:animScale>
                                      <p:cBhvr>
                                        <p:cTn id="103" dur="166" decel="50000">
                                          <p:stCondLst>
                                            <p:cond delay="1668"/>
                                          </p:stCondLst>
                                        </p:cTn>
                                        <p:tgtEl>
                                          <p:spTgt spid="8"/>
                                        </p:tgtEl>
                                      </p:cBhvr>
                                      <p:to x="100000" y="100000"/>
                                    </p:animScale>
                                    <p:animScale>
                                      <p:cBhvr>
                                        <p:cTn id="104" dur="26">
                                          <p:stCondLst>
                                            <p:cond delay="1808"/>
                                          </p:stCondLst>
                                        </p:cTn>
                                        <p:tgtEl>
                                          <p:spTgt spid="8"/>
                                        </p:tgtEl>
                                      </p:cBhvr>
                                      <p:to x="100000" y="95000"/>
                                    </p:animScale>
                                    <p:animScale>
                                      <p:cBhvr>
                                        <p:cTn id="105" dur="166" decel="50000">
                                          <p:stCondLst>
                                            <p:cond delay="1834"/>
                                          </p:stCondLst>
                                        </p:cTn>
                                        <p:tgtEl>
                                          <p:spTgt spid="8"/>
                                        </p:tgtEl>
                                      </p:cBhvr>
                                      <p:to x="100000" y="100000"/>
                                    </p:animScale>
                                  </p:childTnLst>
                                </p:cTn>
                              </p:par>
                            </p:childTnLst>
                          </p:cTn>
                        </p:par>
                      </p:childTnLst>
                    </p:cTn>
                  </p:par>
                  <p:par>
                    <p:cTn id="106" fill="hold">
                      <p:stCondLst>
                        <p:cond delay="indefinite"/>
                      </p:stCondLst>
                      <p:childTnLst>
                        <p:par>
                          <p:cTn id="107" fill="hold">
                            <p:stCondLst>
                              <p:cond delay="0"/>
                            </p:stCondLst>
                            <p:childTnLst>
                              <p:par>
                                <p:cTn id="108" presetID="26" presetClass="entr" presetSubtype="0" fill="hold" grpId="0" nodeType="clickEffect">
                                  <p:stCondLst>
                                    <p:cond delay="0"/>
                                  </p:stCondLst>
                                  <p:childTnLst>
                                    <p:set>
                                      <p:cBhvr>
                                        <p:cTn id="109" dur="1" fill="hold">
                                          <p:stCondLst>
                                            <p:cond delay="0"/>
                                          </p:stCondLst>
                                        </p:cTn>
                                        <p:tgtEl>
                                          <p:spTgt spid="9"/>
                                        </p:tgtEl>
                                        <p:attrNameLst>
                                          <p:attrName>style.visibility</p:attrName>
                                        </p:attrNameLst>
                                      </p:cBhvr>
                                      <p:to>
                                        <p:strVal val="visible"/>
                                      </p:to>
                                    </p:set>
                                    <p:animEffect transition="in" filter="wipe(down)">
                                      <p:cBhvr>
                                        <p:cTn id="110" dur="580">
                                          <p:stCondLst>
                                            <p:cond delay="0"/>
                                          </p:stCondLst>
                                        </p:cTn>
                                        <p:tgtEl>
                                          <p:spTgt spid="9"/>
                                        </p:tgtEl>
                                      </p:cBhvr>
                                    </p:animEffect>
                                    <p:anim calcmode="lin" valueType="num">
                                      <p:cBhvr>
                                        <p:cTn id="11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1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1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1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16" dur="26">
                                          <p:stCondLst>
                                            <p:cond delay="650"/>
                                          </p:stCondLst>
                                        </p:cTn>
                                        <p:tgtEl>
                                          <p:spTgt spid="9"/>
                                        </p:tgtEl>
                                      </p:cBhvr>
                                      <p:to x="100000" y="60000"/>
                                    </p:animScale>
                                    <p:animScale>
                                      <p:cBhvr>
                                        <p:cTn id="117" dur="166" decel="50000">
                                          <p:stCondLst>
                                            <p:cond delay="676"/>
                                          </p:stCondLst>
                                        </p:cTn>
                                        <p:tgtEl>
                                          <p:spTgt spid="9"/>
                                        </p:tgtEl>
                                      </p:cBhvr>
                                      <p:to x="100000" y="100000"/>
                                    </p:animScale>
                                    <p:animScale>
                                      <p:cBhvr>
                                        <p:cTn id="118" dur="26">
                                          <p:stCondLst>
                                            <p:cond delay="1312"/>
                                          </p:stCondLst>
                                        </p:cTn>
                                        <p:tgtEl>
                                          <p:spTgt spid="9"/>
                                        </p:tgtEl>
                                      </p:cBhvr>
                                      <p:to x="100000" y="80000"/>
                                    </p:animScale>
                                    <p:animScale>
                                      <p:cBhvr>
                                        <p:cTn id="119" dur="166" decel="50000">
                                          <p:stCondLst>
                                            <p:cond delay="1338"/>
                                          </p:stCondLst>
                                        </p:cTn>
                                        <p:tgtEl>
                                          <p:spTgt spid="9"/>
                                        </p:tgtEl>
                                      </p:cBhvr>
                                      <p:to x="100000" y="100000"/>
                                    </p:animScale>
                                    <p:animScale>
                                      <p:cBhvr>
                                        <p:cTn id="120" dur="26">
                                          <p:stCondLst>
                                            <p:cond delay="1642"/>
                                          </p:stCondLst>
                                        </p:cTn>
                                        <p:tgtEl>
                                          <p:spTgt spid="9"/>
                                        </p:tgtEl>
                                      </p:cBhvr>
                                      <p:to x="100000" y="90000"/>
                                    </p:animScale>
                                    <p:animScale>
                                      <p:cBhvr>
                                        <p:cTn id="121" dur="166" decel="50000">
                                          <p:stCondLst>
                                            <p:cond delay="1668"/>
                                          </p:stCondLst>
                                        </p:cTn>
                                        <p:tgtEl>
                                          <p:spTgt spid="9"/>
                                        </p:tgtEl>
                                      </p:cBhvr>
                                      <p:to x="100000" y="100000"/>
                                    </p:animScale>
                                    <p:animScale>
                                      <p:cBhvr>
                                        <p:cTn id="122" dur="26">
                                          <p:stCondLst>
                                            <p:cond delay="1808"/>
                                          </p:stCondLst>
                                        </p:cTn>
                                        <p:tgtEl>
                                          <p:spTgt spid="9"/>
                                        </p:tgtEl>
                                      </p:cBhvr>
                                      <p:to x="100000" y="95000"/>
                                    </p:animScale>
                                    <p:animScale>
                                      <p:cBhvr>
                                        <p:cTn id="12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6553" y="282011"/>
            <a:ext cx="11767559" cy="95410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scene3d>
            <a:camera prst="orthographicFront"/>
            <a:lightRig rig="threePt" dir="t"/>
          </a:scene3d>
          <a:sp3d>
            <a:bevelT w="152400" h="50800" prst="softRound"/>
          </a:sp3d>
        </p:spPr>
        <p:txBody>
          <a:bodyPr wrap="square" rtlCol="0">
            <a:spAutoFit/>
          </a:bodyPr>
          <a:lstStyle/>
          <a:p>
            <a:r>
              <a:rPr lang="en-US" sz="2800" b="1" dirty="0" smtClean="0">
                <a:solidFill>
                  <a:schemeClr val="bg1"/>
                </a:solidFill>
                <a:latin typeface="Bell MT" panose="02020503060305020303" pitchFamily="18" charset="0"/>
              </a:rPr>
              <a:t>C. Complete the paragraph. Use the words below to fill in the gaps. There are more words than necessary.</a:t>
            </a:r>
            <a:endParaRPr lang="en-US" sz="2800" b="1" dirty="0">
              <a:solidFill>
                <a:schemeClr val="bg1"/>
              </a:solidFill>
              <a:latin typeface="Bell MT" panose="02020503060305020303" pitchFamily="18" charset="0"/>
            </a:endParaRPr>
          </a:p>
        </p:txBody>
      </p:sp>
      <p:sp>
        <p:nvSpPr>
          <p:cNvPr id="4" name="TextBox 3"/>
          <p:cNvSpPr txBox="1"/>
          <p:nvPr/>
        </p:nvSpPr>
        <p:spPr>
          <a:xfrm>
            <a:off x="10156678" y="1264261"/>
            <a:ext cx="1469874" cy="584775"/>
          </a:xfrm>
          <a:prstGeom prst="rect">
            <a:avLst/>
          </a:prstGeom>
          <a:noFill/>
        </p:spPr>
        <p:txBody>
          <a:bodyPr wrap="square" rtlCol="0">
            <a:spAutoFit/>
          </a:bodyPr>
          <a:lstStyle/>
          <a:p>
            <a:pPr algn="just"/>
            <a:r>
              <a:rPr lang="en-US" sz="3200" dirty="0" smtClean="0"/>
              <a:t>fishing</a:t>
            </a:r>
            <a:endParaRPr lang="en-US" sz="3200" dirty="0"/>
          </a:p>
        </p:txBody>
      </p:sp>
      <p:sp>
        <p:nvSpPr>
          <p:cNvPr id="5" name="TextBox 4"/>
          <p:cNvSpPr txBox="1"/>
          <p:nvPr/>
        </p:nvSpPr>
        <p:spPr>
          <a:xfrm>
            <a:off x="196552" y="2512463"/>
            <a:ext cx="11767559" cy="2554545"/>
          </a:xfrm>
          <a:prstGeom prst="rect">
            <a:avLst/>
          </a:prstGeom>
          <a:noFill/>
        </p:spPr>
        <p:txBody>
          <a:bodyPr wrap="square" rtlCol="0">
            <a:spAutoFit/>
          </a:bodyPr>
          <a:lstStyle/>
          <a:p>
            <a:pPr algn="just"/>
            <a:r>
              <a:rPr lang="en-US" sz="3200" dirty="0" smtClean="0">
                <a:latin typeface="Bell MT" panose="02020503060305020303" pitchFamily="18" charset="0"/>
              </a:rPr>
              <a:t>The tribal people follow their --------------. The platform they build their houses on is called ------------. Men wear ------------- . Women ------------ their own clothes. Their staple food  is ------------ . They are fond of songs , dance, music and ------------. --------------- is their favorite sport.</a:t>
            </a:r>
            <a:endParaRPr lang="en-US" sz="3200" dirty="0">
              <a:latin typeface="Bell MT" panose="02020503060305020303" pitchFamily="18" charset="0"/>
            </a:endParaRPr>
          </a:p>
        </p:txBody>
      </p:sp>
      <p:sp>
        <p:nvSpPr>
          <p:cNvPr id="6" name="TextBox 5"/>
          <p:cNvSpPr txBox="1"/>
          <p:nvPr/>
        </p:nvSpPr>
        <p:spPr>
          <a:xfrm>
            <a:off x="324741" y="1252761"/>
            <a:ext cx="1034041" cy="523220"/>
          </a:xfrm>
          <a:prstGeom prst="rect">
            <a:avLst/>
          </a:prstGeom>
          <a:noFill/>
        </p:spPr>
        <p:txBody>
          <a:bodyPr wrap="square" rtlCol="0">
            <a:spAutoFit/>
          </a:bodyPr>
          <a:lstStyle/>
          <a:p>
            <a:r>
              <a:rPr lang="en-US" sz="2800" dirty="0"/>
              <a:t>Lungi</a:t>
            </a:r>
          </a:p>
        </p:txBody>
      </p:sp>
      <p:sp>
        <p:nvSpPr>
          <p:cNvPr id="7" name="TextBox 6"/>
          <p:cNvSpPr txBox="1"/>
          <p:nvPr/>
        </p:nvSpPr>
        <p:spPr>
          <a:xfrm>
            <a:off x="1358782" y="1263135"/>
            <a:ext cx="1085315" cy="523220"/>
          </a:xfrm>
          <a:prstGeom prst="rect">
            <a:avLst/>
          </a:prstGeom>
          <a:noFill/>
        </p:spPr>
        <p:txBody>
          <a:bodyPr wrap="square" rtlCol="0">
            <a:spAutoFit/>
          </a:bodyPr>
          <a:lstStyle/>
          <a:p>
            <a:r>
              <a:rPr lang="en-US" sz="2800" dirty="0"/>
              <a:t>sport</a:t>
            </a:r>
          </a:p>
        </p:txBody>
      </p:sp>
      <p:sp>
        <p:nvSpPr>
          <p:cNvPr id="8" name="TextBox 7"/>
          <p:cNvSpPr txBox="1"/>
          <p:nvPr/>
        </p:nvSpPr>
        <p:spPr>
          <a:xfrm>
            <a:off x="2392823" y="1273509"/>
            <a:ext cx="1418602" cy="523220"/>
          </a:xfrm>
          <a:prstGeom prst="rect">
            <a:avLst/>
          </a:prstGeom>
          <a:noFill/>
        </p:spPr>
        <p:txBody>
          <a:bodyPr wrap="square" rtlCol="0">
            <a:spAutoFit/>
          </a:bodyPr>
          <a:lstStyle/>
          <a:p>
            <a:r>
              <a:rPr lang="en-US" sz="2800" dirty="0"/>
              <a:t>earthen</a:t>
            </a:r>
          </a:p>
        </p:txBody>
      </p:sp>
      <p:sp>
        <p:nvSpPr>
          <p:cNvPr id="9" name="TextBox 8"/>
          <p:cNvSpPr txBox="1"/>
          <p:nvPr/>
        </p:nvSpPr>
        <p:spPr>
          <a:xfrm>
            <a:off x="3798606" y="1273509"/>
            <a:ext cx="1598064" cy="523220"/>
          </a:xfrm>
          <a:prstGeom prst="rect">
            <a:avLst/>
          </a:prstGeom>
          <a:noFill/>
        </p:spPr>
        <p:txBody>
          <a:bodyPr wrap="square" rtlCol="0">
            <a:spAutoFit/>
          </a:bodyPr>
          <a:lstStyle/>
          <a:p>
            <a:r>
              <a:rPr lang="en-US" sz="2800" dirty="0"/>
              <a:t>machang</a:t>
            </a:r>
          </a:p>
        </p:txBody>
      </p:sp>
      <p:sp>
        <p:nvSpPr>
          <p:cNvPr id="10" name="TextBox 9"/>
          <p:cNvSpPr txBox="1"/>
          <p:nvPr/>
        </p:nvSpPr>
        <p:spPr>
          <a:xfrm>
            <a:off x="5396670" y="1288877"/>
            <a:ext cx="1115225" cy="523220"/>
          </a:xfrm>
          <a:prstGeom prst="rect">
            <a:avLst/>
          </a:prstGeom>
          <a:noFill/>
        </p:spPr>
        <p:txBody>
          <a:bodyPr wrap="square" rtlCol="0">
            <a:spAutoFit/>
          </a:bodyPr>
          <a:lstStyle/>
          <a:p>
            <a:r>
              <a:rPr lang="en-US" sz="2800" dirty="0"/>
              <a:t>weave</a:t>
            </a:r>
          </a:p>
        </p:txBody>
      </p:sp>
      <p:sp>
        <p:nvSpPr>
          <p:cNvPr id="11" name="TextBox 10"/>
          <p:cNvSpPr txBox="1"/>
          <p:nvPr/>
        </p:nvSpPr>
        <p:spPr>
          <a:xfrm>
            <a:off x="6550352" y="1316280"/>
            <a:ext cx="1615155" cy="523220"/>
          </a:xfrm>
          <a:prstGeom prst="rect">
            <a:avLst/>
          </a:prstGeom>
          <a:noFill/>
        </p:spPr>
        <p:txBody>
          <a:bodyPr wrap="square" rtlCol="0">
            <a:spAutoFit/>
          </a:bodyPr>
          <a:lstStyle/>
          <a:p>
            <a:r>
              <a:rPr lang="en-US" sz="2800" dirty="0"/>
              <a:t>wrestling</a:t>
            </a:r>
          </a:p>
        </p:txBody>
      </p:sp>
      <p:sp>
        <p:nvSpPr>
          <p:cNvPr id="12" name="TextBox 11"/>
          <p:cNvSpPr txBox="1"/>
          <p:nvPr/>
        </p:nvSpPr>
        <p:spPr>
          <a:xfrm>
            <a:off x="8084323" y="1288877"/>
            <a:ext cx="969948" cy="523220"/>
          </a:xfrm>
          <a:prstGeom prst="rect">
            <a:avLst/>
          </a:prstGeom>
          <a:noFill/>
        </p:spPr>
        <p:txBody>
          <a:bodyPr wrap="square" rtlCol="0">
            <a:spAutoFit/>
          </a:bodyPr>
          <a:lstStyle/>
          <a:p>
            <a:r>
              <a:rPr lang="en-US" sz="2800" dirty="0"/>
              <a:t>song</a:t>
            </a:r>
          </a:p>
        </p:txBody>
      </p:sp>
      <p:sp>
        <p:nvSpPr>
          <p:cNvPr id="13" name="TextBox 12"/>
          <p:cNvSpPr txBox="1"/>
          <p:nvPr/>
        </p:nvSpPr>
        <p:spPr>
          <a:xfrm>
            <a:off x="9313102" y="1289105"/>
            <a:ext cx="772751" cy="523220"/>
          </a:xfrm>
          <a:prstGeom prst="rect">
            <a:avLst/>
          </a:prstGeom>
          <a:noFill/>
        </p:spPr>
        <p:txBody>
          <a:bodyPr wrap="square" rtlCol="0">
            <a:spAutoFit/>
          </a:bodyPr>
          <a:lstStyle/>
          <a:p>
            <a:r>
              <a:rPr lang="en-US" sz="2800" dirty="0"/>
              <a:t>rice</a:t>
            </a:r>
          </a:p>
        </p:txBody>
      </p:sp>
      <p:sp>
        <p:nvSpPr>
          <p:cNvPr id="14" name="TextBox 13"/>
          <p:cNvSpPr txBox="1"/>
          <p:nvPr/>
        </p:nvSpPr>
        <p:spPr>
          <a:xfrm>
            <a:off x="311923" y="1812097"/>
            <a:ext cx="1516878" cy="523220"/>
          </a:xfrm>
          <a:prstGeom prst="rect">
            <a:avLst/>
          </a:prstGeom>
          <a:noFill/>
        </p:spPr>
        <p:txBody>
          <a:bodyPr wrap="square" rtlCol="0">
            <a:spAutoFit/>
          </a:bodyPr>
          <a:lstStyle/>
          <a:p>
            <a:r>
              <a:rPr lang="en-US" sz="2800" dirty="0"/>
              <a:t>lifestyles</a:t>
            </a:r>
          </a:p>
        </p:txBody>
      </p:sp>
      <p:sp>
        <p:nvSpPr>
          <p:cNvPr id="15" name="TextBox 14"/>
          <p:cNvSpPr txBox="1"/>
          <p:nvPr/>
        </p:nvSpPr>
        <p:spPr>
          <a:xfrm>
            <a:off x="1935623" y="1776046"/>
            <a:ext cx="1521151" cy="523220"/>
          </a:xfrm>
          <a:prstGeom prst="rect">
            <a:avLst/>
          </a:prstGeom>
          <a:noFill/>
        </p:spPr>
        <p:txBody>
          <a:bodyPr wrap="square" rtlCol="0">
            <a:spAutoFit/>
          </a:bodyPr>
          <a:lstStyle/>
          <a:p>
            <a:r>
              <a:rPr lang="en-US" sz="2800" dirty="0"/>
              <a:t>wooden</a:t>
            </a:r>
          </a:p>
        </p:txBody>
      </p:sp>
      <p:sp>
        <p:nvSpPr>
          <p:cNvPr id="16" name="TextBox 15"/>
          <p:cNvSpPr txBox="1"/>
          <p:nvPr/>
        </p:nvSpPr>
        <p:spPr>
          <a:xfrm>
            <a:off x="3439682" y="1752786"/>
            <a:ext cx="1119499" cy="523220"/>
          </a:xfrm>
          <a:prstGeom prst="rect">
            <a:avLst/>
          </a:prstGeom>
          <a:noFill/>
        </p:spPr>
        <p:txBody>
          <a:bodyPr wrap="square" rtlCol="0">
            <a:spAutoFit/>
          </a:bodyPr>
          <a:lstStyle/>
          <a:p>
            <a:pPr algn="just"/>
            <a:r>
              <a:rPr lang="en-US" sz="2800" dirty="0"/>
              <a:t>bugle</a:t>
            </a:r>
          </a:p>
        </p:txBody>
      </p:sp>
    </p:spTree>
    <p:extLst>
      <p:ext uri="{BB962C8B-B14F-4D97-AF65-F5344CB8AC3E}">
        <p14:creationId xmlns:p14="http://schemas.microsoft.com/office/powerpoint/2010/main" val="18236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7 -4.81481E-6 L 0.44948 0.07176 " pathEditMode="relative" rAng="0" ptsTypes="AA">
                                      <p:cBhvr>
                                        <p:cTn id="6" dur="2000" fill="hold"/>
                                        <p:tgtEl>
                                          <p:spTgt spid="14"/>
                                        </p:tgtEl>
                                        <p:attrNameLst>
                                          <p:attrName>ppt_x</p:attrName>
                                          <p:attrName>ppt_y</p:attrName>
                                        </p:attrNameLst>
                                      </p:cBhvr>
                                      <p:rCtr x="22474" y="3588"/>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33333E-6 -2.59259E-6 L 0.04662 0.22431 " pathEditMode="relative" rAng="0" ptsTypes="AA">
                                      <p:cBhvr>
                                        <p:cTn id="10" dur="2000" fill="hold"/>
                                        <p:tgtEl>
                                          <p:spTgt spid="9"/>
                                        </p:tgtEl>
                                        <p:attrNameLst>
                                          <p:attrName>ppt_x</p:attrName>
                                          <p:attrName>ppt_y</p:attrName>
                                        </p:attrNameLst>
                                      </p:cBhvr>
                                      <p:rCtr x="2331" y="11204"/>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4.16667E-7 -3.33333E-6 L 0.66341 0.23357 " pathEditMode="relative" rAng="0" ptsTypes="AA">
                                      <p:cBhvr>
                                        <p:cTn id="14" dur="2000" fill="hold"/>
                                        <p:tgtEl>
                                          <p:spTgt spid="6"/>
                                        </p:tgtEl>
                                        <p:attrNameLst>
                                          <p:attrName>ppt_x</p:attrName>
                                          <p:attrName>ppt_y</p:attrName>
                                        </p:attrNameLst>
                                      </p:cBhvr>
                                      <p:rCtr x="33164" y="11667"/>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1.25E-6 4.07407E-6 L -0.39362 0.3 " pathEditMode="relative" rAng="0" ptsTypes="AA">
                                      <p:cBhvr>
                                        <p:cTn id="18" dur="2000" fill="hold"/>
                                        <p:tgtEl>
                                          <p:spTgt spid="10"/>
                                        </p:tgtEl>
                                        <p:attrNameLst>
                                          <p:attrName>ppt_x</p:attrName>
                                          <p:attrName>ppt_y</p:attrName>
                                        </p:attrNameLst>
                                      </p:cBhvr>
                                      <p:rCtr x="-19688" y="15000"/>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91667E-6 2.59259E-6 L -0.03541 0.29097 " pathEditMode="relative" rAng="0" ptsTypes="AA">
                                      <p:cBhvr>
                                        <p:cTn id="22" dur="2000" fill="hold"/>
                                        <p:tgtEl>
                                          <p:spTgt spid="13"/>
                                        </p:tgtEl>
                                        <p:attrNameLst>
                                          <p:attrName>ppt_x</p:attrName>
                                          <p:attrName>ppt_y</p:attrName>
                                        </p:attrNameLst>
                                      </p:cBhvr>
                                      <p:rCtr x="-1771" y="14537"/>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6.25E-7 -1.85185E-6 L -0.30247 0.36621 " pathEditMode="relative" rAng="0" ptsTypes="AA">
                                      <p:cBhvr>
                                        <p:cTn id="26" dur="2000" fill="hold"/>
                                        <p:tgtEl>
                                          <p:spTgt spid="4"/>
                                        </p:tgtEl>
                                        <p:attrNameLst>
                                          <p:attrName>ppt_x</p:attrName>
                                          <p:attrName>ppt_y</p:attrName>
                                        </p:attrNameLst>
                                      </p:cBhvr>
                                      <p:rCtr x="-15130" y="18310"/>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4.375E-6 -2.59259E-6 L 0.16041 0.35926 " pathEditMode="relative" rAng="0" ptsTypes="AA">
                                      <p:cBhvr>
                                        <p:cTn id="30" dur="2000" fill="hold"/>
                                        <p:tgtEl>
                                          <p:spTgt spid="11"/>
                                        </p:tgtEl>
                                        <p:attrNameLst>
                                          <p:attrName>ppt_x</p:attrName>
                                          <p:attrName>ppt_y</p:attrName>
                                        </p:attrNameLst>
                                      </p:cBhvr>
                                      <p:rCtr x="8021" y="179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0" grpId="0"/>
      <p:bldP spid="11"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60904" y="401652"/>
            <a:ext cx="4683095" cy="646331"/>
          </a:xfrm>
          <a:prstGeom prst="rect">
            <a:avLst/>
          </a:prstGeom>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3600" dirty="0" smtClean="0">
                <a:latin typeface="Bell MT" panose="02020503060305020303" pitchFamily="18" charset="0"/>
              </a:rPr>
              <a:t>Grammatical Task</a:t>
            </a:r>
            <a:endParaRPr lang="en-US" sz="3600" dirty="0">
              <a:latin typeface="Bell MT" panose="02020503060305020303" pitchFamily="18" charset="0"/>
            </a:endParaRPr>
          </a:p>
        </p:txBody>
      </p:sp>
      <p:sp>
        <p:nvSpPr>
          <p:cNvPr id="3" name="TextBox 2"/>
          <p:cNvSpPr txBox="1"/>
          <p:nvPr/>
        </p:nvSpPr>
        <p:spPr>
          <a:xfrm>
            <a:off x="384561" y="1298961"/>
            <a:ext cx="3537959" cy="523220"/>
          </a:xfrm>
          <a:prstGeom prst="rect">
            <a:avLst/>
          </a:prstGeom>
          <a:solidFill>
            <a:schemeClr val="accent6">
              <a:lumMod val="75000"/>
            </a:schemeClr>
          </a:solidFill>
          <a:scene3d>
            <a:camera prst="orthographicFront"/>
            <a:lightRig rig="threePt" dir="t"/>
          </a:scene3d>
          <a:sp3d>
            <a:bevelT w="101600" prst="riblet"/>
          </a:sp3d>
        </p:spPr>
        <p:txBody>
          <a:bodyPr wrap="square" rtlCol="0">
            <a:spAutoFit/>
          </a:bodyPr>
          <a:lstStyle/>
          <a:p>
            <a:pPr algn="ctr"/>
            <a:r>
              <a:rPr lang="en-US" sz="2800" dirty="0" smtClean="0">
                <a:solidFill>
                  <a:schemeClr val="bg1"/>
                </a:solidFill>
                <a:latin typeface="Bell MT" panose="02020503060305020303" pitchFamily="18" charset="0"/>
              </a:rPr>
              <a:t>List of to be Verbs</a:t>
            </a:r>
            <a:endParaRPr lang="en-US" sz="2800" dirty="0">
              <a:solidFill>
                <a:schemeClr val="bg1"/>
              </a:solidFill>
              <a:latin typeface="Bell MT" panose="02020503060305020303" pitchFamily="18" charset="0"/>
            </a:endParaRPr>
          </a:p>
        </p:txBody>
      </p:sp>
      <p:graphicFrame>
        <p:nvGraphicFramePr>
          <p:cNvPr id="4" name="Diagram 3"/>
          <p:cNvGraphicFramePr/>
          <p:nvPr>
            <p:extLst>
              <p:ext uri="{D42A27DB-BD31-4B8C-83A1-F6EECF244321}">
                <p14:modId xmlns:p14="http://schemas.microsoft.com/office/powerpoint/2010/main" val="617290286"/>
              </p:ext>
            </p:extLst>
          </p:nvPr>
        </p:nvGraphicFramePr>
        <p:xfrm>
          <a:off x="3040403" y="118113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23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39531678"/>
              </p:ext>
            </p:extLst>
          </p:nvPr>
        </p:nvGraphicFramePr>
        <p:xfrm>
          <a:off x="3777241" y="367469"/>
          <a:ext cx="3828516"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264778" y="1965533"/>
            <a:ext cx="9554198" cy="175432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solidFill>
              <a:schemeClr val="tx1"/>
            </a:solidFill>
            <a:prstDash val="dash"/>
          </a:ln>
          <a:scene3d>
            <a:camera prst="orthographicFront"/>
            <a:lightRig rig="threePt" dir="t"/>
          </a:scene3d>
          <a:sp3d>
            <a:bevelT w="114300" prst="hardEdge"/>
          </a:sp3d>
        </p:spPr>
        <p:txBody>
          <a:bodyPr wrap="square" rtlCol="0">
            <a:spAutoFit/>
          </a:bodyPr>
          <a:lstStyle/>
          <a:p>
            <a:pPr algn="just"/>
            <a:r>
              <a:rPr lang="en-US" sz="3600" dirty="0" smtClean="0">
                <a:solidFill>
                  <a:schemeClr val="bg1"/>
                </a:solidFill>
                <a:latin typeface="Bell MT" panose="02020503060305020303" pitchFamily="18" charset="0"/>
              </a:rPr>
              <a:t>Imagine you are Sajeed and you have a Marma friend called Masing. Now write a dialogue asking and answering questions about dress.</a:t>
            </a:r>
            <a:endParaRPr lang="en-US" sz="3600" dirty="0">
              <a:solidFill>
                <a:schemeClr val="bg1"/>
              </a:solidFill>
              <a:latin typeface="Bell MT" panose="02020503060305020303" pitchFamily="18" charset="0"/>
            </a:endParaRPr>
          </a:p>
        </p:txBody>
      </p:sp>
    </p:spTree>
    <p:extLst>
      <p:ext uri="{BB962C8B-B14F-4D97-AF65-F5344CB8AC3E}">
        <p14:creationId xmlns:p14="http://schemas.microsoft.com/office/powerpoint/2010/main" val="139571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rot="20899486">
            <a:off x="3136307" y="2905569"/>
            <a:ext cx="7178467" cy="1085317"/>
          </a:xfrm>
          <a:prstGeom prst="homePlate">
            <a:avLst/>
          </a:prstGeom>
          <a:effectLst>
            <a:glow rad="228600">
              <a:schemeClr val="accent6">
                <a:satMod val="175000"/>
                <a:alpha val="40000"/>
              </a:schemeClr>
            </a:glo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dirty="0" smtClean="0">
                <a:latin typeface="Bell MT" panose="02020503060305020303" pitchFamily="18" charset="0"/>
              </a:rPr>
              <a:t>Thank You</a:t>
            </a:r>
            <a:endParaRPr lang="en-US" sz="11500" dirty="0">
              <a:latin typeface="Bell MT" panose="02020503060305020303" pitchFamily="18" charset="0"/>
            </a:endParaRPr>
          </a:p>
        </p:txBody>
      </p:sp>
    </p:spTree>
    <p:extLst>
      <p:ext uri="{BB962C8B-B14F-4D97-AF65-F5344CB8AC3E}">
        <p14:creationId xmlns:p14="http://schemas.microsoft.com/office/powerpoint/2010/main" val="352958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3256" y="307648"/>
            <a:ext cx="3631963" cy="76944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scene3d>
            <a:camera prst="orthographicFront"/>
            <a:lightRig rig="threePt" dir="t"/>
          </a:scene3d>
          <a:sp3d>
            <a:bevelT/>
          </a:sp3d>
        </p:spPr>
        <p:txBody>
          <a:bodyPr wrap="square" rtlCol="0">
            <a:spAutoFit/>
          </a:bodyPr>
          <a:lstStyle/>
          <a:p>
            <a:pPr algn="ctr"/>
            <a:r>
              <a:rPr lang="en-US" sz="4400" dirty="0" smtClean="0">
                <a:latin typeface="Arial Rounded MT Bold" panose="020F0704030504030204" pitchFamily="34" charset="0"/>
              </a:rPr>
              <a:t>Identity </a:t>
            </a:r>
            <a:endParaRPr lang="en-US" sz="4400" dirty="0">
              <a:latin typeface="Arial Rounded MT Bold" panose="020F070403050403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463" y="1171095"/>
            <a:ext cx="1931351" cy="23668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760575" y="3512321"/>
            <a:ext cx="4349809" cy="584775"/>
          </a:xfrm>
          <a:prstGeom prst="rect">
            <a:avLst/>
          </a:prstGeom>
          <a:noFill/>
        </p:spPr>
        <p:txBody>
          <a:bodyPr wrap="square" rtlCol="0">
            <a:spAutoFit/>
          </a:bodyPr>
          <a:lstStyle/>
          <a:p>
            <a:pPr algn="ctr"/>
            <a:r>
              <a:rPr lang="en-US" sz="3200" dirty="0" smtClean="0">
                <a:latin typeface="Arial Rounded MT Bold" panose="020F0704030504030204" pitchFamily="34" charset="0"/>
              </a:rPr>
              <a:t>       Md. Robiul Islam</a:t>
            </a:r>
            <a:endParaRPr lang="en-US" sz="3200" dirty="0">
              <a:latin typeface="Arial Rounded MT Bold" panose="020F0704030504030204" pitchFamily="34" charset="0"/>
            </a:endParaRPr>
          </a:p>
        </p:txBody>
      </p:sp>
      <p:sp>
        <p:nvSpPr>
          <p:cNvPr id="5" name="TextBox 4"/>
          <p:cNvSpPr txBox="1"/>
          <p:nvPr/>
        </p:nvSpPr>
        <p:spPr>
          <a:xfrm>
            <a:off x="705028" y="4006751"/>
            <a:ext cx="5452217" cy="523220"/>
          </a:xfrm>
          <a:prstGeom prst="rect">
            <a:avLst/>
          </a:prstGeom>
          <a:noFill/>
        </p:spPr>
        <p:txBody>
          <a:bodyPr wrap="square" rtlCol="0">
            <a:spAutoFit/>
          </a:bodyPr>
          <a:lstStyle/>
          <a:p>
            <a:pPr algn="ctr"/>
            <a:r>
              <a:rPr lang="en-US" sz="2800" dirty="0" smtClean="0">
                <a:latin typeface="Arial Rounded MT Bold" panose="020F0704030504030204" pitchFamily="34" charset="0"/>
              </a:rPr>
              <a:t>Assistant Teacher English</a:t>
            </a:r>
            <a:endParaRPr lang="en-US" sz="2800" dirty="0">
              <a:latin typeface="Arial Rounded MT Bold" panose="020F0704030504030204" pitchFamily="34" charset="0"/>
            </a:endParaRPr>
          </a:p>
        </p:txBody>
      </p:sp>
      <p:sp>
        <p:nvSpPr>
          <p:cNvPr id="6" name="TextBox 5"/>
          <p:cNvSpPr txBox="1"/>
          <p:nvPr/>
        </p:nvSpPr>
        <p:spPr>
          <a:xfrm>
            <a:off x="222192" y="4554909"/>
            <a:ext cx="7007552" cy="523220"/>
          </a:xfrm>
          <a:prstGeom prst="rect">
            <a:avLst/>
          </a:prstGeom>
          <a:noFill/>
        </p:spPr>
        <p:txBody>
          <a:bodyPr wrap="square" rtlCol="0">
            <a:spAutoFit/>
          </a:bodyPr>
          <a:lstStyle/>
          <a:p>
            <a:pPr algn="ctr"/>
            <a:r>
              <a:rPr lang="en-US" sz="2800" dirty="0" smtClean="0">
                <a:latin typeface="Arial Rounded MT Bold" panose="020F0704030504030204" pitchFamily="34" charset="0"/>
              </a:rPr>
              <a:t>Pioneer Girls’ High School, Khulna</a:t>
            </a:r>
            <a:endParaRPr lang="en-US" sz="2800" dirty="0">
              <a:latin typeface="Arial Rounded MT Bold" panose="020F0704030504030204" pitchFamily="34" charset="0"/>
            </a:endParaRPr>
          </a:p>
        </p:txBody>
      </p:sp>
      <p:sp>
        <p:nvSpPr>
          <p:cNvPr id="7" name="TextBox 6"/>
          <p:cNvSpPr txBox="1"/>
          <p:nvPr/>
        </p:nvSpPr>
        <p:spPr>
          <a:xfrm>
            <a:off x="1085316" y="4994402"/>
            <a:ext cx="4025068" cy="523220"/>
          </a:xfrm>
          <a:prstGeom prst="rect">
            <a:avLst/>
          </a:prstGeom>
          <a:noFill/>
        </p:spPr>
        <p:txBody>
          <a:bodyPr wrap="square" rtlCol="0">
            <a:spAutoFit/>
          </a:bodyPr>
          <a:lstStyle/>
          <a:p>
            <a:pPr algn="ctr"/>
            <a:r>
              <a:rPr lang="en-US" sz="2800" dirty="0" smtClean="0">
                <a:latin typeface="Arial Rounded MT Bold" panose="020F0704030504030204" pitchFamily="34" charset="0"/>
              </a:rPr>
              <a:t>ICT4E Ambassador</a:t>
            </a:r>
            <a:endParaRPr lang="en-US" sz="2800" dirty="0">
              <a:latin typeface="Arial Rounded MT Bold" panose="020F0704030504030204" pitchFamily="34" charset="0"/>
            </a:endParaRPr>
          </a:p>
        </p:txBody>
      </p:sp>
      <p:sp>
        <p:nvSpPr>
          <p:cNvPr id="8" name="TextBox 7"/>
          <p:cNvSpPr txBox="1"/>
          <p:nvPr/>
        </p:nvSpPr>
        <p:spPr>
          <a:xfrm>
            <a:off x="401653" y="5425358"/>
            <a:ext cx="6058968" cy="523220"/>
          </a:xfrm>
          <a:prstGeom prst="rect">
            <a:avLst/>
          </a:prstGeom>
          <a:noFill/>
        </p:spPr>
        <p:txBody>
          <a:bodyPr wrap="square" rtlCol="0">
            <a:spAutoFit/>
          </a:bodyPr>
          <a:lstStyle/>
          <a:p>
            <a:pPr algn="ctr"/>
            <a:r>
              <a:rPr lang="en-US" sz="2800" dirty="0" smtClean="0">
                <a:latin typeface="Arial Rounded MT Bold" panose="020F0704030504030204" pitchFamily="34" charset="0"/>
              </a:rPr>
              <a:t>E- mail. robittck@gmail.com</a:t>
            </a:r>
            <a:endParaRPr lang="en-US" sz="2800" dirty="0">
              <a:latin typeface="Arial Rounded MT Bold" panose="020F0704030504030204" pitchFamily="34" charset="0"/>
            </a:endParaRPr>
          </a:p>
        </p:txBody>
      </p:sp>
      <p:sp>
        <p:nvSpPr>
          <p:cNvPr id="9" name="TextBox 8"/>
          <p:cNvSpPr txBox="1"/>
          <p:nvPr/>
        </p:nvSpPr>
        <p:spPr>
          <a:xfrm>
            <a:off x="974221" y="5879186"/>
            <a:ext cx="4597637" cy="523220"/>
          </a:xfrm>
          <a:prstGeom prst="rect">
            <a:avLst/>
          </a:prstGeom>
          <a:noFill/>
        </p:spPr>
        <p:txBody>
          <a:bodyPr wrap="square" rtlCol="0">
            <a:spAutoFit/>
          </a:bodyPr>
          <a:lstStyle/>
          <a:p>
            <a:pPr algn="ctr"/>
            <a:r>
              <a:rPr lang="en-US" sz="2800" dirty="0" smtClean="0">
                <a:latin typeface="Arial Rounded MT Bold" panose="020F0704030504030204" pitchFamily="34" charset="0"/>
              </a:rPr>
              <a:t>Cell no. 01914223493</a:t>
            </a:r>
            <a:endParaRPr lang="en-US" sz="2800" dirty="0">
              <a:latin typeface="Arial Rounded MT Bold" panose="020F0704030504030204" pitchFamily="34" charset="0"/>
            </a:endParaRPr>
          </a:p>
        </p:txBody>
      </p:sp>
      <p:pic>
        <p:nvPicPr>
          <p:cNvPr id="10" name="Picture 9"/>
          <p:cNvPicPr>
            <a:picLocks noChangeAspect="1"/>
          </p:cNvPicPr>
          <p:nvPr/>
        </p:nvPicPr>
        <p:blipFill rotWithShape="1">
          <a:blip r:embed="rId4">
            <a:extLst>
              <a:ext uri="{BEBA8EAE-BF5A-486C-A8C5-ECC9F3942E4B}">
                <a14:imgProps xmlns:a14="http://schemas.microsoft.com/office/drawing/2010/main">
                  <a14:imgLayer r:embed="rId5">
                    <a14:imgEffect>
                      <a14:colorTemperature colorTemp="5300"/>
                    </a14:imgEffect>
                  </a14:imgLayer>
                </a14:imgProps>
              </a:ext>
              <a:ext uri="{28A0092B-C50C-407E-A947-70E740481C1C}">
                <a14:useLocalDpi xmlns:a14="http://schemas.microsoft.com/office/drawing/2010/main" val="0"/>
              </a:ext>
            </a:extLst>
          </a:blip>
          <a:srcRect l="18155" r="14555" b="7683"/>
          <a:stretch/>
        </p:blipFill>
        <p:spPr>
          <a:xfrm>
            <a:off x="6768266" y="1256553"/>
            <a:ext cx="922942" cy="5169886"/>
          </a:xfrm>
          <a:prstGeom prst="rect">
            <a:avLst/>
          </a:prstGeom>
          <a:effectLst>
            <a:glow rad="228600">
              <a:schemeClr val="accent3">
                <a:satMod val="175000"/>
                <a:alpha val="40000"/>
              </a:schemeClr>
            </a:glow>
          </a:effectLst>
          <a:scene3d>
            <a:camera prst="orthographicFront"/>
            <a:lightRig rig="threePt" dir="t"/>
          </a:scene3d>
          <a:sp3d>
            <a:bevelT/>
          </a:sp3d>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48261" y="1186668"/>
            <a:ext cx="1943502" cy="2325653"/>
          </a:xfrm>
          <a:prstGeom prst="rect">
            <a:avLst/>
          </a:prstGeom>
        </p:spPr>
      </p:pic>
      <p:sp>
        <p:nvSpPr>
          <p:cNvPr id="12" name="TextBox 11"/>
          <p:cNvSpPr txBox="1"/>
          <p:nvPr/>
        </p:nvSpPr>
        <p:spPr>
          <a:xfrm>
            <a:off x="7964680" y="3700329"/>
            <a:ext cx="3461047" cy="523220"/>
          </a:xfrm>
          <a:prstGeom prst="rect">
            <a:avLst/>
          </a:prstGeom>
          <a:noFill/>
        </p:spPr>
        <p:txBody>
          <a:bodyPr wrap="square" rtlCol="0">
            <a:spAutoFit/>
          </a:bodyPr>
          <a:lstStyle/>
          <a:p>
            <a:pPr algn="ctr"/>
            <a:r>
              <a:rPr lang="en-US" sz="2800" dirty="0" smtClean="0">
                <a:latin typeface="Arial Rounded MT Bold" panose="020F0704030504030204" pitchFamily="34" charset="0"/>
              </a:rPr>
              <a:t>English For Today</a:t>
            </a:r>
            <a:endParaRPr lang="en-US" sz="2800" dirty="0">
              <a:latin typeface="Arial Rounded MT Bold" panose="020F0704030504030204" pitchFamily="34" charset="0"/>
            </a:endParaRPr>
          </a:p>
        </p:txBody>
      </p:sp>
      <p:sp>
        <p:nvSpPr>
          <p:cNvPr id="13" name="TextBox 12"/>
          <p:cNvSpPr txBox="1"/>
          <p:nvPr/>
        </p:nvSpPr>
        <p:spPr>
          <a:xfrm>
            <a:off x="8548261" y="4223549"/>
            <a:ext cx="2629638" cy="523220"/>
          </a:xfrm>
          <a:prstGeom prst="rect">
            <a:avLst/>
          </a:prstGeom>
          <a:noFill/>
        </p:spPr>
        <p:txBody>
          <a:bodyPr wrap="square" rtlCol="0">
            <a:spAutoFit/>
          </a:bodyPr>
          <a:lstStyle/>
          <a:p>
            <a:r>
              <a:rPr lang="en-US" sz="2800" dirty="0" smtClean="0">
                <a:latin typeface="Arial Rounded MT Bold" panose="020F0704030504030204" pitchFamily="34" charset="0"/>
              </a:rPr>
              <a:t>Class - Eight</a:t>
            </a:r>
            <a:endParaRPr lang="en-US" sz="2800" dirty="0">
              <a:latin typeface="Arial Rounded MT Bold" panose="020F0704030504030204" pitchFamily="34" charset="0"/>
            </a:endParaRPr>
          </a:p>
        </p:txBody>
      </p:sp>
      <p:sp>
        <p:nvSpPr>
          <p:cNvPr id="14" name="TextBox 13"/>
          <p:cNvSpPr txBox="1"/>
          <p:nvPr/>
        </p:nvSpPr>
        <p:spPr>
          <a:xfrm>
            <a:off x="8054410" y="4729483"/>
            <a:ext cx="3687511" cy="523220"/>
          </a:xfrm>
          <a:prstGeom prst="rect">
            <a:avLst/>
          </a:prstGeom>
          <a:noFill/>
        </p:spPr>
        <p:txBody>
          <a:bodyPr wrap="square" rtlCol="0">
            <a:spAutoFit/>
          </a:bodyPr>
          <a:lstStyle/>
          <a:p>
            <a:r>
              <a:rPr lang="en-US" sz="2800" dirty="0" smtClean="0">
                <a:latin typeface="Arial Rounded MT Bold" panose="020F0704030504030204" pitchFamily="34" charset="0"/>
              </a:rPr>
              <a:t>Unit- One, Lesson- 4</a:t>
            </a:r>
            <a:endParaRPr lang="en-US" sz="2800" dirty="0">
              <a:latin typeface="Arial Rounded MT Bold" panose="020F0704030504030204" pitchFamily="34" charset="0"/>
            </a:endParaRPr>
          </a:p>
        </p:txBody>
      </p:sp>
    </p:spTree>
    <p:extLst>
      <p:ext uri="{BB962C8B-B14F-4D97-AF65-F5344CB8AC3E}">
        <p14:creationId xmlns:p14="http://schemas.microsoft.com/office/powerpoint/2010/main" val="75731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580">
                                          <p:stCondLst>
                                            <p:cond delay="0"/>
                                          </p:stCondLst>
                                        </p:cTn>
                                        <p:tgtEl>
                                          <p:spTgt spid="9"/>
                                        </p:tgtEl>
                                      </p:cBhvr>
                                    </p:animEffect>
                                    <p:anim calcmode="lin" valueType="num">
                                      <p:cBhvr>
                                        <p:cTn id="5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5" dur="26">
                                          <p:stCondLst>
                                            <p:cond delay="650"/>
                                          </p:stCondLst>
                                        </p:cTn>
                                        <p:tgtEl>
                                          <p:spTgt spid="9"/>
                                        </p:tgtEl>
                                      </p:cBhvr>
                                      <p:to x="100000" y="60000"/>
                                    </p:animScale>
                                    <p:animScale>
                                      <p:cBhvr>
                                        <p:cTn id="56" dur="166" decel="50000">
                                          <p:stCondLst>
                                            <p:cond delay="676"/>
                                          </p:stCondLst>
                                        </p:cTn>
                                        <p:tgtEl>
                                          <p:spTgt spid="9"/>
                                        </p:tgtEl>
                                      </p:cBhvr>
                                      <p:to x="100000" y="100000"/>
                                    </p:animScale>
                                    <p:animScale>
                                      <p:cBhvr>
                                        <p:cTn id="57" dur="26">
                                          <p:stCondLst>
                                            <p:cond delay="1312"/>
                                          </p:stCondLst>
                                        </p:cTn>
                                        <p:tgtEl>
                                          <p:spTgt spid="9"/>
                                        </p:tgtEl>
                                      </p:cBhvr>
                                      <p:to x="100000" y="80000"/>
                                    </p:animScale>
                                    <p:animScale>
                                      <p:cBhvr>
                                        <p:cTn id="58" dur="166" decel="50000">
                                          <p:stCondLst>
                                            <p:cond delay="1338"/>
                                          </p:stCondLst>
                                        </p:cTn>
                                        <p:tgtEl>
                                          <p:spTgt spid="9"/>
                                        </p:tgtEl>
                                      </p:cBhvr>
                                      <p:to x="100000" y="100000"/>
                                    </p:animScale>
                                    <p:animScale>
                                      <p:cBhvr>
                                        <p:cTn id="59" dur="26">
                                          <p:stCondLst>
                                            <p:cond delay="1642"/>
                                          </p:stCondLst>
                                        </p:cTn>
                                        <p:tgtEl>
                                          <p:spTgt spid="9"/>
                                        </p:tgtEl>
                                      </p:cBhvr>
                                      <p:to x="100000" y="90000"/>
                                    </p:animScale>
                                    <p:animScale>
                                      <p:cBhvr>
                                        <p:cTn id="60" dur="166" decel="50000">
                                          <p:stCondLst>
                                            <p:cond delay="1668"/>
                                          </p:stCondLst>
                                        </p:cTn>
                                        <p:tgtEl>
                                          <p:spTgt spid="9"/>
                                        </p:tgtEl>
                                      </p:cBhvr>
                                      <p:to x="100000" y="100000"/>
                                    </p:animScale>
                                    <p:animScale>
                                      <p:cBhvr>
                                        <p:cTn id="61" dur="26">
                                          <p:stCondLst>
                                            <p:cond delay="1808"/>
                                          </p:stCondLst>
                                        </p:cTn>
                                        <p:tgtEl>
                                          <p:spTgt spid="9"/>
                                        </p:tgtEl>
                                      </p:cBhvr>
                                      <p:to x="100000" y="95000"/>
                                    </p:animScale>
                                    <p:animScale>
                                      <p:cBhvr>
                                        <p:cTn id="62" dur="166" decel="50000">
                                          <p:stCondLst>
                                            <p:cond delay="1834"/>
                                          </p:stCondLst>
                                        </p:cTn>
                                        <p:tgtEl>
                                          <p:spTgt spid="9"/>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1000" fill="hold"/>
                                        <p:tgtEl>
                                          <p:spTgt spid="10"/>
                                        </p:tgtEl>
                                        <p:attrNameLst>
                                          <p:attrName>ppt_w</p:attrName>
                                        </p:attrNameLst>
                                      </p:cBhvr>
                                      <p:tavLst>
                                        <p:tav tm="0">
                                          <p:val>
                                            <p:fltVal val="0"/>
                                          </p:val>
                                        </p:tav>
                                        <p:tav tm="100000">
                                          <p:val>
                                            <p:strVal val="#ppt_w"/>
                                          </p:val>
                                        </p:tav>
                                      </p:tavLst>
                                    </p:anim>
                                    <p:anim calcmode="lin" valueType="num">
                                      <p:cBhvr>
                                        <p:cTn id="68" dur="1000" fill="hold"/>
                                        <p:tgtEl>
                                          <p:spTgt spid="10"/>
                                        </p:tgtEl>
                                        <p:attrNameLst>
                                          <p:attrName>ppt_h</p:attrName>
                                        </p:attrNameLst>
                                      </p:cBhvr>
                                      <p:tavLst>
                                        <p:tav tm="0">
                                          <p:val>
                                            <p:fltVal val="0"/>
                                          </p:val>
                                        </p:tav>
                                        <p:tav tm="100000">
                                          <p:val>
                                            <p:strVal val="#ppt_h"/>
                                          </p:val>
                                        </p:tav>
                                      </p:tavLst>
                                    </p:anim>
                                    <p:anim calcmode="lin" valueType="num">
                                      <p:cBhvr>
                                        <p:cTn id="69" dur="1000" fill="hold"/>
                                        <p:tgtEl>
                                          <p:spTgt spid="10"/>
                                        </p:tgtEl>
                                        <p:attrNameLst>
                                          <p:attrName>style.rotation</p:attrName>
                                        </p:attrNameLst>
                                      </p:cBhvr>
                                      <p:tavLst>
                                        <p:tav tm="0">
                                          <p:val>
                                            <p:fltVal val="90"/>
                                          </p:val>
                                        </p:tav>
                                        <p:tav tm="100000">
                                          <p:val>
                                            <p:fltVal val="0"/>
                                          </p:val>
                                        </p:tav>
                                      </p:tavLst>
                                    </p:anim>
                                    <p:animEffect transition="in" filter="fade">
                                      <p:cBhvr>
                                        <p:cTn id="70" dur="10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anim calcmode="lin" valueType="num">
                                      <p:cBhvr>
                                        <p:cTn id="75" dur="1000" fill="hold"/>
                                        <p:tgtEl>
                                          <p:spTgt spid="11"/>
                                        </p:tgtEl>
                                        <p:attrNameLst>
                                          <p:attrName>ppt_w</p:attrName>
                                        </p:attrNameLst>
                                      </p:cBhvr>
                                      <p:tavLst>
                                        <p:tav tm="0">
                                          <p:val>
                                            <p:fltVal val="0"/>
                                          </p:val>
                                        </p:tav>
                                        <p:tav tm="100000">
                                          <p:val>
                                            <p:strVal val="#ppt_w"/>
                                          </p:val>
                                        </p:tav>
                                      </p:tavLst>
                                    </p:anim>
                                    <p:anim calcmode="lin" valueType="num">
                                      <p:cBhvr>
                                        <p:cTn id="76" dur="1000" fill="hold"/>
                                        <p:tgtEl>
                                          <p:spTgt spid="11"/>
                                        </p:tgtEl>
                                        <p:attrNameLst>
                                          <p:attrName>ppt_h</p:attrName>
                                        </p:attrNameLst>
                                      </p:cBhvr>
                                      <p:tavLst>
                                        <p:tav tm="0">
                                          <p:val>
                                            <p:fltVal val="0"/>
                                          </p:val>
                                        </p:tav>
                                        <p:tav tm="100000">
                                          <p:val>
                                            <p:strVal val="#ppt_h"/>
                                          </p:val>
                                        </p:tav>
                                      </p:tavLst>
                                    </p:anim>
                                    <p:anim calcmode="lin" valueType="num">
                                      <p:cBhvr>
                                        <p:cTn id="77" dur="1000" fill="hold"/>
                                        <p:tgtEl>
                                          <p:spTgt spid="11"/>
                                        </p:tgtEl>
                                        <p:attrNameLst>
                                          <p:attrName>style.rotation</p:attrName>
                                        </p:attrNameLst>
                                      </p:cBhvr>
                                      <p:tavLst>
                                        <p:tav tm="0">
                                          <p:val>
                                            <p:fltVal val="90"/>
                                          </p:val>
                                        </p:tav>
                                        <p:tav tm="100000">
                                          <p:val>
                                            <p:fltVal val="0"/>
                                          </p:val>
                                        </p:tav>
                                      </p:tavLst>
                                    </p:anim>
                                    <p:animEffect transition="in" filter="fade">
                                      <p:cBhvr>
                                        <p:cTn id="78" dur="1000"/>
                                        <p:tgtEl>
                                          <p:spTgt spid="11"/>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p:cTn id="83" dur="1000" fill="hold"/>
                                        <p:tgtEl>
                                          <p:spTgt spid="12"/>
                                        </p:tgtEl>
                                        <p:attrNameLst>
                                          <p:attrName>ppt_w</p:attrName>
                                        </p:attrNameLst>
                                      </p:cBhvr>
                                      <p:tavLst>
                                        <p:tav tm="0">
                                          <p:val>
                                            <p:fltVal val="0"/>
                                          </p:val>
                                        </p:tav>
                                        <p:tav tm="100000">
                                          <p:val>
                                            <p:strVal val="#ppt_w"/>
                                          </p:val>
                                        </p:tav>
                                      </p:tavLst>
                                    </p:anim>
                                    <p:anim calcmode="lin" valueType="num">
                                      <p:cBhvr>
                                        <p:cTn id="84" dur="1000" fill="hold"/>
                                        <p:tgtEl>
                                          <p:spTgt spid="12"/>
                                        </p:tgtEl>
                                        <p:attrNameLst>
                                          <p:attrName>ppt_h</p:attrName>
                                        </p:attrNameLst>
                                      </p:cBhvr>
                                      <p:tavLst>
                                        <p:tav tm="0">
                                          <p:val>
                                            <p:fltVal val="0"/>
                                          </p:val>
                                        </p:tav>
                                        <p:tav tm="100000">
                                          <p:val>
                                            <p:strVal val="#ppt_h"/>
                                          </p:val>
                                        </p:tav>
                                      </p:tavLst>
                                    </p:anim>
                                    <p:anim calcmode="lin" valueType="num">
                                      <p:cBhvr>
                                        <p:cTn id="85" dur="1000" fill="hold"/>
                                        <p:tgtEl>
                                          <p:spTgt spid="12"/>
                                        </p:tgtEl>
                                        <p:attrNameLst>
                                          <p:attrName>style.rotation</p:attrName>
                                        </p:attrNameLst>
                                      </p:cBhvr>
                                      <p:tavLst>
                                        <p:tav tm="0">
                                          <p:val>
                                            <p:fltVal val="90"/>
                                          </p:val>
                                        </p:tav>
                                        <p:tav tm="100000">
                                          <p:val>
                                            <p:fltVal val="0"/>
                                          </p:val>
                                        </p:tav>
                                      </p:tavLst>
                                    </p:anim>
                                    <p:animEffect transition="in" filter="fade">
                                      <p:cBhvr>
                                        <p:cTn id="86" dur="1000"/>
                                        <p:tgtEl>
                                          <p:spTgt spid="12"/>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p:cTn id="91" dur="1000" fill="hold"/>
                                        <p:tgtEl>
                                          <p:spTgt spid="13"/>
                                        </p:tgtEl>
                                        <p:attrNameLst>
                                          <p:attrName>ppt_w</p:attrName>
                                        </p:attrNameLst>
                                      </p:cBhvr>
                                      <p:tavLst>
                                        <p:tav tm="0">
                                          <p:val>
                                            <p:fltVal val="0"/>
                                          </p:val>
                                        </p:tav>
                                        <p:tav tm="100000">
                                          <p:val>
                                            <p:strVal val="#ppt_w"/>
                                          </p:val>
                                        </p:tav>
                                      </p:tavLst>
                                    </p:anim>
                                    <p:anim calcmode="lin" valueType="num">
                                      <p:cBhvr>
                                        <p:cTn id="92" dur="1000" fill="hold"/>
                                        <p:tgtEl>
                                          <p:spTgt spid="13"/>
                                        </p:tgtEl>
                                        <p:attrNameLst>
                                          <p:attrName>ppt_h</p:attrName>
                                        </p:attrNameLst>
                                      </p:cBhvr>
                                      <p:tavLst>
                                        <p:tav tm="0">
                                          <p:val>
                                            <p:fltVal val="0"/>
                                          </p:val>
                                        </p:tav>
                                        <p:tav tm="100000">
                                          <p:val>
                                            <p:strVal val="#ppt_h"/>
                                          </p:val>
                                        </p:tav>
                                      </p:tavLst>
                                    </p:anim>
                                    <p:anim calcmode="lin" valueType="num">
                                      <p:cBhvr>
                                        <p:cTn id="93" dur="1000" fill="hold"/>
                                        <p:tgtEl>
                                          <p:spTgt spid="13"/>
                                        </p:tgtEl>
                                        <p:attrNameLst>
                                          <p:attrName>style.rotation</p:attrName>
                                        </p:attrNameLst>
                                      </p:cBhvr>
                                      <p:tavLst>
                                        <p:tav tm="0">
                                          <p:val>
                                            <p:fltVal val="90"/>
                                          </p:val>
                                        </p:tav>
                                        <p:tav tm="100000">
                                          <p:val>
                                            <p:fltVal val="0"/>
                                          </p:val>
                                        </p:tav>
                                      </p:tavLst>
                                    </p:anim>
                                    <p:animEffect transition="in" filter="fade">
                                      <p:cBhvr>
                                        <p:cTn id="94" dur="1000"/>
                                        <p:tgtEl>
                                          <p:spTgt spid="13"/>
                                        </p:tgtEl>
                                      </p:cBhvr>
                                    </p:animEffect>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wipe(down)">
                                      <p:cBhvr>
                                        <p:cTn id="99" dur="580">
                                          <p:stCondLst>
                                            <p:cond delay="0"/>
                                          </p:stCondLst>
                                        </p:cTn>
                                        <p:tgtEl>
                                          <p:spTgt spid="14"/>
                                        </p:tgtEl>
                                      </p:cBhvr>
                                    </p:animEffect>
                                    <p:anim calcmode="lin" valueType="num">
                                      <p:cBhvr>
                                        <p:cTn id="10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05" dur="26">
                                          <p:stCondLst>
                                            <p:cond delay="650"/>
                                          </p:stCondLst>
                                        </p:cTn>
                                        <p:tgtEl>
                                          <p:spTgt spid="14"/>
                                        </p:tgtEl>
                                      </p:cBhvr>
                                      <p:to x="100000" y="60000"/>
                                    </p:animScale>
                                    <p:animScale>
                                      <p:cBhvr>
                                        <p:cTn id="106" dur="166" decel="50000">
                                          <p:stCondLst>
                                            <p:cond delay="676"/>
                                          </p:stCondLst>
                                        </p:cTn>
                                        <p:tgtEl>
                                          <p:spTgt spid="14"/>
                                        </p:tgtEl>
                                      </p:cBhvr>
                                      <p:to x="100000" y="100000"/>
                                    </p:animScale>
                                    <p:animScale>
                                      <p:cBhvr>
                                        <p:cTn id="107" dur="26">
                                          <p:stCondLst>
                                            <p:cond delay="1312"/>
                                          </p:stCondLst>
                                        </p:cTn>
                                        <p:tgtEl>
                                          <p:spTgt spid="14"/>
                                        </p:tgtEl>
                                      </p:cBhvr>
                                      <p:to x="100000" y="80000"/>
                                    </p:animScale>
                                    <p:animScale>
                                      <p:cBhvr>
                                        <p:cTn id="108" dur="166" decel="50000">
                                          <p:stCondLst>
                                            <p:cond delay="1338"/>
                                          </p:stCondLst>
                                        </p:cTn>
                                        <p:tgtEl>
                                          <p:spTgt spid="14"/>
                                        </p:tgtEl>
                                      </p:cBhvr>
                                      <p:to x="100000" y="100000"/>
                                    </p:animScale>
                                    <p:animScale>
                                      <p:cBhvr>
                                        <p:cTn id="109" dur="26">
                                          <p:stCondLst>
                                            <p:cond delay="1642"/>
                                          </p:stCondLst>
                                        </p:cTn>
                                        <p:tgtEl>
                                          <p:spTgt spid="14"/>
                                        </p:tgtEl>
                                      </p:cBhvr>
                                      <p:to x="100000" y="90000"/>
                                    </p:animScale>
                                    <p:animScale>
                                      <p:cBhvr>
                                        <p:cTn id="110" dur="166" decel="50000">
                                          <p:stCondLst>
                                            <p:cond delay="1668"/>
                                          </p:stCondLst>
                                        </p:cTn>
                                        <p:tgtEl>
                                          <p:spTgt spid="14"/>
                                        </p:tgtEl>
                                      </p:cBhvr>
                                      <p:to x="100000" y="100000"/>
                                    </p:animScale>
                                    <p:animScale>
                                      <p:cBhvr>
                                        <p:cTn id="111" dur="26">
                                          <p:stCondLst>
                                            <p:cond delay="1808"/>
                                          </p:stCondLst>
                                        </p:cTn>
                                        <p:tgtEl>
                                          <p:spTgt spid="14"/>
                                        </p:tgtEl>
                                      </p:cBhvr>
                                      <p:to x="100000" y="95000"/>
                                    </p:animScale>
                                    <p:animScale>
                                      <p:cBhvr>
                                        <p:cTn id="11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7" grpId="0"/>
      <p:bldP spid="8" grpId="0"/>
      <p:bldP spid="9"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7290" y="384561"/>
            <a:ext cx="11066803"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scene3d>
            <a:camera prst="orthographicFront"/>
            <a:lightRig rig="threePt" dir="t"/>
          </a:scene3d>
          <a:sp3d>
            <a:bevelT/>
          </a:sp3d>
        </p:spPr>
        <p:txBody>
          <a:bodyPr wrap="square" rtlCol="0">
            <a:spAutoFit/>
          </a:bodyPr>
          <a:lstStyle/>
          <a:p>
            <a:r>
              <a:rPr lang="en-US" sz="2800" dirty="0" smtClean="0">
                <a:latin typeface="Arial Rounded MT Bold" panose="020F0704030504030204" pitchFamily="34" charset="0"/>
              </a:rPr>
              <a:t>A. Look at the pictures and talk with your partner about them. </a:t>
            </a:r>
            <a:endParaRPr lang="en-US" sz="2800" dirty="0">
              <a:latin typeface="Arial Rounded MT Bold" panose="020F0704030504030204" pitchFamily="34"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3501"/>
          <a:stretch/>
        </p:blipFill>
        <p:spPr>
          <a:xfrm>
            <a:off x="427291" y="2997791"/>
            <a:ext cx="2931208" cy="3185655"/>
          </a:xfrm>
          <a:prstGeom prst="rect">
            <a:avLst/>
          </a:prstGeom>
          <a:ln w="38100" cap="sq">
            <a:solidFill>
              <a:srgbClr val="C00000"/>
            </a:solidFill>
            <a:prstDash val="solid"/>
            <a:miter lim="800000"/>
          </a:ln>
          <a:effectLst>
            <a:outerShdw blurRad="50800" dist="38100" dir="2700000" algn="tl" rotWithShape="0">
              <a:srgbClr val="000000">
                <a:alpha val="43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7638" y="1229219"/>
            <a:ext cx="3042301" cy="31856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9078" y="2859365"/>
            <a:ext cx="2948300" cy="318565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9488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fltVal val="0"/>
                                          </p:val>
                                        </p:tav>
                                        <p:tav tm="100000">
                                          <p:val>
                                            <p:strVal val="#ppt_w"/>
                                          </p:val>
                                        </p:tav>
                                      </p:tavLst>
                                    </p:anim>
                                    <p:anim calcmode="lin" valueType="num">
                                      <p:cBhvr>
                                        <p:cTn id="52" dur="1000" fill="hold"/>
                                        <p:tgtEl>
                                          <p:spTgt spid="5"/>
                                        </p:tgtEl>
                                        <p:attrNameLst>
                                          <p:attrName>ppt_h</p:attrName>
                                        </p:attrNameLst>
                                      </p:cBhvr>
                                      <p:tavLst>
                                        <p:tav tm="0">
                                          <p:val>
                                            <p:fltVal val="0"/>
                                          </p:val>
                                        </p:tav>
                                        <p:tav tm="100000">
                                          <p:val>
                                            <p:strVal val="#ppt_h"/>
                                          </p:val>
                                        </p:tav>
                                      </p:tavLst>
                                    </p:anim>
                                    <p:anim calcmode="lin" valueType="num">
                                      <p:cBhvr>
                                        <p:cTn id="53" dur="1000" fill="hold"/>
                                        <p:tgtEl>
                                          <p:spTgt spid="5"/>
                                        </p:tgtEl>
                                        <p:attrNameLst>
                                          <p:attrName>style.rotation</p:attrName>
                                        </p:attrNameLst>
                                      </p:cBhvr>
                                      <p:tavLst>
                                        <p:tav tm="0">
                                          <p:val>
                                            <p:fltVal val="90"/>
                                          </p:val>
                                        </p:tav>
                                        <p:tav tm="100000">
                                          <p:val>
                                            <p:fltVal val="0"/>
                                          </p:val>
                                        </p:tav>
                                      </p:tavLst>
                                    </p:anim>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14" y="1030975"/>
            <a:ext cx="3095804" cy="33755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5926" y="444381"/>
            <a:ext cx="3120907" cy="33755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1100" y="1134488"/>
            <a:ext cx="3332993" cy="33755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207035" y="5145178"/>
            <a:ext cx="11913078" cy="584775"/>
          </a:xfrm>
          <a:prstGeom prst="rect">
            <a:avLst/>
          </a:prstGeom>
          <a:solidFill>
            <a:schemeClr val="accent6">
              <a:lumMod val="75000"/>
            </a:schemeClr>
          </a:solidFill>
          <a:effectLst>
            <a:glow rad="139700">
              <a:schemeClr val="accent6">
                <a:satMod val="175000"/>
                <a:alpha val="40000"/>
              </a:schemeClr>
            </a:glow>
          </a:effectLst>
          <a:scene3d>
            <a:camera prst="orthographicFront"/>
            <a:lightRig rig="threePt" dir="t"/>
          </a:scene3d>
          <a:sp3d>
            <a:bevelT/>
          </a:sp3d>
        </p:spPr>
        <p:txBody>
          <a:bodyPr wrap="square" rtlCol="0">
            <a:spAutoFit/>
          </a:bodyPr>
          <a:lstStyle/>
          <a:p>
            <a:r>
              <a:rPr lang="en-US" sz="3200" dirty="0" smtClean="0">
                <a:solidFill>
                  <a:schemeClr val="bg1"/>
                </a:solidFill>
              </a:rPr>
              <a:t>Have you heard the word “Ethnic People”? Can you tell what it means?</a:t>
            </a:r>
            <a:endParaRPr lang="en-US" sz="3200" dirty="0">
              <a:solidFill>
                <a:schemeClr val="bg1"/>
              </a:solidFill>
            </a:endParaRPr>
          </a:p>
        </p:txBody>
      </p:sp>
    </p:spTree>
    <p:extLst>
      <p:ext uri="{BB962C8B-B14F-4D97-AF65-F5344CB8AC3E}">
        <p14:creationId xmlns:p14="http://schemas.microsoft.com/office/powerpoint/2010/main" val="312465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style.rotation</p:attrName>
                                        </p:attrNameLst>
                                      </p:cBhvr>
                                      <p:tavLst>
                                        <p:tav tm="0">
                                          <p:val>
                                            <p:fltVal val="90"/>
                                          </p:val>
                                        </p:tav>
                                        <p:tav tm="100000">
                                          <p:val>
                                            <p:fltVal val="0"/>
                                          </p:val>
                                        </p:tav>
                                      </p:tavLst>
                                    </p:anim>
                                    <p:animEffect transition="in" filter="fade">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wdDnDiag">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341831" y="803305"/>
            <a:ext cx="7648486" cy="584775"/>
          </a:xfrm>
          <a:prstGeom prst="rect">
            <a:avLst/>
          </a:prstGeom>
          <a:solidFill>
            <a:srgbClr val="DDD3BA"/>
          </a:solidFill>
          <a:ln>
            <a:noFill/>
          </a:ln>
          <a:scene3d>
            <a:camera prst="orthographicFront"/>
            <a:lightRig rig="threePt" dir="t"/>
          </a:scene3d>
          <a:sp3d>
            <a:bevelT/>
          </a:sp3d>
        </p:spPr>
        <p:txBody>
          <a:bodyPr wrap="square" rtlCol="0">
            <a:spAutoFit/>
          </a:bodyPr>
          <a:lstStyle/>
          <a:p>
            <a:r>
              <a:rPr lang="en-US" sz="3200" dirty="0" smtClean="0">
                <a:latin typeface="Arial Rounded MT Bold" panose="020F0704030504030204" pitchFamily="34" charset="0"/>
              </a:rPr>
              <a:t>Today we are going to learn about -</a:t>
            </a:r>
            <a:endParaRPr lang="en-US" sz="3200" dirty="0">
              <a:latin typeface="Arial Rounded MT Bold" panose="020F0704030504030204" pitchFamily="34" charset="0"/>
            </a:endParaRPr>
          </a:p>
        </p:txBody>
      </p:sp>
      <p:sp>
        <p:nvSpPr>
          <p:cNvPr id="3" name="Cloud 2"/>
          <p:cNvSpPr/>
          <p:nvPr/>
        </p:nvSpPr>
        <p:spPr>
          <a:xfrm>
            <a:off x="2050991" y="1845892"/>
            <a:ext cx="8297966" cy="1546789"/>
          </a:xfrm>
          <a:prstGeom prst="cloud">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100000" b="100000"/>
            </a:path>
            <a:tileRect t="-100000" r="-100000"/>
          </a:gra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r>
              <a:rPr lang="en-US" sz="3600" dirty="0" smtClean="0">
                <a:latin typeface="Algerian" panose="04020705040A02060702" pitchFamily="82" charset="0"/>
              </a:rPr>
              <a:t>Our ethnic friends (2)</a:t>
            </a:r>
            <a:endParaRPr lang="en-US" sz="3600" dirty="0">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9171" y="3161944"/>
            <a:ext cx="2564005" cy="3255948"/>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63500"/>
          </a:effectLst>
          <a:scene3d>
            <a:camera prst="orthographicFront"/>
            <a:lightRig rig="threePt" dir="t"/>
          </a:scene3d>
          <a:sp3d contourW="12700">
            <a:contourClr>
              <a:srgbClr val="FFC000"/>
            </a:contourClr>
          </a:sp3d>
        </p:spPr>
      </p:pic>
    </p:spTree>
    <p:extLst>
      <p:ext uri="{BB962C8B-B14F-4D97-AF65-F5344CB8AC3E}">
        <p14:creationId xmlns:p14="http://schemas.microsoft.com/office/powerpoint/2010/main" val="125804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style.rotation</p:attrName>
                                        </p:attrNameLst>
                                      </p:cBhvr>
                                      <p:tavLst>
                                        <p:tav tm="0">
                                          <p:val>
                                            <p:fltVal val="90"/>
                                          </p:val>
                                        </p:tav>
                                        <p:tav tm="100000">
                                          <p:val>
                                            <p:fltVal val="0"/>
                                          </p:val>
                                        </p:tav>
                                      </p:tavLst>
                                    </p:anim>
                                    <p:animEffect transition="in" filter="fade">
                                      <p:cBhvr>
                                        <p:cTn id="2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326" y="256991"/>
            <a:ext cx="10705381" cy="70788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glow rad="63500">
              <a:schemeClr val="accent1">
                <a:satMod val="175000"/>
                <a:alpha val="40000"/>
              </a:schemeClr>
            </a:glow>
          </a:effectLst>
          <a:scene3d>
            <a:camera prst="orthographicFront"/>
            <a:lightRig rig="threePt" dir="t"/>
          </a:scene3d>
          <a:sp3d>
            <a:bevelT/>
          </a:sp3d>
        </p:spPr>
        <p:txBody>
          <a:bodyPr wrap="square" rtlCol="0">
            <a:spAutoFit/>
          </a:bodyPr>
          <a:lstStyle/>
          <a:p>
            <a:r>
              <a:rPr lang="en-US" sz="4000" dirty="0" smtClean="0">
                <a:latin typeface="Bell MT" panose="02020503060305020303" pitchFamily="18" charset="0"/>
              </a:rPr>
              <a:t>After we have studied this unit, we will be able to -</a:t>
            </a:r>
            <a:endParaRPr lang="en-US" sz="4000" dirty="0">
              <a:latin typeface="Bell MT" panose="02020503060305020303" pitchFamily="18" charset="0"/>
            </a:endParaRPr>
          </a:p>
        </p:txBody>
      </p:sp>
      <p:graphicFrame>
        <p:nvGraphicFramePr>
          <p:cNvPr id="7" name="Diagram 6"/>
          <p:cNvGraphicFramePr/>
          <p:nvPr>
            <p:extLst>
              <p:ext uri="{D42A27DB-BD31-4B8C-83A1-F6EECF244321}">
                <p14:modId xmlns:p14="http://schemas.microsoft.com/office/powerpoint/2010/main" val="3166645564"/>
              </p:ext>
            </p:extLst>
          </p:nvPr>
        </p:nvGraphicFramePr>
        <p:xfrm>
          <a:off x="1109055" y="108796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79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2568" y="555477"/>
            <a:ext cx="3717421" cy="646331"/>
          </a:xfrm>
          <a:prstGeom prst="rect">
            <a:avLst/>
          </a:prstGeom>
          <a:noFill/>
        </p:spPr>
        <p:txBody>
          <a:bodyPr wrap="square" rtlCol="0">
            <a:spAutoFit/>
          </a:bodyPr>
          <a:lstStyle/>
          <a:p>
            <a:r>
              <a:rPr lang="en-US" sz="3600" dirty="0" smtClean="0">
                <a:latin typeface="Arial Rounded MT Bold" panose="020F0704030504030204" pitchFamily="34" charset="0"/>
              </a:rPr>
              <a:t>Characteristics</a:t>
            </a:r>
            <a:endParaRPr lang="en-US" sz="3600" dirty="0">
              <a:latin typeface="Arial Rounded MT Bold" panose="020F0704030504030204" pitchFamily="34" charset="0"/>
            </a:endParaRPr>
          </a:p>
        </p:txBody>
      </p:sp>
      <p:sp>
        <p:nvSpPr>
          <p:cNvPr id="3" name="Right Arrow 2"/>
          <p:cNvSpPr/>
          <p:nvPr/>
        </p:nvSpPr>
        <p:spPr>
          <a:xfrm>
            <a:off x="4315627" y="717843"/>
            <a:ext cx="734938" cy="347229"/>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3533"/>
          <a:stretch/>
        </p:blipFill>
        <p:spPr>
          <a:xfrm>
            <a:off x="5157386" y="192536"/>
            <a:ext cx="2939754" cy="1969549"/>
          </a:xfrm>
          <a:prstGeom prst="rect">
            <a:avLst/>
          </a:prstGeom>
        </p:spPr>
      </p:pic>
      <p:sp>
        <p:nvSpPr>
          <p:cNvPr id="5" name="Right Arrow 4"/>
          <p:cNvSpPr/>
          <p:nvPr/>
        </p:nvSpPr>
        <p:spPr>
          <a:xfrm>
            <a:off x="8152688" y="743483"/>
            <a:ext cx="666572" cy="347229"/>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TextBox 5"/>
          <p:cNvSpPr txBox="1"/>
          <p:nvPr/>
        </p:nvSpPr>
        <p:spPr>
          <a:xfrm>
            <a:off x="8964538" y="658029"/>
            <a:ext cx="2640651" cy="584775"/>
          </a:xfrm>
          <a:prstGeom prst="rect">
            <a:avLst/>
          </a:prstGeom>
          <a:noFill/>
        </p:spPr>
        <p:txBody>
          <a:bodyPr wrap="square" rtlCol="0">
            <a:spAutoFit/>
          </a:bodyPr>
          <a:lstStyle/>
          <a:p>
            <a:r>
              <a:rPr lang="en-US" sz="3200" dirty="0" smtClean="0">
                <a:latin typeface="Arial Rounded MT Bold" panose="020F0704030504030204" pitchFamily="34" charset="0"/>
              </a:rPr>
              <a:t>Qualitative</a:t>
            </a:r>
            <a:endParaRPr lang="en-US" sz="3200" dirty="0">
              <a:latin typeface="Arial Rounded MT Bold" panose="020F0704030504030204" pitchFamily="34" charset="0"/>
            </a:endParaRPr>
          </a:p>
        </p:txBody>
      </p:sp>
      <p:sp>
        <p:nvSpPr>
          <p:cNvPr id="7" name="Down Arrow 6"/>
          <p:cNvSpPr/>
          <p:nvPr/>
        </p:nvSpPr>
        <p:spPr>
          <a:xfrm>
            <a:off x="9938759" y="1589518"/>
            <a:ext cx="521293" cy="991312"/>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4580546" y="2768837"/>
            <a:ext cx="7315200" cy="1569660"/>
          </a:xfrm>
          <a:prstGeom prst="rect">
            <a:avLst/>
          </a:prstGeom>
          <a:noFill/>
        </p:spPr>
        <p:txBody>
          <a:bodyPr wrap="square" rtlCol="0">
            <a:spAutoFit/>
          </a:bodyPr>
          <a:lstStyle/>
          <a:p>
            <a:r>
              <a:rPr lang="en-US" sz="3200" dirty="0" smtClean="0">
                <a:latin typeface="Arial Rounded MT Bold" panose="020F0704030504030204" pitchFamily="34" charset="0"/>
              </a:rPr>
              <a:t>Most of these ethnic people living in Bangladesh have some common Characteristics.</a:t>
            </a:r>
            <a:endParaRPr lang="en-US" sz="3200" dirty="0">
              <a:latin typeface="Arial Rounded MT Bold" panose="020F0704030504030204" pitchFamily="34" charset="0"/>
            </a:endParaRPr>
          </a:p>
        </p:txBody>
      </p:sp>
      <p:sp>
        <p:nvSpPr>
          <p:cNvPr id="9" name="Down Arrow 8"/>
          <p:cNvSpPr/>
          <p:nvPr/>
        </p:nvSpPr>
        <p:spPr>
          <a:xfrm>
            <a:off x="1862983" y="1201808"/>
            <a:ext cx="418743" cy="823545"/>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TextBox 9"/>
          <p:cNvSpPr txBox="1"/>
          <p:nvPr/>
        </p:nvSpPr>
        <p:spPr>
          <a:xfrm>
            <a:off x="1016950" y="2238998"/>
            <a:ext cx="2119357" cy="584775"/>
          </a:xfrm>
          <a:prstGeom prst="rect">
            <a:avLst/>
          </a:prstGeom>
          <a:noFill/>
        </p:spPr>
        <p:txBody>
          <a:bodyPr wrap="square" rtlCol="0">
            <a:spAutoFit/>
          </a:bodyPr>
          <a:lstStyle/>
          <a:p>
            <a:r>
              <a:rPr lang="en-US" sz="3200" dirty="0" smtClean="0">
                <a:latin typeface="Arial Rounded MT Bold" panose="020F0704030504030204" pitchFamily="34" charset="0"/>
              </a:rPr>
              <a:t>Adjective</a:t>
            </a:r>
            <a:endParaRPr lang="en-US" sz="3200" dirty="0">
              <a:latin typeface="Arial Rounded MT Bold" panose="020F0704030504030204" pitchFamily="34" charset="0"/>
            </a:endParaRPr>
          </a:p>
        </p:txBody>
      </p:sp>
      <p:sp>
        <p:nvSpPr>
          <p:cNvPr id="11" name="TextBox 10"/>
          <p:cNvSpPr txBox="1"/>
          <p:nvPr/>
        </p:nvSpPr>
        <p:spPr>
          <a:xfrm>
            <a:off x="572568" y="5204389"/>
            <a:ext cx="2563739" cy="646331"/>
          </a:xfrm>
          <a:prstGeom prst="rect">
            <a:avLst/>
          </a:prstGeom>
          <a:noFill/>
        </p:spPr>
        <p:txBody>
          <a:bodyPr wrap="square" rtlCol="0">
            <a:spAutoFit/>
          </a:bodyPr>
          <a:lstStyle/>
          <a:p>
            <a:r>
              <a:rPr lang="en-US" sz="3600" dirty="0" smtClean="0">
                <a:latin typeface="Arial Rounded MT Bold" panose="020F0704030504030204" pitchFamily="34" charset="0"/>
              </a:rPr>
              <a:t>Antonym</a:t>
            </a:r>
            <a:endParaRPr lang="en-US" sz="3600" dirty="0">
              <a:latin typeface="Arial Rounded MT Bold" panose="020F0704030504030204" pitchFamily="34" charset="0"/>
            </a:endParaRPr>
          </a:p>
        </p:txBody>
      </p:sp>
      <p:sp>
        <p:nvSpPr>
          <p:cNvPr id="12" name="Right Arrow 11"/>
          <p:cNvSpPr/>
          <p:nvPr/>
        </p:nvSpPr>
        <p:spPr>
          <a:xfrm>
            <a:off x="3136307" y="5383850"/>
            <a:ext cx="615297" cy="35037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3" name="TextBox 12"/>
          <p:cNvSpPr txBox="1"/>
          <p:nvPr/>
        </p:nvSpPr>
        <p:spPr>
          <a:xfrm>
            <a:off x="3990885" y="5204389"/>
            <a:ext cx="4016523" cy="584775"/>
          </a:xfrm>
          <a:prstGeom prst="rect">
            <a:avLst/>
          </a:prstGeom>
          <a:noFill/>
        </p:spPr>
        <p:txBody>
          <a:bodyPr wrap="square" rtlCol="0">
            <a:spAutoFit/>
          </a:bodyPr>
          <a:lstStyle/>
          <a:p>
            <a:r>
              <a:rPr lang="en-US" sz="3200" dirty="0" smtClean="0">
                <a:latin typeface="Arial Rounded MT Bold" panose="020F0704030504030204" pitchFamily="34" charset="0"/>
              </a:rPr>
              <a:t>Characteristic less</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186195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500" fill="hold"/>
                                        <p:tgtEl>
                                          <p:spTgt spid="6"/>
                                        </p:tgtEl>
                                        <p:attrNameLst>
                                          <p:attrName>ppt_x</p:attrName>
                                        </p:attrNameLst>
                                      </p:cBhvr>
                                      <p:tavLst>
                                        <p:tav tm="0">
                                          <p:val>
                                            <p:strVal val="#ppt_x"/>
                                          </p:val>
                                        </p:tav>
                                        <p:tav tm="100000">
                                          <p:val>
                                            <p:strVal val="#ppt_x"/>
                                          </p:val>
                                        </p:tav>
                                      </p:tavLst>
                                    </p:anim>
                                    <p:anim calcmode="lin" valueType="num">
                                      <p:cBhvr additive="base">
                                        <p:cTn id="3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heel(1)">
                                      <p:cBhvr>
                                        <p:cTn id="48" dur="20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ppt_x"/>
                                          </p:val>
                                        </p:tav>
                                        <p:tav tm="100000">
                                          <p:val>
                                            <p:strVal val="#ppt_x"/>
                                          </p:val>
                                        </p:tav>
                                      </p:tavLst>
                                    </p:anim>
                                    <p:anim calcmode="lin" valueType="num">
                                      <p:cBhvr additive="base">
                                        <p:cTn id="5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1000"/>
                                        <p:tgtEl>
                                          <p:spTgt spid="10"/>
                                        </p:tgtEl>
                                      </p:cBhvr>
                                    </p:animEffect>
                                    <p:anim calcmode="lin" valueType="num">
                                      <p:cBhvr>
                                        <p:cTn id="60" dur="1000" fill="hold"/>
                                        <p:tgtEl>
                                          <p:spTgt spid="10"/>
                                        </p:tgtEl>
                                        <p:attrNameLst>
                                          <p:attrName>ppt_x</p:attrName>
                                        </p:attrNameLst>
                                      </p:cBhvr>
                                      <p:tavLst>
                                        <p:tav tm="0">
                                          <p:val>
                                            <p:strVal val="#ppt_x"/>
                                          </p:val>
                                        </p:tav>
                                        <p:tav tm="100000">
                                          <p:val>
                                            <p:strVal val="#ppt_x"/>
                                          </p:val>
                                        </p:tav>
                                      </p:tavLst>
                                    </p:anim>
                                    <p:anim calcmode="lin" valueType="num">
                                      <p:cBhvr>
                                        <p:cTn id="6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p:cTn id="66" dur="1000" fill="hold"/>
                                        <p:tgtEl>
                                          <p:spTgt spid="11"/>
                                        </p:tgtEl>
                                        <p:attrNameLst>
                                          <p:attrName>ppt_w</p:attrName>
                                        </p:attrNameLst>
                                      </p:cBhvr>
                                      <p:tavLst>
                                        <p:tav tm="0">
                                          <p:val>
                                            <p:fltVal val="0"/>
                                          </p:val>
                                        </p:tav>
                                        <p:tav tm="100000">
                                          <p:val>
                                            <p:strVal val="#ppt_w"/>
                                          </p:val>
                                        </p:tav>
                                      </p:tavLst>
                                    </p:anim>
                                    <p:anim calcmode="lin" valueType="num">
                                      <p:cBhvr>
                                        <p:cTn id="67" dur="1000" fill="hold"/>
                                        <p:tgtEl>
                                          <p:spTgt spid="11"/>
                                        </p:tgtEl>
                                        <p:attrNameLst>
                                          <p:attrName>ppt_h</p:attrName>
                                        </p:attrNameLst>
                                      </p:cBhvr>
                                      <p:tavLst>
                                        <p:tav tm="0">
                                          <p:val>
                                            <p:fltVal val="0"/>
                                          </p:val>
                                        </p:tav>
                                        <p:tav tm="100000">
                                          <p:val>
                                            <p:strVal val="#ppt_h"/>
                                          </p:val>
                                        </p:tav>
                                      </p:tavLst>
                                    </p:anim>
                                    <p:anim calcmode="lin" valueType="num">
                                      <p:cBhvr>
                                        <p:cTn id="68" dur="1000" fill="hold"/>
                                        <p:tgtEl>
                                          <p:spTgt spid="11"/>
                                        </p:tgtEl>
                                        <p:attrNameLst>
                                          <p:attrName>style.rotation</p:attrName>
                                        </p:attrNameLst>
                                      </p:cBhvr>
                                      <p:tavLst>
                                        <p:tav tm="0">
                                          <p:val>
                                            <p:fltVal val="90"/>
                                          </p:val>
                                        </p:tav>
                                        <p:tav tm="100000">
                                          <p:val>
                                            <p:fltVal val="0"/>
                                          </p:val>
                                        </p:tav>
                                      </p:tavLst>
                                    </p:anim>
                                    <p:animEffect transition="in" filter="fade">
                                      <p:cBhvr>
                                        <p:cTn id="69" dur="10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down)">
                                      <p:cBhvr>
                                        <p:cTn id="74" dur="580">
                                          <p:stCondLst>
                                            <p:cond delay="0"/>
                                          </p:stCondLst>
                                        </p:cTn>
                                        <p:tgtEl>
                                          <p:spTgt spid="12"/>
                                        </p:tgtEl>
                                      </p:cBhvr>
                                    </p:animEffect>
                                    <p:anim calcmode="lin" valueType="num">
                                      <p:cBhvr>
                                        <p:cTn id="7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0" dur="26">
                                          <p:stCondLst>
                                            <p:cond delay="650"/>
                                          </p:stCondLst>
                                        </p:cTn>
                                        <p:tgtEl>
                                          <p:spTgt spid="12"/>
                                        </p:tgtEl>
                                      </p:cBhvr>
                                      <p:to x="100000" y="60000"/>
                                    </p:animScale>
                                    <p:animScale>
                                      <p:cBhvr>
                                        <p:cTn id="81" dur="166" decel="50000">
                                          <p:stCondLst>
                                            <p:cond delay="676"/>
                                          </p:stCondLst>
                                        </p:cTn>
                                        <p:tgtEl>
                                          <p:spTgt spid="12"/>
                                        </p:tgtEl>
                                      </p:cBhvr>
                                      <p:to x="100000" y="100000"/>
                                    </p:animScale>
                                    <p:animScale>
                                      <p:cBhvr>
                                        <p:cTn id="82" dur="26">
                                          <p:stCondLst>
                                            <p:cond delay="1312"/>
                                          </p:stCondLst>
                                        </p:cTn>
                                        <p:tgtEl>
                                          <p:spTgt spid="12"/>
                                        </p:tgtEl>
                                      </p:cBhvr>
                                      <p:to x="100000" y="80000"/>
                                    </p:animScale>
                                    <p:animScale>
                                      <p:cBhvr>
                                        <p:cTn id="83" dur="166" decel="50000">
                                          <p:stCondLst>
                                            <p:cond delay="1338"/>
                                          </p:stCondLst>
                                        </p:cTn>
                                        <p:tgtEl>
                                          <p:spTgt spid="12"/>
                                        </p:tgtEl>
                                      </p:cBhvr>
                                      <p:to x="100000" y="100000"/>
                                    </p:animScale>
                                    <p:animScale>
                                      <p:cBhvr>
                                        <p:cTn id="84" dur="26">
                                          <p:stCondLst>
                                            <p:cond delay="1642"/>
                                          </p:stCondLst>
                                        </p:cTn>
                                        <p:tgtEl>
                                          <p:spTgt spid="12"/>
                                        </p:tgtEl>
                                      </p:cBhvr>
                                      <p:to x="100000" y="90000"/>
                                    </p:animScale>
                                    <p:animScale>
                                      <p:cBhvr>
                                        <p:cTn id="85" dur="166" decel="50000">
                                          <p:stCondLst>
                                            <p:cond delay="1668"/>
                                          </p:stCondLst>
                                        </p:cTn>
                                        <p:tgtEl>
                                          <p:spTgt spid="12"/>
                                        </p:tgtEl>
                                      </p:cBhvr>
                                      <p:to x="100000" y="100000"/>
                                    </p:animScale>
                                    <p:animScale>
                                      <p:cBhvr>
                                        <p:cTn id="86" dur="26">
                                          <p:stCondLst>
                                            <p:cond delay="1808"/>
                                          </p:stCondLst>
                                        </p:cTn>
                                        <p:tgtEl>
                                          <p:spTgt spid="12"/>
                                        </p:tgtEl>
                                      </p:cBhvr>
                                      <p:to x="100000" y="95000"/>
                                    </p:animScale>
                                    <p:animScale>
                                      <p:cBhvr>
                                        <p:cTn id="87" dur="166" decel="50000">
                                          <p:stCondLst>
                                            <p:cond delay="1834"/>
                                          </p:stCondLst>
                                        </p:cTn>
                                        <p:tgtEl>
                                          <p:spTgt spid="12"/>
                                        </p:tgtEl>
                                      </p:cBhvr>
                                      <p:to x="100000" y="100000"/>
                                    </p:animScale>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 calcmode="lin" valueType="num">
                                      <p:cBhvr>
                                        <p:cTn id="92" dur="1000" fill="hold"/>
                                        <p:tgtEl>
                                          <p:spTgt spid="13"/>
                                        </p:tgtEl>
                                        <p:attrNameLst>
                                          <p:attrName>ppt_w</p:attrName>
                                        </p:attrNameLst>
                                      </p:cBhvr>
                                      <p:tavLst>
                                        <p:tav tm="0">
                                          <p:val>
                                            <p:fltVal val="0"/>
                                          </p:val>
                                        </p:tav>
                                        <p:tav tm="100000">
                                          <p:val>
                                            <p:strVal val="#ppt_w"/>
                                          </p:val>
                                        </p:tav>
                                      </p:tavLst>
                                    </p:anim>
                                    <p:anim calcmode="lin" valueType="num">
                                      <p:cBhvr>
                                        <p:cTn id="93" dur="1000" fill="hold"/>
                                        <p:tgtEl>
                                          <p:spTgt spid="13"/>
                                        </p:tgtEl>
                                        <p:attrNameLst>
                                          <p:attrName>ppt_h</p:attrName>
                                        </p:attrNameLst>
                                      </p:cBhvr>
                                      <p:tavLst>
                                        <p:tav tm="0">
                                          <p:val>
                                            <p:fltVal val="0"/>
                                          </p:val>
                                        </p:tav>
                                        <p:tav tm="100000">
                                          <p:val>
                                            <p:strVal val="#ppt_h"/>
                                          </p:val>
                                        </p:tav>
                                      </p:tavLst>
                                    </p:anim>
                                    <p:anim calcmode="lin" valueType="num">
                                      <p:cBhvr>
                                        <p:cTn id="94" dur="1000" fill="hold"/>
                                        <p:tgtEl>
                                          <p:spTgt spid="13"/>
                                        </p:tgtEl>
                                        <p:attrNameLst>
                                          <p:attrName>style.rotation</p:attrName>
                                        </p:attrNameLst>
                                      </p:cBhvr>
                                      <p:tavLst>
                                        <p:tav tm="0">
                                          <p:val>
                                            <p:fltVal val="90"/>
                                          </p:val>
                                        </p:tav>
                                        <p:tav tm="100000">
                                          <p:val>
                                            <p:fltVal val="0"/>
                                          </p:val>
                                        </p:tav>
                                      </p:tavLst>
                                    </p:anim>
                                    <p:animEffect transition="in" filter="fade">
                                      <p:cBhvr>
                                        <p:cTn id="9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P spid="7" grpId="0" animBg="1"/>
      <p:bldP spid="8" grpId="0"/>
      <p:bldP spid="9" grpId="0" animBg="1"/>
      <p:bldP spid="10" grpId="0"/>
      <p:bldP spid="11" grpId="0"/>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8744" y="538385"/>
            <a:ext cx="3127761" cy="646331"/>
          </a:xfrm>
          <a:prstGeom prst="rect">
            <a:avLst/>
          </a:prstGeom>
          <a:noFill/>
        </p:spPr>
        <p:txBody>
          <a:bodyPr wrap="square" rtlCol="0">
            <a:spAutoFit/>
          </a:bodyPr>
          <a:lstStyle/>
          <a:p>
            <a:r>
              <a:rPr lang="en-US" sz="3600" dirty="0" smtClean="0">
                <a:latin typeface="Arial Rounded MT Bold" panose="020F0704030504030204" pitchFamily="34" charset="0"/>
              </a:rPr>
              <a:t>Communities</a:t>
            </a:r>
            <a:endParaRPr lang="en-US" sz="3600" dirty="0">
              <a:latin typeface="Arial Rounded MT Bold" panose="020F0704030504030204" pitchFamily="34" charset="0"/>
            </a:endParaRPr>
          </a:p>
        </p:txBody>
      </p:sp>
      <p:sp>
        <p:nvSpPr>
          <p:cNvPr id="3" name="Right Arrow 2"/>
          <p:cNvSpPr/>
          <p:nvPr/>
        </p:nvSpPr>
        <p:spPr>
          <a:xfrm>
            <a:off x="3597778" y="673542"/>
            <a:ext cx="632389" cy="376015"/>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2542" y="247829"/>
            <a:ext cx="4093434" cy="17689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ight Arrow 4"/>
          <p:cNvSpPr/>
          <p:nvPr/>
        </p:nvSpPr>
        <p:spPr>
          <a:xfrm>
            <a:off x="8614161" y="794759"/>
            <a:ext cx="623843" cy="38995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9280737" y="685401"/>
            <a:ext cx="2803020" cy="584775"/>
          </a:xfrm>
          <a:prstGeom prst="rect">
            <a:avLst/>
          </a:prstGeom>
          <a:noFill/>
        </p:spPr>
        <p:txBody>
          <a:bodyPr wrap="square" rtlCol="0">
            <a:spAutoFit/>
          </a:bodyPr>
          <a:lstStyle/>
          <a:p>
            <a:r>
              <a:rPr lang="en-US" sz="3200" dirty="0" smtClean="0">
                <a:latin typeface="Arial Rounded MT Bold" panose="020F0704030504030204" pitchFamily="34" charset="0"/>
              </a:rPr>
              <a:t>People, Race</a:t>
            </a:r>
            <a:endParaRPr lang="en-US" sz="3200" dirty="0">
              <a:latin typeface="Arial Rounded MT Bold" panose="020F0704030504030204" pitchFamily="34" charset="0"/>
            </a:endParaRPr>
          </a:p>
        </p:txBody>
      </p:sp>
      <p:sp>
        <p:nvSpPr>
          <p:cNvPr id="7" name="Down Arrow 6"/>
          <p:cNvSpPr/>
          <p:nvPr/>
        </p:nvSpPr>
        <p:spPr>
          <a:xfrm>
            <a:off x="10178042" y="1270176"/>
            <a:ext cx="358927" cy="1233742"/>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 name="TextBox 7"/>
          <p:cNvSpPr txBox="1"/>
          <p:nvPr/>
        </p:nvSpPr>
        <p:spPr>
          <a:xfrm>
            <a:off x="5623133" y="2550084"/>
            <a:ext cx="6366617" cy="1077218"/>
          </a:xfrm>
          <a:prstGeom prst="rect">
            <a:avLst/>
          </a:prstGeom>
          <a:noFill/>
        </p:spPr>
        <p:txBody>
          <a:bodyPr wrap="square" rtlCol="0">
            <a:spAutoFit/>
          </a:bodyPr>
          <a:lstStyle/>
          <a:p>
            <a:pPr algn="ctr"/>
            <a:r>
              <a:rPr lang="en-US" sz="3200" dirty="0" smtClean="0">
                <a:latin typeface="Arial Rounded MT Bold" panose="020F0704030504030204" pitchFamily="34" charset="0"/>
              </a:rPr>
              <a:t>They have good relation in their own communities.</a:t>
            </a:r>
            <a:endParaRPr lang="en-US" sz="3200" dirty="0">
              <a:latin typeface="Arial Rounded MT Bold" panose="020F0704030504030204" pitchFamily="34" charset="0"/>
            </a:endParaRPr>
          </a:p>
        </p:txBody>
      </p:sp>
      <p:sp>
        <p:nvSpPr>
          <p:cNvPr id="9" name="Down Arrow 8"/>
          <p:cNvSpPr/>
          <p:nvPr/>
        </p:nvSpPr>
        <p:spPr>
          <a:xfrm>
            <a:off x="1674975" y="1270176"/>
            <a:ext cx="376015" cy="609899"/>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1042587" y="2016809"/>
            <a:ext cx="1982624" cy="584775"/>
          </a:xfrm>
          <a:prstGeom prst="rect">
            <a:avLst/>
          </a:prstGeom>
          <a:noFill/>
        </p:spPr>
        <p:txBody>
          <a:bodyPr wrap="square" rtlCol="0">
            <a:spAutoFit/>
          </a:bodyPr>
          <a:lstStyle/>
          <a:p>
            <a:pPr algn="ctr"/>
            <a:r>
              <a:rPr lang="en-US" sz="3200" dirty="0" smtClean="0">
                <a:latin typeface="Arial Rounded MT Bold" panose="020F0704030504030204" pitchFamily="34" charset="0"/>
              </a:rPr>
              <a:t>Noun</a:t>
            </a:r>
            <a:endParaRPr lang="en-US" sz="3200" dirty="0">
              <a:latin typeface="Arial Rounded MT Bold" panose="020F0704030504030204" pitchFamily="34" charset="0"/>
            </a:endParaRPr>
          </a:p>
        </p:txBody>
      </p:sp>
      <p:sp>
        <p:nvSpPr>
          <p:cNvPr id="11" name="TextBox 10"/>
          <p:cNvSpPr txBox="1"/>
          <p:nvPr/>
        </p:nvSpPr>
        <p:spPr>
          <a:xfrm>
            <a:off x="418745" y="4760007"/>
            <a:ext cx="2375730" cy="646331"/>
          </a:xfrm>
          <a:prstGeom prst="rect">
            <a:avLst/>
          </a:prstGeom>
          <a:noFill/>
        </p:spPr>
        <p:txBody>
          <a:bodyPr wrap="square" rtlCol="0">
            <a:spAutoFit/>
          </a:bodyPr>
          <a:lstStyle/>
          <a:p>
            <a:r>
              <a:rPr lang="en-US" sz="3600" dirty="0" smtClean="0">
                <a:latin typeface="Arial Rounded MT Bold" panose="020F0704030504030204" pitchFamily="34" charset="0"/>
              </a:rPr>
              <a:t>Antonym</a:t>
            </a:r>
            <a:endParaRPr lang="en-US" sz="3600" dirty="0">
              <a:latin typeface="Arial Rounded MT Bold" panose="020F0704030504030204" pitchFamily="34" charset="0"/>
            </a:endParaRPr>
          </a:p>
        </p:txBody>
      </p:sp>
      <p:sp>
        <p:nvSpPr>
          <p:cNvPr id="12" name="Right Arrow 11"/>
          <p:cNvSpPr/>
          <p:nvPr/>
        </p:nvSpPr>
        <p:spPr>
          <a:xfrm>
            <a:off x="2871387" y="4926649"/>
            <a:ext cx="726391" cy="313045"/>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3" name="TextBox 12"/>
          <p:cNvSpPr txBox="1"/>
          <p:nvPr/>
        </p:nvSpPr>
        <p:spPr>
          <a:xfrm>
            <a:off x="3819970" y="4760007"/>
            <a:ext cx="2221907" cy="584775"/>
          </a:xfrm>
          <a:prstGeom prst="rect">
            <a:avLst/>
          </a:prstGeom>
          <a:noFill/>
        </p:spPr>
        <p:txBody>
          <a:bodyPr wrap="square" rtlCol="0">
            <a:spAutoFit/>
          </a:bodyPr>
          <a:lstStyle/>
          <a:p>
            <a:r>
              <a:rPr lang="en-US" sz="3200" dirty="0" smtClean="0">
                <a:latin typeface="Arial Rounded MT Bold" panose="020F0704030504030204" pitchFamily="34" charset="0"/>
              </a:rPr>
              <a:t>Folk less </a:t>
            </a:r>
            <a:endParaRPr lang="en-US" sz="3200" dirty="0">
              <a:latin typeface="Arial Rounded MT Bold" panose="020F0704030504030204" pitchFamily="34" charset="0"/>
            </a:endParaRPr>
          </a:p>
        </p:txBody>
      </p:sp>
    </p:spTree>
    <p:extLst>
      <p:ext uri="{BB962C8B-B14F-4D97-AF65-F5344CB8AC3E}">
        <p14:creationId xmlns:p14="http://schemas.microsoft.com/office/powerpoint/2010/main" val="395264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anim calcmode="lin" valueType="num">
                                      <p:cBhvr>
                                        <p:cTn id="36" dur="1000" fill="hold"/>
                                        <p:tgtEl>
                                          <p:spTgt spid="6"/>
                                        </p:tgtEl>
                                        <p:attrNameLst>
                                          <p:attrName>style.rotation</p:attrName>
                                        </p:attrNameLst>
                                      </p:cBhvr>
                                      <p:tavLst>
                                        <p:tav tm="0">
                                          <p:val>
                                            <p:fltVal val="90"/>
                                          </p:val>
                                        </p:tav>
                                        <p:tav tm="100000">
                                          <p:val>
                                            <p:fltVal val="0"/>
                                          </p:val>
                                        </p:tav>
                                      </p:tavLst>
                                    </p:anim>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heel(1)">
                                      <p:cBhvr>
                                        <p:cTn id="49" dur="20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additive="base">
                                        <p:cTn id="54" dur="500" fill="hold"/>
                                        <p:tgtEl>
                                          <p:spTgt spid="9"/>
                                        </p:tgtEl>
                                        <p:attrNameLst>
                                          <p:attrName>ppt_x</p:attrName>
                                        </p:attrNameLst>
                                      </p:cBhvr>
                                      <p:tavLst>
                                        <p:tav tm="0">
                                          <p:val>
                                            <p:strVal val="#ppt_x"/>
                                          </p:val>
                                        </p:tav>
                                        <p:tav tm="100000">
                                          <p:val>
                                            <p:strVal val="#ppt_x"/>
                                          </p:val>
                                        </p:tav>
                                      </p:tavLst>
                                    </p:anim>
                                    <p:anim calcmode="lin" valueType="num">
                                      <p:cBhvr additive="base">
                                        <p:cTn id="5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1000" fill="hold"/>
                                        <p:tgtEl>
                                          <p:spTgt spid="10"/>
                                        </p:tgtEl>
                                        <p:attrNameLst>
                                          <p:attrName>ppt_w</p:attrName>
                                        </p:attrNameLst>
                                      </p:cBhvr>
                                      <p:tavLst>
                                        <p:tav tm="0">
                                          <p:val>
                                            <p:fltVal val="0"/>
                                          </p:val>
                                        </p:tav>
                                        <p:tav tm="100000">
                                          <p:val>
                                            <p:strVal val="#ppt_w"/>
                                          </p:val>
                                        </p:tav>
                                      </p:tavLst>
                                    </p:anim>
                                    <p:anim calcmode="lin" valueType="num">
                                      <p:cBhvr>
                                        <p:cTn id="61" dur="1000" fill="hold"/>
                                        <p:tgtEl>
                                          <p:spTgt spid="10"/>
                                        </p:tgtEl>
                                        <p:attrNameLst>
                                          <p:attrName>ppt_h</p:attrName>
                                        </p:attrNameLst>
                                      </p:cBhvr>
                                      <p:tavLst>
                                        <p:tav tm="0">
                                          <p:val>
                                            <p:fltVal val="0"/>
                                          </p:val>
                                        </p:tav>
                                        <p:tav tm="100000">
                                          <p:val>
                                            <p:strVal val="#ppt_h"/>
                                          </p:val>
                                        </p:tav>
                                      </p:tavLst>
                                    </p:anim>
                                    <p:anim calcmode="lin" valueType="num">
                                      <p:cBhvr>
                                        <p:cTn id="62" dur="1000" fill="hold"/>
                                        <p:tgtEl>
                                          <p:spTgt spid="10"/>
                                        </p:tgtEl>
                                        <p:attrNameLst>
                                          <p:attrName>style.rotation</p:attrName>
                                        </p:attrNameLst>
                                      </p:cBhvr>
                                      <p:tavLst>
                                        <p:tav tm="0">
                                          <p:val>
                                            <p:fltVal val="90"/>
                                          </p:val>
                                        </p:tav>
                                        <p:tav tm="100000">
                                          <p:val>
                                            <p:fltVal val="0"/>
                                          </p:val>
                                        </p:tav>
                                      </p:tavLst>
                                    </p:anim>
                                    <p:animEffect transition="in" filter="fade">
                                      <p:cBhvr>
                                        <p:cTn id="63" dur="1000"/>
                                        <p:tgtEl>
                                          <p:spTgt spid="10"/>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down)">
                                      <p:cBhvr>
                                        <p:cTn id="68" dur="580">
                                          <p:stCondLst>
                                            <p:cond delay="0"/>
                                          </p:stCondLst>
                                        </p:cTn>
                                        <p:tgtEl>
                                          <p:spTgt spid="11"/>
                                        </p:tgtEl>
                                      </p:cBhvr>
                                    </p:animEffect>
                                    <p:anim calcmode="lin" valueType="num">
                                      <p:cBhvr>
                                        <p:cTn id="69"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4" dur="26">
                                          <p:stCondLst>
                                            <p:cond delay="650"/>
                                          </p:stCondLst>
                                        </p:cTn>
                                        <p:tgtEl>
                                          <p:spTgt spid="11"/>
                                        </p:tgtEl>
                                      </p:cBhvr>
                                      <p:to x="100000" y="60000"/>
                                    </p:animScale>
                                    <p:animScale>
                                      <p:cBhvr>
                                        <p:cTn id="75" dur="166" decel="50000">
                                          <p:stCondLst>
                                            <p:cond delay="676"/>
                                          </p:stCondLst>
                                        </p:cTn>
                                        <p:tgtEl>
                                          <p:spTgt spid="11"/>
                                        </p:tgtEl>
                                      </p:cBhvr>
                                      <p:to x="100000" y="100000"/>
                                    </p:animScale>
                                    <p:animScale>
                                      <p:cBhvr>
                                        <p:cTn id="76" dur="26">
                                          <p:stCondLst>
                                            <p:cond delay="1312"/>
                                          </p:stCondLst>
                                        </p:cTn>
                                        <p:tgtEl>
                                          <p:spTgt spid="11"/>
                                        </p:tgtEl>
                                      </p:cBhvr>
                                      <p:to x="100000" y="80000"/>
                                    </p:animScale>
                                    <p:animScale>
                                      <p:cBhvr>
                                        <p:cTn id="77" dur="166" decel="50000">
                                          <p:stCondLst>
                                            <p:cond delay="1338"/>
                                          </p:stCondLst>
                                        </p:cTn>
                                        <p:tgtEl>
                                          <p:spTgt spid="11"/>
                                        </p:tgtEl>
                                      </p:cBhvr>
                                      <p:to x="100000" y="100000"/>
                                    </p:animScale>
                                    <p:animScale>
                                      <p:cBhvr>
                                        <p:cTn id="78" dur="26">
                                          <p:stCondLst>
                                            <p:cond delay="1642"/>
                                          </p:stCondLst>
                                        </p:cTn>
                                        <p:tgtEl>
                                          <p:spTgt spid="11"/>
                                        </p:tgtEl>
                                      </p:cBhvr>
                                      <p:to x="100000" y="90000"/>
                                    </p:animScale>
                                    <p:animScale>
                                      <p:cBhvr>
                                        <p:cTn id="79" dur="166" decel="50000">
                                          <p:stCondLst>
                                            <p:cond delay="1668"/>
                                          </p:stCondLst>
                                        </p:cTn>
                                        <p:tgtEl>
                                          <p:spTgt spid="11"/>
                                        </p:tgtEl>
                                      </p:cBhvr>
                                      <p:to x="100000" y="100000"/>
                                    </p:animScale>
                                    <p:animScale>
                                      <p:cBhvr>
                                        <p:cTn id="80" dur="26">
                                          <p:stCondLst>
                                            <p:cond delay="1808"/>
                                          </p:stCondLst>
                                        </p:cTn>
                                        <p:tgtEl>
                                          <p:spTgt spid="11"/>
                                        </p:tgtEl>
                                      </p:cBhvr>
                                      <p:to x="100000" y="95000"/>
                                    </p:animScale>
                                    <p:animScale>
                                      <p:cBhvr>
                                        <p:cTn id="81" dur="166" decel="50000">
                                          <p:stCondLst>
                                            <p:cond delay="1834"/>
                                          </p:stCondLst>
                                        </p:cTn>
                                        <p:tgtEl>
                                          <p:spTgt spid="11"/>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 calcmode="lin" valueType="num">
                                      <p:cBhvr additive="base">
                                        <p:cTn id="86" dur="500" fill="hold"/>
                                        <p:tgtEl>
                                          <p:spTgt spid="12"/>
                                        </p:tgtEl>
                                        <p:attrNameLst>
                                          <p:attrName>ppt_x</p:attrName>
                                        </p:attrNameLst>
                                      </p:cBhvr>
                                      <p:tavLst>
                                        <p:tav tm="0">
                                          <p:val>
                                            <p:strVal val="#ppt_x"/>
                                          </p:val>
                                        </p:tav>
                                        <p:tav tm="100000">
                                          <p:val>
                                            <p:strVal val="#ppt_x"/>
                                          </p:val>
                                        </p:tav>
                                      </p:tavLst>
                                    </p:anim>
                                    <p:anim calcmode="lin" valueType="num">
                                      <p:cBhvr additive="base">
                                        <p:cTn id="8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5" presetClass="entr" presetSubtype="0" fill="hold" grpId="0"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fade">
                                      <p:cBhvr>
                                        <p:cTn id="92" dur="2000"/>
                                        <p:tgtEl>
                                          <p:spTgt spid="13"/>
                                        </p:tgtEl>
                                      </p:cBhvr>
                                    </p:animEffect>
                                    <p:anim calcmode="lin" valueType="num">
                                      <p:cBhvr>
                                        <p:cTn id="93" dur="2000" fill="hold"/>
                                        <p:tgtEl>
                                          <p:spTgt spid="13"/>
                                        </p:tgtEl>
                                        <p:attrNameLst>
                                          <p:attrName>ppt_w</p:attrName>
                                        </p:attrNameLst>
                                      </p:cBhvr>
                                      <p:tavLst>
                                        <p:tav tm="0" fmla="#ppt_w*sin(2.5*pi*$)">
                                          <p:val>
                                            <p:fltVal val="0"/>
                                          </p:val>
                                        </p:tav>
                                        <p:tav tm="100000">
                                          <p:val>
                                            <p:fltVal val="1"/>
                                          </p:val>
                                        </p:tav>
                                      </p:tavLst>
                                    </p:anim>
                                    <p:anim calcmode="lin" valueType="num">
                                      <p:cBhvr>
                                        <p:cTn id="94"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P spid="7" grpId="0" animBg="1"/>
      <p:bldP spid="8" grpId="0"/>
      <p:bldP spid="9" grpId="0" animBg="1"/>
      <p:bldP spid="10" grpId="0"/>
      <p:bldP spid="11" grpId="0"/>
      <p:bldP spid="12"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15483" y="233883"/>
            <a:ext cx="1538243" cy="646331"/>
          </a:xfrm>
          <a:prstGeom prst="rect">
            <a:avLst/>
          </a:prstGeom>
          <a:noFill/>
        </p:spPr>
        <p:txBody>
          <a:bodyPr wrap="square" rtlCol="0">
            <a:spAutoFit/>
          </a:bodyPr>
          <a:lstStyle/>
          <a:p>
            <a:pPr algn="ctr"/>
            <a:r>
              <a:rPr lang="en-US" sz="3600" dirty="0" smtClean="0"/>
              <a:t>Maize</a:t>
            </a:r>
            <a:endParaRPr lang="en-US" sz="3600" dirty="0"/>
          </a:p>
        </p:txBody>
      </p:sp>
      <p:sp>
        <p:nvSpPr>
          <p:cNvPr id="3" name="Down Arrow 2"/>
          <p:cNvSpPr/>
          <p:nvPr/>
        </p:nvSpPr>
        <p:spPr>
          <a:xfrm>
            <a:off x="5947873" y="880214"/>
            <a:ext cx="273465" cy="444381"/>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9238" y="1452785"/>
            <a:ext cx="3124200" cy="18373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Down Arrow 4"/>
          <p:cNvSpPr/>
          <p:nvPr/>
        </p:nvSpPr>
        <p:spPr>
          <a:xfrm>
            <a:off x="5980629" y="3365623"/>
            <a:ext cx="273465" cy="444381"/>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TextBox 5"/>
          <p:cNvSpPr txBox="1"/>
          <p:nvPr/>
        </p:nvSpPr>
        <p:spPr>
          <a:xfrm>
            <a:off x="4434368" y="3748762"/>
            <a:ext cx="3639451" cy="584775"/>
          </a:xfrm>
          <a:prstGeom prst="rect">
            <a:avLst/>
          </a:prstGeom>
          <a:noFill/>
        </p:spPr>
        <p:txBody>
          <a:bodyPr wrap="square" rtlCol="0">
            <a:spAutoFit/>
          </a:bodyPr>
          <a:lstStyle/>
          <a:p>
            <a:r>
              <a:rPr lang="en-US" sz="3200" dirty="0" smtClean="0">
                <a:latin typeface="Bahnschrift SemiBold" panose="020B0502040204020203" pitchFamily="34" charset="0"/>
              </a:rPr>
              <a:t>Millet, Indian Corn</a:t>
            </a:r>
            <a:endParaRPr lang="en-US" sz="3200" dirty="0">
              <a:latin typeface="Bahnschrift SemiBold" panose="020B0502040204020203" pitchFamily="34" charset="0"/>
            </a:endParaRPr>
          </a:p>
        </p:txBody>
      </p:sp>
      <p:sp>
        <p:nvSpPr>
          <p:cNvPr id="7" name="Right Arrow 6"/>
          <p:cNvSpPr/>
          <p:nvPr/>
        </p:nvSpPr>
        <p:spPr>
          <a:xfrm>
            <a:off x="6768269" y="402437"/>
            <a:ext cx="606751" cy="309221"/>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8" name="TextBox 7"/>
          <p:cNvSpPr txBox="1"/>
          <p:nvPr/>
        </p:nvSpPr>
        <p:spPr>
          <a:xfrm>
            <a:off x="7605757" y="291340"/>
            <a:ext cx="1230594" cy="584775"/>
          </a:xfrm>
          <a:prstGeom prst="rect">
            <a:avLst/>
          </a:prstGeom>
          <a:noFill/>
        </p:spPr>
        <p:txBody>
          <a:bodyPr wrap="square" rtlCol="0">
            <a:spAutoFit/>
          </a:bodyPr>
          <a:lstStyle/>
          <a:p>
            <a:r>
              <a:rPr lang="en-US" sz="3200" dirty="0" smtClean="0">
                <a:latin typeface="Bahnschrift SemiBold" panose="020B0502040204020203" pitchFamily="34" charset="0"/>
              </a:rPr>
              <a:t>Noun</a:t>
            </a:r>
            <a:endParaRPr lang="en-US" sz="3200" dirty="0">
              <a:latin typeface="Bahnschrift SemiBold" panose="020B0502040204020203" pitchFamily="34" charset="0"/>
            </a:endParaRPr>
          </a:p>
        </p:txBody>
      </p:sp>
      <p:sp>
        <p:nvSpPr>
          <p:cNvPr id="9" name="Down Arrow 8"/>
          <p:cNvSpPr/>
          <p:nvPr/>
        </p:nvSpPr>
        <p:spPr>
          <a:xfrm>
            <a:off x="5989180" y="4305657"/>
            <a:ext cx="273465" cy="444381"/>
          </a:xfrm>
          <a:prstGeom prst="down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0" name="TextBox 9"/>
          <p:cNvSpPr txBox="1"/>
          <p:nvPr/>
        </p:nvSpPr>
        <p:spPr>
          <a:xfrm>
            <a:off x="2429856" y="4829190"/>
            <a:ext cx="8184021" cy="584775"/>
          </a:xfrm>
          <a:prstGeom prst="rect">
            <a:avLst/>
          </a:prstGeom>
          <a:noFill/>
        </p:spPr>
        <p:txBody>
          <a:bodyPr wrap="square" rtlCol="0">
            <a:spAutoFit/>
          </a:bodyPr>
          <a:lstStyle/>
          <a:p>
            <a:r>
              <a:rPr lang="en-US" sz="3200" dirty="0" smtClean="0">
                <a:latin typeface="Bahnschrift SemiBold" panose="020B0502040204020203" pitchFamily="34" charset="0"/>
              </a:rPr>
              <a:t>Our ethnics eat maize, fish and vegetables.</a:t>
            </a:r>
            <a:endParaRPr lang="en-US" sz="3200" dirty="0">
              <a:latin typeface="Bahnschrift SemiBold" panose="020B0502040204020203" pitchFamily="34" charset="0"/>
            </a:endParaRPr>
          </a:p>
        </p:txBody>
      </p:sp>
    </p:spTree>
    <p:extLst>
      <p:ext uri="{BB962C8B-B14F-4D97-AF65-F5344CB8AC3E}">
        <p14:creationId xmlns:p14="http://schemas.microsoft.com/office/powerpoint/2010/main" val="405348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p:cTn id="45" dur="1000" fill="hold"/>
                                        <p:tgtEl>
                                          <p:spTgt spid="10"/>
                                        </p:tgtEl>
                                        <p:attrNameLst>
                                          <p:attrName>ppt_w</p:attrName>
                                        </p:attrNameLst>
                                      </p:cBhvr>
                                      <p:tavLst>
                                        <p:tav tm="0">
                                          <p:val>
                                            <p:fltVal val="0"/>
                                          </p:val>
                                        </p:tav>
                                        <p:tav tm="100000">
                                          <p:val>
                                            <p:strVal val="#ppt_w"/>
                                          </p:val>
                                        </p:tav>
                                      </p:tavLst>
                                    </p:anim>
                                    <p:anim calcmode="lin" valueType="num">
                                      <p:cBhvr>
                                        <p:cTn id="46" dur="1000" fill="hold"/>
                                        <p:tgtEl>
                                          <p:spTgt spid="10"/>
                                        </p:tgtEl>
                                        <p:attrNameLst>
                                          <p:attrName>ppt_h</p:attrName>
                                        </p:attrNameLst>
                                      </p:cBhvr>
                                      <p:tavLst>
                                        <p:tav tm="0">
                                          <p:val>
                                            <p:fltVal val="0"/>
                                          </p:val>
                                        </p:tav>
                                        <p:tav tm="100000">
                                          <p:val>
                                            <p:strVal val="#ppt_h"/>
                                          </p:val>
                                        </p:tav>
                                      </p:tavLst>
                                    </p:anim>
                                    <p:anim calcmode="lin" valueType="num">
                                      <p:cBhvr>
                                        <p:cTn id="47" dur="1000" fill="hold"/>
                                        <p:tgtEl>
                                          <p:spTgt spid="10"/>
                                        </p:tgtEl>
                                        <p:attrNameLst>
                                          <p:attrName>style.rotation</p:attrName>
                                        </p:attrNameLst>
                                      </p:cBhvr>
                                      <p:tavLst>
                                        <p:tav tm="0">
                                          <p:val>
                                            <p:fltVal val="90"/>
                                          </p:val>
                                        </p:tav>
                                        <p:tav tm="100000">
                                          <p:val>
                                            <p:fltVal val="0"/>
                                          </p:val>
                                        </p:tav>
                                      </p:tavLst>
                                    </p:anim>
                                    <p:animEffect transition="in" filter="fade">
                                      <p:cBhvr>
                                        <p:cTn id="48" dur="10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1000"/>
                                        <p:tgtEl>
                                          <p:spTgt spid="8"/>
                                        </p:tgtEl>
                                      </p:cBhvr>
                                    </p:animEffect>
                                    <p:anim calcmode="lin" valueType="num">
                                      <p:cBhvr>
                                        <p:cTn id="60" dur="1000" fill="hold"/>
                                        <p:tgtEl>
                                          <p:spTgt spid="8"/>
                                        </p:tgtEl>
                                        <p:attrNameLst>
                                          <p:attrName>ppt_x</p:attrName>
                                        </p:attrNameLst>
                                      </p:cBhvr>
                                      <p:tavLst>
                                        <p:tav tm="0">
                                          <p:val>
                                            <p:strVal val="#ppt_x"/>
                                          </p:val>
                                        </p:tav>
                                        <p:tav tm="100000">
                                          <p:val>
                                            <p:strVal val="#ppt_x"/>
                                          </p:val>
                                        </p:tav>
                                      </p:tavLst>
                                    </p:anim>
                                    <p:anim calcmode="lin" valueType="num">
                                      <p:cBhvr>
                                        <p:cTn id="6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p:bldP spid="7" grpId="0" animBg="1"/>
      <p:bldP spid="8" grpId="0"/>
      <p:bldP spid="9" grpId="0" animBg="1"/>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624</Words>
  <Application>Microsoft Office PowerPoint</Application>
  <PresentationFormat>Widescreen</PresentationFormat>
  <Paragraphs>93</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Algerian</vt:lpstr>
      <vt:lpstr>Arial</vt:lpstr>
      <vt:lpstr>Arial Rounded MT Bold</vt:lpstr>
      <vt:lpstr>Bahnschrift SemiBold</vt:lpstr>
      <vt:lpstr>Baskerville Old Face</vt:lpstr>
      <vt:lpstr>Bell MT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40</cp:revision>
  <dcterms:created xsi:type="dcterms:W3CDTF">2020-05-08T20:22:40Z</dcterms:created>
  <dcterms:modified xsi:type="dcterms:W3CDTF">2020-06-11T04:20:47Z</dcterms:modified>
</cp:coreProperties>
</file>