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80" r:id="rId5"/>
    <p:sldId id="281" r:id="rId6"/>
    <p:sldId id="283" r:id="rId7"/>
    <p:sldId id="284" r:id="rId8"/>
    <p:sldId id="282" r:id="rId9"/>
    <p:sldId id="272" r:id="rId10"/>
    <p:sldId id="285" r:id="rId11"/>
    <p:sldId id="286" r:id="rId12"/>
    <p:sldId id="273" r:id="rId13"/>
    <p:sldId id="287" r:id="rId14"/>
    <p:sldId id="288" r:id="rId15"/>
    <p:sldId id="274" r:id="rId16"/>
    <p:sldId id="275" r:id="rId17"/>
    <p:sldId id="276" r:id="rId18"/>
    <p:sldId id="289" r:id="rId19"/>
    <p:sldId id="277" r:id="rId20"/>
    <p:sldId id="271" r:id="rId21"/>
    <p:sldId id="270" r:id="rId22"/>
    <p:sldId id="309" r:id="rId23"/>
    <p:sldId id="258" r:id="rId24"/>
    <p:sldId id="257" r:id="rId25"/>
    <p:sldId id="290" r:id="rId26"/>
    <p:sldId id="259" r:id="rId27"/>
    <p:sldId id="295" r:id="rId28"/>
    <p:sldId id="291" r:id="rId29"/>
    <p:sldId id="260" r:id="rId30"/>
    <p:sldId id="261" r:id="rId31"/>
    <p:sldId id="262" r:id="rId32"/>
    <p:sldId id="293" r:id="rId33"/>
    <p:sldId id="263" r:id="rId34"/>
    <p:sldId id="264" r:id="rId35"/>
    <p:sldId id="294" r:id="rId36"/>
    <p:sldId id="265" r:id="rId37"/>
    <p:sldId id="292" r:id="rId38"/>
    <p:sldId id="301" r:id="rId39"/>
    <p:sldId id="296" r:id="rId40"/>
    <p:sldId id="302" r:id="rId41"/>
    <p:sldId id="297" r:id="rId42"/>
    <p:sldId id="266" r:id="rId43"/>
    <p:sldId id="299" r:id="rId44"/>
    <p:sldId id="298" r:id="rId45"/>
    <p:sldId id="303" r:id="rId46"/>
    <p:sldId id="300" r:id="rId47"/>
    <p:sldId id="267" r:id="rId48"/>
    <p:sldId id="304" r:id="rId49"/>
    <p:sldId id="305" r:id="rId50"/>
    <p:sldId id="306" r:id="rId51"/>
    <p:sldId id="307" r:id="rId52"/>
    <p:sldId id="31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36" autoAdjust="0"/>
  </p:normalViewPr>
  <p:slideViewPr>
    <p:cSldViewPr snapToGrid="0">
      <p:cViewPr varScale="1">
        <p:scale>
          <a:sx n="48" d="100"/>
          <a:sy n="48" d="100"/>
        </p:scale>
        <p:origin x="79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2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2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5EBF8-39F4-4092-9EA5-A80885ADA07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DEDC-5E2F-4CEB-B671-10D13DC1C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0.PNG"/><Relationship Id="rId7" Type="http://schemas.openxmlformats.org/officeDocument/2006/relationships/image" Target="../media/image3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3.jpg"/><Relationship Id="rId7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jpg"/><Relationship Id="rId9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8.jpg"/><Relationship Id="rId7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2.PNG"/><Relationship Id="rId4" Type="http://schemas.openxmlformats.org/officeDocument/2006/relationships/image" Target="../media/image39.jpg"/><Relationship Id="rId9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03239" y="103239"/>
            <a:ext cx="11975689" cy="6533535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663678"/>
            <a:ext cx="10456605" cy="1120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784553"/>
            <a:ext cx="10456605" cy="4114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23" y="4722648"/>
            <a:ext cx="3620729" cy="117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26124"/>
            <a:ext cx="11934497" cy="673187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" y="961697"/>
            <a:ext cx="10389475" cy="5076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62" y="2159876"/>
            <a:ext cx="1560786" cy="3878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54" y="3909848"/>
            <a:ext cx="2533650" cy="2128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25" y="4106919"/>
            <a:ext cx="2163651" cy="1986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88" y="3405352"/>
            <a:ext cx="1976274" cy="1986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25" y="3342293"/>
            <a:ext cx="2118163" cy="1545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75" y="4035973"/>
            <a:ext cx="1930785" cy="19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26124"/>
            <a:ext cx="11934497" cy="673187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" y="961697"/>
            <a:ext cx="10389475" cy="5076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62" y="2159876"/>
            <a:ext cx="1560786" cy="3878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186">
            <a:off x="3394606" y="3890001"/>
            <a:ext cx="2705100" cy="21486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01" y="3019096"/>
            <a:ext cx="2705100" cy="1939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20" y="4430110"/>
            <a:ext cx="3540674" cy="16080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24" y="3279227"/>
            <a:ext cx="2447917" cy="1679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98" y="3279226"/>
            <a:ext cx="2250852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3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59" y="240670"/>
            <a:ext cx="11918731" cy="659195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82" y="1377014"/>
            <a:ext cx="4218635" cy="329171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2152" y="240670"/>
            <a:ext cx="11225048" cy="118906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62" y="1429736"/>
            <a:ext cx="1560786" cy="4608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16" y="1572724"/>
            <a:ext cx="2311532" cy="18170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7" y="1429735"/>
            <a:ext cx="2181526" cy="45808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94" y="4944990"/>
            <a:ext cx="2656491" cy="10325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15" y="4515181"/>
            <a:ext cx="1545150" cy="1487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10" y="4515181"/>
            <a:ext cx="2268099" cy="1462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50" y="3315436"/>
            <a:ext cx="1265030" cy="15850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10" y="3389752"/>
            <a:ext cx="126503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5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10358"/>
            <a:ext cx="11902966" cy="6605751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80" y="836094"/>
            <a:ext cx="9112468" cy="498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01" y="4232379"/>
            <a:ext cx="1265030" cy="158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06" y="1305555"/>
            <a:ext cx="1738167" cy="4608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7" y="836095"/>
            <a:ext cx="2181526" cy="5174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34" y="2148868"/>
            <a:ext cx="1265030" cy="1585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4" y="2148868"/>
            <a:ext cx="1265030" cy="1585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62" y="2620684"/>
            <a:ext cx="126503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0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26124"/>
            <a:ext cx="11934497" cy="673187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" y="961697"/>
            <a:ext cx="10389475" cy="5076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61" y="2159876"/>
            <a:ext cx="1560786" cy="3878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47" y="4488959"/>
            <a:ext cx="2123969" cy="1625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49" y="4488960"/>
            <a:ext cx="1921281" cy="1549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90" y="885759"/>
            <a:ext cx="1024758" cy="1199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18" y="885758"/>
            <a:ext cx="1455191" cy="1318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5" y="4488960"/>
            <a:ext cx="2175641" cy="1625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4" y="4631007"/>
            <a:ext cx="2134777" cy="1341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04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60" y="110359"/>
            <a:ext cx="11966026" cy="663728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961697"/>
            <a:ext cx="10168759" cy="49188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66" y="3704898"/>
            <a:ext cx="2070540" cy="2175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7" y="1135119"/>
            <a:ext cx="2343809" cy="4745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825" y="5021922"/>
            <a:ext cx="1844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চিনি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41890"/>
            <a:ext cx="11934497" cy="6716110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4" y="1040524"/>
            <a:ext cx="10199304" cy="4981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023">
            <a:off x="1046210" y="3113224"/>
            <a:ext cx="2062445" cy="1472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957">
            <a:off x="3251729" y="2602007"/>
            <a:ext cx="2533650" cy="1555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62" y="4977247"/>
            <a:ext cx="1295512" cy="1152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73" y="5268840"/>
            <a:ext cx="1330118" cy="900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988">
            <a:off x="3536732" y="3821362"/>
            <a:ext cx="2394137" cy="741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892">
            <a:off x="1314551" y="4669993"/>
            <a:ext cx="2327323" cy="6571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14" y="4694289"/>
            <a:ext cx="1454444" cy="1341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15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4083" y="110359"/>
            <a:ext cx="11992304" cy="6542689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6" y="962505"/>
            <a:ext cx="10247586" cy="4903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47" y="3593816"/>
            <a:ext cx="2436430" cy="121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5" y="3593816"/>
            <a:ext cx="2342330" cy="2282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05" y="2375636"/>
            <a:ext cx="1295512" cy="1135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35" y="1166649"/>
            <a:ext cx="1117381" cy="1142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119352"/>
            <a:ext cx="2187130" cy="1173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3813" y="1172033"/>
            <a:ext cx="798388" cy="100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1" y="1166649"/>
            <a:ext cx="1117381" cy="1142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72" y="1189348"/>
            <a:ext cx="1117381" cy="98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70" y="2375636"/>
            <a:ext cx="2187130" cy="1173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35" y="4690271"/>
            <a:ext cx="1714770" cy="11862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48277" y="4880773"/>
            <a:ext cx="15077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الملح</a:t>
            </a:r>
            <a:endParaRPr lang="en-US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47" y="4578737"/>
            <a:ext cx="2134777" cy="1341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20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58" y="141890"/>
            <a:ext cx="11966027" cy="6558455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65" y="857539"/>
            <a:ext cx="2427888" cy="5067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1" y="857538"/>
            <a:ext cx="2779058" cy="51744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22269" y="857538"/>
            <a:ext cx="5289496" cy="506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6603" y="266995"/>
            <a:ext cx="2860827" cy="45148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0911" y="2095946"/>
            <a:ext cx="2860827" cy="451487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396357" y="220719"/>
            <a:ext cx="7267904" cy="4957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4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59" y="110359"/>
            <a:ext cx="11966027" cy="6747641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61697"/>
            <a:ext cx="10294883" cy="50607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1505607" y="47297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03239"/>
            <a:ext cx="11960942" cy="665152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368710"/>
            <a:ext cx="11503742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0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8635" y="2995448"/>
            <a:ext cx="10373710" cy="2885090"/>
          </a:xfrm>
          <a:prstGeom prst="rect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600" b="1" dirty="0" smtClean="0">
                <a:solidFill>
                  <a:srgbClr val="FFFF00"/>
                </a:solidFill>
              </a:rPr>
              <a:t>البيع والشراء </a:t>
            </a:r>
            <a:endParaRPr lang="en-US" sz="166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5" y="1008992"/>
            <a:ext cx="10373710" cy="211257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07428" y="299544"/>
            <a:ext cx="11556124" cy="6195848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10359" y="118241"/>
            <a:ext cx="11950262" cy="6558455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9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399" y="3294993"/>
            <a:ext cx="10353369" cy="2589614"/>
          </a:xfrm>
          <a:prstGeom prst="rect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2" y="988142"/>
            <a:ext cx="9853448" cy="241721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530942" y="516195"/>
            <a:ext cx="11179277" cy="5737122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47484" y="103239"/>
            <a:ext cx="11975690" cy="6607278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2" y="3105807"/>
            <a:ext cx="9727324" cy="24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10358"/>
            <a:ext cx="11950262" cy="6621517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9" y="1024759"/>
            <a:ext cx="9869214" cy="48005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21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5719" y="45719"/>
            <a:ext cx="12033210" cy="670904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9" y="855406"/>
            <a:ext cx="10235379" cy="4999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92391"/>
            <a:ext cx="5176683" cy="6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03240"/>
            <a:ext cx="11946194" cy="665152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4" y="1194619"/>
            <a:ext cx="9955163" cy="4542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5" y="290758"/>
            <a:ext cx="6356554" cy="7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59" y="110359"/>
            <a:ext cx="11950262" cy="6621517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898634"/>
            <a:ext cx="10216055" cy="5013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92390"/>
            <a:ext cx="5176683" cy="12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1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40" y="58994"/>
            <a:ext cx="11975690" cy="6636774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" y="1017640"/>
            <a:ext cx="10043651" cy="4689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2" y="180146"/>
            <a:ext cx="5427406" cy="5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41890"/>
            <a:ext cx="11934497" cy="658998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1119353"/>
            <a:ext cx="10042635" cy="4650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2" y="180146"/>
            <a:ext cx="5427406" cy="5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0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59" y="141890"/>
            <a:ext cx="11950262" cy="658998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89" y="993227"/>
            <a:ext cx="7866993" cy="490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59" y="2333296"/>
            <a:ext cx="3783724" cy="3563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" y="2333296"/>
            <a:ext cx="4603531" cy="3563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92390"/>
            <a:ext cx="5176683" cy="9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6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39" y="88491"/>
            <a:ext cx="11960942" cy="665152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1106129"/>
            <a:ext cx="9822426" cy="470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7" y="239139"/>
            <a:ext cx="6474541" cy="6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2736" y="132735"/>
            <a:ext cx="11931446" cy="6548284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9" y="884903"/>
            <a:ext cx="10338620" cy="5043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03" y="2772464"/>
            <a:ext cx="2449179" cy="2876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55" y="2865869"/>
            <a:ext cx="2509590" cy="2876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1" y="2912572"/>
            <a:ext cx="2449179" cy="28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67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7987" y="103239"/>
            <a:ext cx="11960942" cy="665152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3" y="1091381"/>
            <a:ext cx="10043653" cy="4778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4" y="176980"/>
            <a:ext cx="5604386" cy="6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39" y="88491"/>
            <a:ext cx="11960942" cy="665152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1179871"/>
            <a:ext cx="9778181" cy="45572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4" y="176980"/>
            <a:ext cx="5604386" cy="6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41890"/>
            <a:ext cx="11934497" cy="6558455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7" y="1135117"/>
            <a:ext cx="9963806" cy="4619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2" y="180146"/>
            <a:ext cx="5427406" cy="5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76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39" y="103239"/>
            <a:ext cx="11975690" cy="6636774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1106129"/>
            <a:ext cx="9999408" cy="4645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23" y="117987"/>
            <a:ext cx="4896463" cy="8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117987"/>
            <a:ext cx="11990439" cy="6636774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2" y="162233"/>
            <a:ext cx="5692876" cy="855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1198179"/>
            <a:ext cx="10184524" cy="46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1890" y="110359"/>
            <a:ext cx="11934496" cy="658998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1056291"/>
            <a:ext cx="9995338" cy="47138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2" y="180146"/>
            <a:ext cx="5427406" cy="5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78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39" y="117987"/>
            <a:ext cx="11960942" cy="6681019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4" y="1150374"/>
            <a:ext cx="9866670" cy="46162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250723"/>
            <a:ext cx="5574889" cy="6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10359"/>
            <a:ext cx="11950262" cy="663728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882870"/>
            <a:ext cx="10247586" cy="5076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250722"/>
            <a:ext cx="5574889" cy="9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53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39" y="117987"/>
            <a:ext cx="11960942" cy="6681019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4" y="1150374"/>
            <a:ext cx="9866670" cy="46162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250723"/>
            <a:ext cx="5574889" cy="6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141890"/>
            <a:ext cx="11887200" cy="658998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6" y="1008993"/>
            <a:ext cx="9979573" cy="48242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250723"/>
            <a:ext cx="5574889" cy="6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58" y="141890"/>
            <a:ext cx="11966027" cy="658998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" y="835572"/>
            <a:ext cx="10562896" cy="52026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45" y="2656489"/>
            <a:ext cx="6796272" cy="12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1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03239" y="117987"/>
            <a:ext cx="11960942" cy="6681019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4" y="1150374"/>
            <a:ext cx="9866670" cy="46162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250723"/>
            <a:ext cx="5574889" cy="6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26124"/>
            <a:ext cx="11902966" cy="673187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1087821"/>
            <a:ext cx="9869214" cy="4840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7" y="250723"/>
            <a:ext cx="5574889" cy="6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8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103239"/>
            <a:ext cx="11975689" cy="6577779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6" y="1778735"/>
            <a:ext cx="10309125" cy="3958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66916" y="763073"/>
            <a:ext cx="10471355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6000" b="1" dirty="0" smtClean="0">
                <a:solidFill>
                  <a:srgbClr val="FFFF00"/>
                </a:solidFill>
              </a:rPr>
              <a:t>الاملأء الفرغات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7" y="1032387"/>
            <a:ext cx="5147187" cy="746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87" y="103238"/>
            <a:ext cx="4866967" cy="6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59" y="141890"/>
            <a:ext cx="11934496" cy="658998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0" y="1143000"/>
            <a:ext cx="9979572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87" y="103237"/>
            <a:ext cx="4866967" cy="92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70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141890"/>
            <a:ext cx="11918731" cy="6558455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2" y="804041"/>
            <a:ext cx="10673255" cy="55967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1152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8490" y="103239"/>
            <a:ext cx="11975689" cy="6577779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6" y="1778735"/>
            <a:ext cx="10309125" cy="3958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66916" y="763073"/>
            <a:ext cx="10471355" cy="1015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6000" b="1" dirty="0" smtClean="0">
                <a:solidFill>
                  <a:srgbClr val="FFFF00"/>
                </a:solidFill>
              </a:rPr>
              <a:t>الاملأء الفرغات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57" y="1032387"/>
            <a:ext cx="5147187" cy="746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87" y="103238"/>
            <a:ext cx="4866967" cy="6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89186"/>
            <a:ext cx="11887200" cy="6542690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6" y="977462"/>
            <a:ext cx="10216055" cy="50134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18" y="977462"/>
            <a:ext cx="4866967" cy="8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86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58993"/>
            <a:ext cx="11842955" cy="63123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8" y="3628103"/>
            <a:ext cx="9365226" cy="2094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27" y="1198836"/>
            <a:ext cx="8613057" cy="238923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243348" y="461416"/>
            <a:ext cx="11356258" cy="5869858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52679"/>
            <a:ext cx="12049432" cy="6687333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31" y="92707"/>
            <a:ext cx="3970364" cy="891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55" y="92707"/>
            <a:ext cx="3515709" cy="8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73421"/>
            <a:ext cx="11887200" cy="6558455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2" y="1150882"/>
            <a:ext cx="9948041" cy="47138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92" y="283777"/>
            <a:ext cx="3476218" cy="72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92" y="1150882"/>
            <a:ext cx="3515709" cy="7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4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157655"/>
            <a:ext cx="11902966" cy="6574221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77" y="1040525"/>
            <a:ext cx="5439103" cy="48084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3" y="1040525"/>
            <a:ext cx="4840014" cy="48084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69" y="256050"/>
            <a:ext cx="3476218" cy="72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31" y="256050"/>
            <a:ext cx="3515709" cy="7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3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0359" y="110359"/>
            <a:ext cx="11950262" cy="6747641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6" y="906517"/>
            <a:ext cx="10200288" cy="51553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8578" y="3748116"/>
            <a:ext cx="3815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b="1" dirty="0" smtClean="0"/>
              <a:t>متجر للكتب 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78" y="4856112"/>
            <a:ext cx="3957146" cy="12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7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157655"/>
            <a:ext cx="11855669" cy="6558455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6" y="2049517"/>
            <a:ext cx="10011103" cy="41226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008993" y="961697"/>
            <a:ext cx="10200290" cy="8671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/>
              <a:t>خلاصة المقالة البيع و الشراء </a:t>
            </a:r>
            <a:endParaRPr lang="en-US" sz="6000" b="1" dirty="0"/>
          </a:p>
        </p:txBody>
      </p:sp>
      <p:sp>
        <p:nvSpPr>
          <p:cNvPr id="7" name="Oval 6"/>
          <p:cNvSpPr/>
          <p:nvPr/>
        </p:nvSpPr>
        <p:spPr>
          <a:xfrm>
            <a:off x="2427890" y="236483"/>
            <a:ext cx="6826469" cy="7252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</a:rPr>
              <a:t>বাড়ির কাজ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70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7655" y="173421"/>
            <a:ext cx="11887200" cy="6558455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6" y="1119352"/>
            <a:ext cx="9916511" cy="46981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7112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3420" y="110359"/>
            <a:ext cx="11887200" cy="658998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4" y="1008992"/>
            <a:ext cx="6320494" cy="501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8" y="1008992"/>
            <a:ext cx="3990153" cy="5013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371" y="224162"/>
            <a:ext cx="11477297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</a:rPr>
              <a:t>আবার আসবেন সবাই 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1890" y="126124"/>
            <a:ext cx="11934496" cy="6574221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b="1">
                <a:solidFill>
                  <a:srgbClr val="FFFF00"/>
                </a:solidFill>
              </a:rPr>
              <a:t>البيع والشراء </a:t>
            </a:r>
            <a:endParaRPr lang="en-US" sz="96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2" y="930165"/>
            <a:ext cx="10373711" cy="4966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95" y="3594538"/>
            <a:ext cx="961697" cy="310580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36883" y="220718"/>
            <a:ext cx="6227378" cy="7094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966" y="220718"/>
            <a:ext cx="2822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6000" dirty="0" smtClean="0">
                <a:solidFill>
                  <a:srgbClr val="FFFF00"/>
                </a:solidFill>
              </a:rPr>
              <a:t>সংলাপ</a:t>
            </a:r>
            <a:r>
              <a:rPr lang="bn-IN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92" y="1102579"/>
            <a:ext cx="3657599" cy="49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1150882"/>
            <a:ext cx="9853448" cy="4572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/>
          <p:cNvSpPr/>
          <p:nvPr/>
        </p:nvSpPr>
        <p:spPr>
          <a:xfrm>
            <a:off x="110359" y="110359"/>
            <a:ext cx="11966027" cy="6637282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96357" y="236482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5" y="1150881"/>
            <a:ext cx="3105806" cy="11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7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26124"/>
            <a:ext cx="11934497" cy="6621517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" y="827689"/>
            <a:ext cx="10326414" cy="52183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01511" y="134006"/>
            <a:ext cx="5801710" cy="6936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2123" y="54655"/>
            <a:ext cx="2822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6000" dirty="0" smtClean="0">
                <a:solidFill>
                  <a:srgbClr val="FFFF00"/>
                </a:solidFill>
              </a:rPr>
              <a:t>সংলাপ</a:t>
            </a:r>
            <a:r>
              <a:rPr lang="bn-IN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34" y="827688"/>
            <a:ext cx="3200400" cy="5218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7930" y="4142390"/>
            <a:ext cx="1237588" cy="25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9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6124" y="126124"/>
            <a:ext cx="11934497" cy="6731876"/>
          </a:xfrm>
          <a:prstGeom prst="frame">
            <a:avLst/>
          </a:prstGeom>
          <a:solidFill>
            <a:srgbClr val="0624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2" y="961697"/>
            <a:ext cx="10389475" cy="50764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396357" y="220718"/>
            <a:ext cx="7267904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FF00"/>
                </a:solidFill>
              </a:rPr>
              <a:t>انظر الى الصورة</a:t>
            </a:r>
            <a:r>
              <a:rPr lang="ar-SA" sz="4000" b="1" dirty="0" smtClean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62" y="2159876"/>
            <a:ext cx="1560786" cy="3878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72" y="3515709"/>
            <a:ext cx="4227786" cy="2506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7" y="4004441"/>
            <a:ext cx="2822028" cy="1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7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69</Words>
  <Application>Microsoft Office PowerPoint</Application>
  <PresentationFormat>Widescreen</PresentationFormat>
  <Paragraphs>27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111</cp:revision>
  <dcterms:created xsi:type="dcterms:W3CDTF">2020-06-24T10:02:25Z</dcterms:created>
  <dcterms:modified xsi:type="dcterms:W3CDTF">2020-06-26T11:41:23Z</dcterms:modified>
</cp:coreProperties>
</file>