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9" r:id="rId9"/>
    <p:sldId id="262" r:id="rId10"/>
    <p:sldId id="264" r:id="rId11"/>
    <p:sldId id="265" r:id="rId12"/>
    <p:sldId id="266" r:id="rId13"/>
    <p:sldId id="267" r:id="rId14"/>
    <p:sldId id="270" r:id="rId15"/>
    <p:sldId id="268" r:id="rId16"/>
    <p:sldId id="271" r:id="rId17"/>
    <p:sldId id="272" r:id="rId18"/>
    <p:sldId id="273" r:id="rId19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70" d="100"/>
          <a:sy n="70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8B9C267-0396-47CA-831A-451C47282D6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0743C56-BE94-44B5-A832-4782DF87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0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8B9C267-0396-47CA-831A-451C47282D6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0743C56-BE94-44B5-A832-4782DF87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8B9C267-0396-47CA-831A-451C47282D6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0743C56-BE94-44B5-A832-4782DF87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5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8B9C267-0396-47CA-831A-451C47282D6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0743C56-BE94-44B5-A832-4782DF87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8B9C267-0396-47CA-831A-451C47282D6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0743C56-BE94-44B5-A832-4782DF87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7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8B9C267-0396-47CA-831A-451C47282D6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0743C56-BE94-44B5-A832-4782DF87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2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8B9C267-0396-47CA-831A-451C47282D6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0743C56-BE94-44B5-A832-4782DF87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6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8B9C267-0396-47CA-831A-451C47282D6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0743C56-BE94-44B5-A832-4782DF87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4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8B9C267-0396-47CA-831A-451C47282D6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0743C56-BE94-44B5-A832-4782DF87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8B9C267-0396-47CA-831A-451C47282D6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0743C56-BE94-44B5-A832-4782DF87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8B9C267-0396-47CA-831A-451C47282D6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0743C56-BE94-44B5-A832-4782DF87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C9A596CE-AE88-45E6-9680-D9EEC5B43401}"/>
              </a:ext>
            </a:extLst>
          </p:cNvPr>
          <p:cNvSpPr/>
          <p:nvPr userDrawn="1"/>
        </p:nvSpPr>
        <p:spPr>
          <a:xfrm>
            <a:off x="0" y="0"/>
            <a:ext cx="11401425" cy="6858000"/>
          </a:xfrm>
          <a:prstGeom prst="frame">
            <a:avLst>
              <a:gd name="adj1" fmla="val 2601"/>
            </a:avLst>
          </a:prstGeom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9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otidinersangbad.com/todays-newspaper/international/99030/print" TargetMode="External"/><Relationship Id="rId4" Type="http://schemas.openxmlformats.org/officeDocument/2006/relationships/hyperlink" Target="https://opinion.bdnews24.com/bangla/archives/532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jagonews24.com/photo/bangladesh/event/5801" TargetMode="External"/><Relationship Id="rId4" Type="http://schemas.openxmlformats.org/officeDocument/2006/relationships/hyperlink" Target="https://kikenokibabe.blogspot.com/2019/04/bangladesh-liberation-war-1971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log.bdnews24.com/Richmik/20208" TargetMode="External"/><Relationship Id="rId4" Type="http://schemas.openxmlformats.org/officeDocument/2006/relationships/hyperlink" Target="http://amradhaka.com/culture/%E0%A6%B0%E0%A6%BF%E0%A6%95%E0%A6%B6%E0%A6%BE%E0%A6%9A%E0%A6%BF%E0%A6%A4%E0%A7%8D%E0%A6%B0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FFB47B-BBEF-48FA-A8F0-8463AD097816}"/>
              </a:ext>
            </a:extLst>
          </p:cNvPr>
          <p:cNvSpPr txBox="1"/>
          <p:nvPr/>
        </p:nvSpPr>
        <p:spPr>
          <a:xfrm>
            <a:off x="2306781" y="300335"/>
            <a:ext cx="681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3B57B2-965A-4D42-A905-43FEBCBF6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81" r="-1144" b="12794"/>
          <a:stretch/>
        </p:blipFill>
        <p:spPr>
          <a:xfrm>
            <a:off x="2074718" y="1223665"/>
            <a:ext cx="7280564" cy="4941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582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B74595-BF9A-4C98-A4AF-33990433000E}"/>
              </a:ext>
            </a:extLst>
          </p:cNvPr>
          <p:cNvSpPr/>
          <p:nvPr/>
        </p:nvSpPr>
        <p:spPr>
          <a:xfrm>
            <a:off x="4454418" y="187826"/>
            <a:ext cx="2271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IN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F9D074-AE49-4F1E-BD76-BE52D114DBB2}"/>
              </a:ext>
            </a:extLst>
          </p:cNvPr>
          <p:cNvSpPr/>
          <p:nvPr/>
        </p:nvSpPr>
        <p:spPr>
          <a:xfrm>
            <a:off x="762000" y="5796685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প্রথম সরকার কোথায়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কখন ও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গঠিত হয়েছিল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4A8CB-9786-4D35-AFF3-3D7D70C3D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9" y="1245981"/>
            <a:ext cx="5292436" cy="4323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76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D9329-F39B-4E6E-ACE5-175E18511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49" y="1967345"/>
            <a:ext cx="3980152" cy="365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771EC-81DB-4FF3-B4DA-047D3E428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6" y="1967345"/>
            <a:ext cx="3813896" cy="365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2485B6-7332-4231-9875-BE3779E63002}"/>
              </a:ext>
            </a:extLst>
          </p:cNvPr>
          <p:cNvSpPr/>
          <p:nvPr/>
        </p:nvSpPr>
        <p:spPr>
          <a:xfrm>
            <a:off x="3240376" y="463615"/>
            <a:ext cx="4533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1F6C1-6C21-4C3F-AFBD-E079A591BB11}"/>
              </a:ext>
            </a:extLst>
          </p:cNvPr>
          <p:cNvSpPr/>
          <p:nvPr/>
        </p:nvSpPr>
        <p:spPr>
          <a:xfrm>
            <a:off x="2317842" y="5809610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মুক্তিযুদ্ধে ধর্ষণ: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AF7D8A-420A-46E4-8D65-178993A3E7D5}"/>
              </a:ext>
            </a:extLst>
          </p:cNvPr>
          <p:cNvSpPr/>
          <p:nvPr/>
        </p:nvSpPr>
        <p:spPr>
          <a:xfrm>
            <a:off x="6168788" y="5809609"/>
            <a:ext cx="3907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বেলুচিস্তানেও ৭১-এর মতোই ধর্ষণ করছে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5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D2E9D-6BD6-4F1F-8B02-4112EB95C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36" y="2123978"/>
            <a:ext cx="3879273" cy="3613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BA328C-2228-4952-8643-01B82A14F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93" y="2123978"/>
            <a:ext cx="3879273" cy="3613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21C63-BB54-4353-9730-15A2010B57CB}"/>
              </a:ext>
            </a:extLst>
          </p:cNvPr>
          <p:cNvSpPr/>
          <p:nvPr/>
        </p:nvSpPr>
        <p:spPr>
          <a:xfrm>
            <a:off x="3235973" y="598952"/>
            <a:ext cx="4533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6F2641-929B-47F1-926D-E84F0F51F836}"/>
              </a:ext>
            </a:extLst>
          </p:cNvPr>
          <p:cNvSpPr/>
          <p:nvPr/>
        </p:nvSpPr>
        <p:spPr>
          <a:xfrm>
            <a:off x="1352380" y="5908660"/>
            <a:ext cx="3028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মুক্তিযুদ্ধের বিরল কিছু ছবি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6FF973-83A6-433E-ABEC-348D249E8DB7}"/>
              </a:ext>
            </a:extLst>
          </p:cNvPr>
          <p:cNvSpPr/>
          <p:nvPr/>
        </p:nvSpPr>
        <p:spPr>
          <a:xfrm>
            <a:off x="6593399" y="5877882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চট্টগ্রামে বিজয় দিবসে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83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A52D1-501A-4658-BDF0-FB0B049E3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1911927"/>
            <a:ext cx="3893126" cy="3713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2DD747-CAB1-4288-A33B-652C7CD3E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8" y="1911927"/>
            <a:ext cx="3893126" cy="3713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13B023-EE89-4351-9985-9CF9AC4EB384}"/>
              </a:ext>
            </a:extLst>
          </p:cNvPr>
          <p:cNvSpPr/>
          <p:nvPr/>
        </p:nvSpPr>
        <p:spPr>
          <a:xfrm>
            <a:off x="3448194" y="702862"/>
            <a:ext cx="4533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A06B0-48B2-4C4B-8A79-2E6B2DE0D87C}"/>
              </a:ext>
            </a:extLst>
          </p:cNvPr>
          <p:cNvSpPr/>
          <p:nvPr/>
        </p:nvSpPr>
        <p:spPr>
          <a:xfrm>
            <a:off x="2793207" y="5827972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রিকশাচিত্র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AFA7B-5BD6-448A-A841-719BAE938FA9}"/>
              </a:ext>
            </a:extLst>
          </p:cNvPr>
          <p:cNvSpPr/>
          <p:nvPr/>
        </p:nvSpPr>
        <p:spPr>
          <a:xfrm>
            <a:off x="6558327" y="5802959"/>
            <a:ext cx="3113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কিশোর পারেখ: মুক্তিযুদ্ধে </a:t>
            </a:r>
            <a:r>
              <a:rPr lang="bn-BD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3F50DD-D6D7-42A0-8273-3B3D72A78B68}"/>
              </a:ext>
            </a:extLst>
          </p:cNvPr>
          <p:cNvSpPr/>
          <p:nvPr/>
        </p:nvSpPr>
        <p:spPr>
          <a:xfrm>
            <a:off x="2770908" y="395177"/>
            <a:ext cx="6239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 পৃষ্ঠা খুলো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D7C71-8A3B-445E-8203-10907B901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442" r="-1216" b="1547"/>
          <a:stretch/>
        </p:blipFill>
        <p:spPr>
          <a:xfrm>
            <a:off x="1093361" y="1354661"/>
            <a:ext cx="4029625" cy="487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EF7024-F639-41C5-ACFF-DDFB0FDBA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169" r="9775" b="1732"/>
          <a:stretch/>
        </p:blipFill>
        <p:spPr>
          <a:xfrm>
            <a:off x="6270648" y="1436546"/>
            <a:ext cx="4029626" cy="4790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4440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169F6C-CD51-49F7-A3E4-9944D251BEBF}"/>
              </a:ext>
            </a:extLst>
          </p:cNvPr>
          <p:cNvSpPr/>
          <p:nvPr/>
        </p:nvSpPr>
        <p:spPr>
          <a:xfrm>
            <a:off x="4519800" y="349818"/>
            <a:ext cx="2390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76E248-CE44-492D-8006-15C782804427}"/>
              </a:ext>
            </a:extLst>
          </p:cNvPr>
          <p:cNvSpPr/>
          <p:nvPr/>
        </p:nvSpPr>
        <p:spPr>
          <a:xfrm>
            <a:off x="706582" y="5738740"/>
            <a:ext cx="10321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চলাকালে পাকিস্তানি সেনাবাহিনীর অত্যাচার 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নির্যাতন সম্পর্কে লেখ।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D9341-F238-4772-A136-AF769262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5" y="1259284"/>
            <a:ext cx="5763490" cy="4339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98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FB5308-EE6C-4406-935D-65C381965BD4}"/>
              </a:ext>
            </a:extLst>
          </p:cNvPr>
          <p:cNvSpPr/>
          <p:nvPr/>
        </p:nvSpPr>
        <p:spPr>
          <a:xfrm>
            <a:off x="4599709" y="331857"/>
            <a:ext cx="18167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DF9FC2-56E2-4D65-AB44-3767C5635FFA}"/>
              </a:ext>
            </a:extLst>
          </p:cNvPr>
          <p:cNvSpPr/>
          <p:nvPr/>
        </p:nvSpPr>
        <p:spPr>
          <a:xfrm>
            <a:off x="2760518" y="2890391"/>
            <a:ext cx="5715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১. কত সালে ভাষা  আন্দোলন হয়েছিল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                                          ২.শেখ মুজিবুর রহমান কে ছিলেন ?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987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E1838C-D3B6-4461-9FCD-6F9230CCCB97}"/>
              </a:ext>
            </a:extLst>
          </p:cNvPr>
          <p:cNvSpPr/>
          <p:nvPr/>
        </p:nvSpPr>
        <p:spPr>
          <a:xfrm>
            <a:off x="3153467" y="5555400"/>
            <a:ext cx="4762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ctr" defTabSz="9144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তাৎপর্য কী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C1226-71E3-4A99-A1DE-8C7C889AE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901" r="12783"/>
          <a:stretch/>
        </p:blipFill>
        <p:spPr>
          <a:xfrm>
            <a:off x="2318361" y="1668438"/>
            <a:ext cx="7014950" cy="35211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AAE252-4355-4628-B139-6B8AA5D92D71}"/>
              </a:ext>
            </a:extLst>
          </p:cNvPr>
          <p:cNvSpPr/>
          <p:nvPr/>
        </p:nvSpPr>
        <p:spPr>
          <a:xfrm>
            <a:off x="4626400" y="533159"/>
            <a:ext cx="2177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0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EFCF44-FB17-4618-9313-03C40ECA6B56}"/>
              </a:ext>
            </a:extLst>
          </p:cNvPr>
          <p:cNvSpPr/>
          <p:nvPr/>
        </p:nvSpPr>
        <p:spPr>
          <a:xfrm>
            <a:off x="4986275" y="358078"/>
            <a:ext cx="1457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kumimoji="0" lang="en-US" sz="4400" b="0" i="0" u="non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6D8C3-EC01-4E04-BCC9-DDA52492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1662545"/>
            <a:ext cx="5832764" cy="425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7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6B8E34-86F4-44A0-908A-43636859F024}"/>
              </a:ext>
            </a:extLst>
          </p:cNvPr>
          <p:cNvSpPr/>
          <p:nvPr/>
        </p:nvSpPr>
        <p:spPr>
          <a:xfrm>
            <a:off x="4710558" y="265745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7A05E-B6B6-4320-B97D-99EE3B134046}"/>
              </a:ext>
            </a:extLst>
          </p:cNvPr>
          <p:cNvSpPr/>
          <p:nvPr/>
        </p:nvSpPr>
        <p:spPr>
          <a:xfrm>
            <a:off x="637080" y="4191955"/>
            <a:ext cx="47243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ফেরদৌসী আক্তার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 খান কান্দি সরঃপ্রাঃবি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lvl="0" defTabSz="914400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শিবচর,মাদারীপুর।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E8F4A-7182-420F-93FC-7906FA05DF83}"/>
              </a:ext>
            </a:extLst>
          </p:cNvPr>
          <p:cNvSpPr/>
          <p:nvPr/>
        </p:nvSpPr>
        <p:spPr>
          <a:xfrm>
            <a:off x="5735666" y="4094139"/>
            <a:ext cx="5715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 পঞ্চম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মুক্তিযুদ্ধ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যুদ্ধের সূচনা 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5ABFD-1025-481A-B5B3-E18D10D4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5" y="1189075"/>
            <a:ext cx="2640814" cy="29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DEBDC9BE-1AB8-468D-ACF7-103FB6E9C2B0}"/>
              </a:ext>
            </a:extLst>
          </p:cNvPr>
          <p:cNvSpPr/>
          <p:nvPr/>
        </p:nvSpPr>
        <p:spPr>
          <a:xfrm>
            <a:off x="5319943" y="1973395"/>
            <a:ext cx="592429" cy="3747752"/>
          </a:xfrm>
          <a:prstGeom prst="flowChartDecision">
            <a:avLst/>
          </a:prstGeom>
          <a:solidFill>
            <a:srgbClr val="83992A"/>
          </a:soli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3A17E8-BF94-4648-BBA3-A0BDF9EAC9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442" r="-1216" b="1547"/>
          <a:stretch/>
        </p:blipFill>
        <p:spPr>
          <a:xfrm>
            <a:off x="7223622" y="1189075"/>
            <a:ext cx="2640814" cy="2787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056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850844-E24F-4B63-B550-C3B0872AC9B1}"/>
              </a:ext>
            </a:extLst>
          </p:cNvPr>
          <p:cNvSpPr/>
          <p:nvPr/>
        </p:nvSpPr>
        <p:spPr>
          <a:xfrm>
            <a:off x="3586853" y="262584"/>
            <a:ext cx="4256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দেখে বল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800DB-6DDA-4752-86BD-C4C094DEB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67" y="1794164"/>
            <a:ext cx="4256293" cy="3269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D7874-091A-45AE-97EE-2F1F2A27D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10" y="1794164"/>
            <a:ext cx="4034623" cy="3269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C9108A-B641-4392-AC93-AB99265DCBB0}"/>
              </a:ext>
            </a:extLst>
          </p:cNvPr>
          <p:cNvSpPr txBox="1"/>
          <p:nvPr/>
        </p:nvSpPr>
        <p:spPr>
          <a:xfrm>
            <a:off x="4904510" y="5664414"/>
            <a:ext cx="153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8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4B328C-0831-4906-9826-23803828DBB8}"/>
              </a:ext>
            </a:extLst>
          </p:cNvPr>
          <p:cNvSpPr/>
          <p:nvPr/>
        </p:nvSpPr>
        <p:spPr>
          <a:xfrm>
            <a:off x="3558341" y="178061"/>
            <a:ext cx="3869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993ADA7E-EDFB-4CEE-9789-D9BF468B053A}"/>
              </a:ext>
            </a:extLst>
          </p:cNvPr>
          <p:cNvSpPr/>
          <p:nvPr/>
        </p:nvSpPr>
        <p:spPr>
          <a:xfrm>
            <a:off x="1289817" y="1252167"/>
            <a:ext cx="8850366" cy="3405027"/>
          </a:xfrm>
          <a:prstGeom prst="trapezoi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744F9-1AED-4083-B6EE-C16050DD4548}"/>
              </a:ext>
            </a:extLst>
          </p:cNvPr>
          <p:cNvSpPr/>
          <p:nvPr/>
        </p:nvSpPr>
        <p:spPr>
          <a:xfrm>
            <a:off x="3824375" y="5340198"/>
            <a:ext cx="3337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মুক্তিযুদ্ধ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84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F368B2-0B61-408E-B705-F144050BCB56}"/>
              </a:ext>
            </a:extLst>
          </p:cNvPr>
          <p:cNvSpPr txBox="1"/>
          <p:nvPr/>
        </p:nvSpPr>
        <p:spPr>
          <a:xfrm>
            <a:off x="4655129" y="387927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92CB3D-B8A7-4C3B-B18F-7F91709E7B80}"/>
              </a:ext>
            </a:extLst>
          </p:cNvPr>
          <p:cNvSpPr/>
          <p:nvPr/>
        </p:nvSpPr>
        <p:spPr>
          <a:xfrm>
            <a:off x="457200" y="2910007"/>
            <a:ext cx="105155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১.বাংলাদেশের প্রথম সরকার কোথায়,কখন ও গঠিত হয়েছিল 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লতে পারবে;</a:t>
            </a:r>
            <a:r>
              <a:rPr lang="bn-BD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r>
              <a:rPr lang="bn-IN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\</a:t>
            </a:r>
          </a:p>
          <a:p>
            <a:pPr lvl="0" algn="ctr" defTabSz="91440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চলাকালে পাকিস্তানি সেনাবাহিনীর অত্যাচার ও নির্যাতন সম্পর্কে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40861D-A7C8-458E-AF19-09942FD6431E}"/>
              </a:ext>
            </a:extLst>
          </p:cNvPr>
          <p:cNvSpPr/>
          <p:nvPr/>
        </p:nvSpPr>
        <p:spPr>
          <a:xfrm>
            <a:off x="910406" y="1635863"/>
            <a:ext cx="3956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61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04D111-1178-40ED-A20D-3636D7E3DA1B}"/>
              </a:ext>
            </a:extLst>
          </p:cNvPr>
          <p:cNvSpPr/>
          <p:nvPr/>
        </p:nvSpPr>
        <p:spPr>
          <a:xfrm>
            <a:off x="3523534" y="3075057"/>
            <a:ext cx="4382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BD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ডাক দেন কে ? </a:t>
            </a:r>
            <a:endParaRPr lang="en-US" sz="40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C8CC0-C0B0-4B95-B67F-11D912131F21}"/>
              </a:ext>
            </a:extLst>
          </p:cNvPr>
          <p:cNvSpPr/>
          <p:nvPr/>
        </p:nvSpPr>
        <p:spPr>
          <a:xfrm>
            <a:off x="817212" y="800796"/>
            <a:ext cx="3970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ডাক দেন কে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7FF040-78FB-4B66-B872-F06C1342301D}"/>
              </a:ext>
            </a:extLst>
          </p:cNvPr>
          <p:cNvSpPr/>
          <p:nvPr/>
        </p:nvSpPr>
        <p:spPr>
          <a:xfrm>
            <a:off x="5714999" y="1123961"/>
            <a:ext cx="4162567" cy="34374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19F12B-7A62-40EF-B0F6-8A43CB3D8031}"/>
              </a:ext>
            </a:extLst>
          </p:cNvPr>
          <p:cNvSpPr/>
          <p:nvPr/>
        </p:nvSpPr>
        <p:spPr>
          <a:xfrm>
            <a:off x="503578" y="5258096"/>
            <a:ext cx="6753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প্রথম সরকার কোথায় গঠিত হয়েছিল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A4FEF-BB29-421E-8953-AEE8ABBD910C}"/>
              </a:ext>
            </a:extLst>
          </p:cNvPr>
          <p:cNvSpPr/>
          <p:nvPr/>
        </p:nvSpPr>
        <p:spPr>
          <a:xfrm>
            <a:off x="6201378" y="5840169"/>
            <a:ext cx="4660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মেহেরপুর মহকুমার বৈদ্যনাথ তলায়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B54D6-4405-4738-AFF4-706F97614C9F}"/>
              </a:ext>
            </a:extLst>
          </p:cNvPr>
          <p:cNvSpPr/>
          <p:nvPr/>
        </p:nvSpPr>
        <p:spPr>
          <a:xfrm>
            <a:off x="6042012" y="4560085"/>
            <a:ext cx="372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224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86B4FD-8962-4428-BE49-29B577FBAA86}"/>
              </a:ext>
            </a:extLst>
          </p:cNvPr>
          <p:cNvSpPr/>
          <p:nvPr/>
        </p:nvSpPr>
        <p:spPr>
          <a:xfrm>
            <a:off x="1326733" y="584262"/>
            <a:ext cx="9081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পাকিস্তানীদের অত্যাচার ও নিপীড়নে বাঙ্গালির প্রতিবাদ  </a:t>
            </a:r>
            <a:endParaRPr lang="en-US" sz="40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81A2EC-4DC1-4AA4-9EB8-674E5CEB1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70648"/>
              </p:ext>
            </p:extLst>
          </p:nvPr>
        </p:nvGraphicFramePr>
        <p:xfrm>
          <a:off x="1154883" y="1756352"/>
          <a:ext cx="9253183" cy="4249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3183">
                  <a:extLst>
                    <a:ext uri="{9D8B030D-6E8A-4147-A177-3AD203B41FA5}">
                      <a16:colId xmlns:a16="http://schemas.microsoft.com/office/drawing/2014/main" val="1097194058"/>
                    </a:ext>
                  </a:extLst>
                </a:gridCol>
              </a:tblGrid>
              <a:tr h="697775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১৯৫২ সালের ভাষা</a:t>
                      </a:r>
                      <a:r>
                        <a:rPr lang="bn-BD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আন্দোলন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04842"/>
                  </a:ext>
                </a:extLst>
              </a:tr>
              <a:tr h="697775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১৯৬৬ সালের ছয়</a:t>
                      </a:r>
                      <a:r>
                        <a:rPr lang="bn-BD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দফা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898651"/>
                  </a:ext>
                </a:extLst>
              </a:tr>
              <a:tr h="760794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১৯৬৯ সালের গ্ণঅভ্যুথান</a:t>
                      </a:r>
                      <a:r>
                        <a:rPr lang="bn-BD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r>
                        <a:rPr lang="bn-BD" sz="36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10316"/>
                  </a:ext>
                </a:extLst>
              </a:tr>
              <a:tr h="697775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১৯৭০ সালের সাধারন</a:t>
                      </a:r>
                      <a:r>
                        <a:rPr lang="bn-BD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নির্বাচন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548368"/>
                  </a:ext>
                </a:extLst>
              </a:tr>
              <a:tr h="697775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১৯৭১ সালের ২৫ শে</a:t>
                      </a:r>
                      <a:r>
                        <a:rPr lang="bn-BD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মার্চের নারকীয় গ্ণহত্যা ।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16438"/>
                  </a:ext>
                </a:extLst>
              </a:tr>
              <a:tr h="697775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১৯৭১ সালের ২৬ শে</a:t>
                      </a:r>
                      <a:r>
                        <a:rPr lang="bn-BD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মার্চের বঙ্গবন্ধুর স্বাধীনতার ঘোষনা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3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96113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DB8FCC-0487-41A5-A797-AA380B382CB7}"/>
              </a:ext>
            </a:extLst>
          </p:cNvPr>
          <p:cNvSpPr/>
          <p:nvPr/>
        </p:nvSpPr>
        <p:spPr>
          <a:xfrm>
            <a:off x="335803" y="853937"/>
            <a:ext cx="5678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কখন প্রথম সরকার শপথ গ্রহন করে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0E19C2-018C-4A9A-938B-00976BDBA552}"/>
              </a:ext>
            </a:extLst>
          </p:cNvPr>
          <p:cNvSpPr/>
          <p:nvPr/>
        </p:nvSpPr>
        <p:spPr>
          <a:xfrm>
            <a:off x="5332640" y="1551077"/>
            <a:ext cx="5336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আমবাগানে ১৭ই এপ্রিল ১৯৭১ সালে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E64EB7-5504-4A65-B22F-4742B570CD5E}"/>
              </a:ext>
            </a:extLst>
          </p:cNvPr>
          <p:cNvSpPr/>
          <p:nvPr/>
        </p:nvSpPr>
        <p:spPr>
          <a:xfrm>
            <a:off x="335803" y="2514006"/>
            <a:ext cx="596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সরকারে দায়িত্বপ্রাপ্ত ছিলেন কারা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CD181-7262-4AFC-B60E-11CC46360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677" r="328" b="6458"/>
          <a:stretch/>
        </p:blipFill>
        <p:spPr>
          <a:xfrm>
            <a:off x="4916827" y="3211146"/>
            <a:ext cx="5752531" cy="21707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86023E-A3BA-48F1-91C8-0B10B937A389}"/>
              </a:ext>
            </a:extLst>
          </p:cNvPr>
          <p:cNvSpPr/>
          <p:nvPr/>
        </p:nvSpPr>
        <p:spPr>
          <a:xfrm>
            <a:off x="1718335" y="5527009"/>
            <a:ext cx="7228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 নজরুল ইসলাম,তাজউদ্দীন আহমদ, এম মনসুর আলী ,এ এইচ এম কামারুজ্জামান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9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D7305D9-62A1-44F1-9C76-5C0C053F41CA}"/>
              </a:ext>
            </a:extLst>
          </p:cNvPr>
          <p:cNvSpPr/>
          <p:nvPr/>
        </p:nvSpPr>
        <p:spPr>
          <a:xfrm>
            <a:off x="914400" y="1389711"/>
            <a:ext cx="4308764" cy="407385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01A6ED42-01F1-41C1-BF13-AAD262EEFA2D}"/>
              </a:ext>
            </a:extLst>
          </p:cNvPr>
          <p:cNvSpPr/>
          <p:nvPr/>
        </p:nvSpPr>
        <p:spPr>
          <a:xfrm>
            <a:off x="6410083" y="1669489"/>
            <a:ext cx="4060511" cy="3514300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14CB91-49D2-4B9C-9519-F85895F97E33}"/>
              </a:ext>
            </a:extLst>
          </p:cNvPr>
          <p:cNvSpPr/>
          <p:nvPr/>
        </p:nvSpPr>
        <p:spPr>
          <a:xfrm>
            <a:off x="2919277" y="5590447"/>
            <a:ext cx="5521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800" b="1" spc="50" dirty="0" err="1">
                <a:ln w="9525" cmpd="sng">
                  <a:solidFill>
                    <a:srgbClr val="5B9BD5"/>
                  </a:solidFill>
                  <a:prstDash val="solid"/>
                </a:ln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2249C-B502-499E-BC11-ACA1B4583676}"/>
              </a:ext>
            </a:extLst>
          </p:cNvPr>
          <p:cNvSpPr txBox="1"/>
          <p:nvPr/>
        </p:nvSpPr>
        <p:spPr>
          <a:xfrm>
            <a:off x="3546764" y="512618"/>
            <a:ext cx="462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02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299</Words>
  <Application>Microsoft Office PowerPoint</Application>
  <PresentationFormat>Custom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69</cp:revision>
  <dcterms:created xsi:type="dcterms:W3CDTF">2020-06-25T15:15:18Z</dcterms:created>
  <dcterms:modified xsi:type="dcterms:W3CDTF">2020-06-26T15:37:56Z</dcterms:modified>
</cp:coreProperties>
</file>