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6" r:id="rId3"/>
    <p:sldId id="257" r:id="rId4"/>
    <p:sldId id="258" r:id="rId5"/>
    <p:sldId id="260" r:id="rId6"/>
    <p:sldId id="259" r:id="rId7"/>
    <p:sldId id="261" r:id="rId8"/>
    <p:sldId id="269" r:id="rId9"/>
    <p:sldId id="271" r:id="rId10"/>
    <p:sldId id="262" r:id="rId11"/>
    <p:sldId id="263" r:id="rId12"/>
    <p:sldId id="264" r:id="rId13"/>
    <p:sldId id="265" r:id="rId14"/>
    <p:sldId id="266" r:id="rId15"/>
    <p:sldId id="267" r:id="rId16"/>
    <p:sldId id="272" r:id="rId17"/>
    <p:sldId id="268" r:id="rId18"/>
    <p:sldId id="27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Narail_District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F79D03-0CC8-4FED-89CC-6B7376872B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"/>
            <a:ext cx="9190655" cy="6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428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29771E-827B-4080-BF95-A58E51A7B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7237" y="3424237"/>
            <a:ext cx="9526" cy="95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7C1251-6891-4E55-AA59-018ADA3CA5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52400"/>
            <a:ext cx="4343400" cy="52786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87DAA12-2765-4FBC-9DB6-FD9FFB969754}"/>
              </a:ext>
            </a:extLst>
          </p:cNvPr>
          <p:cNvSpPr txBox="1"/>
          <p:nvPr/>
        </p:nvSpPr>
        <p:spPr>
          <a:xfrm>
            <a:off x="4763" y="5721845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Mahbub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He is 30 years old.</a:t>
            </a:r>
          </a:p>
        </p:txBody>
      </p:sp>
    </p:spTree>
    <p:extLst>
      <p:ext uri="{BB962C8B-B14F-4D97-AF65-F5344CB8AC3E}">
        <p14:creationId xmlns:p14="http://schemas.microsoft.com/office/powerpoint/2010/main" val="3376074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048084-C8CD-4C22-92E0-4A18CC338D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3743847" cy="48774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28BAE68-92A1-422B-8E88-71D9837F7C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04800"/>
            <a:ext cx="4343400" cy="52786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68456C5-6825-47BC-8F54-9E7515CE2608}"/>
              </a:ext>
            </a:extLst>
          </p:cNvPr>
          <p:cNvSpPr txBox="1"/>
          <p:nvPr/>
        </p:nvSpPr>
        <p:spPr>
          <a:xfrm>
            <a:off x="1676400" y="5544873"/>
            <a:ext cx="838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He’s an English teacher.</a:t>
            </a:r>
          </a:p>
        </p:txBody>
      </p:sp>
    </p:spTree>
    <p:extLst>
      <p:ext uri="{BB962C8B-B14F-4D97-AF65-F5344CB8AC3E}">
        <p14:creationId xmlns:p14="http://schemas.microsoft.com/office/powerpoint/2010/main" val="285069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B33897-463D-4A11-A1DE-28B4088004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-1" r="1618" b="2210"/>
          <a:stretch/>
        </p:blipFill>
        <p:spPr>
          <a:xfrm>
            <a:off x="18757" y="11654"/>
            <a:ext cx="5003409" cy="68632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129BAB-AA0B-4B33-B874-32810FF806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7880" t="54261" r="59175" b="36358"/>
          <a:stretch/>
        </p:blipFill>
        <p:spPr>
          <a:xfrm>
            <a:off x="5711483" y="550513"/>
            <a:ext cx="2743200" cy="2743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A6EFB8-1E77-43E1-A63A-1D6C307D91EB}"/>
              </a:ext>
            </a:extLst>
          </p:cNvPr>
          <p:cNvSpPr txBox="1"/>
          <p:nvPr/>
        </p:nvSpPr>
        <p:spPr>
          <a:xfrm>
            <a:off x="5181600" y="4267200"/>
            <a:ext cx="41218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works in a primary school in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Narail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017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AE9C3B-3599-4C10-A890-9BDC4C05920F}"/>
              </a:ext>
            </a:extLst>
          </p:cNvPr>
          <p:cNvSpPr/>
          <p:nvPr/>
        </p:nvSpPr>
        <p:spPr>
          <a:xfrm>
            <a:off x="703435" y="125185"/>
            <a:ext cx="73356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TEACHER’S LOUD READING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8E8646-43D2-429E-B4E4-720D2760A4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17" y="990600"/>
            <a:ext cx="8039100" cy="574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154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2EA3C15-B9A5-48DA-A44C-869D3AEA50A8}"/>
              </a:ext>
            </a:extLst>
          </p:cNvPr>
          <p:cNvSpPr/>
          <p:nvPr/>
        </p:nvSpPr>
        <p:spPr>
          <a:xfrm>
            <a:off x="637910" y="304800"/>
            <a:ext cx="78681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STUDENT’S SILENT   READING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AE0ED9-6F2C-40EE-8BF8-E0FE9B79B6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447800"/>
            <a:ext cx="4976830" cy="53156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1ACA89-FDCE-4F12-AA89-615DEC163B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3227"/>
            <a:ext cx="3899848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50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9C1B7B-6C7F-42F5-AE36-5688F8E5720B}"/>
              </a:ext>
            </a:extLst>
          </p:cNvPr>
          <p:cNvSpPr/>
          <p:nvPr/>
        </p:nvSpPr>
        <p:spPr>
          <a:xfrm>
            <a:off x="3232531" y="76200"/>
            <a:ext cx="34404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work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698F8AC-7EBE-4335-A369-7B8CC57A3F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464720"/>
              </p:ext>
            </p:extLst>
          </p:nvPr>
        </p:nvGraphicFramePr>
        <p:xfrm>
          <a:off x="0" y="990596"/>
          <a:ext cx="9144000" cy="5867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2660319718"/>
                    </a:ext>
                  </a:extLst>
                </a:gridCol>
                <a:gridCol w="6781800">
                  <a:extLst>
                    <a:ext uri="{9D8B030D-6E8A-4147-A177-3AD203B41FA5}">
                      <a16:colId xmlns:a16="http://schemas.microsoft.com/office/drawing/2014/main" val="3726613964"/>
                    </a:ext>
                  </a:extLst>
                </a:gridCol>
              </a:tblGrid>
              <a:tr h="1466851">
                <a:tc>
                  <a:txBody>
                    <a:bodyPr/>
                    <a:lstStyle/>
                    <a:p>
                      <a:r>
                        <a:rPr lang="en-US" sz="4400" dirty="0"/>
                        <a:t>Group no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/>
                        <a:t>            Work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5747734"/>
                  </a:ext>
                </a:extLst>
              </a:tr>
              <a:tr h="1466851">
                <a:tc>
                  <a:txBody>
                    <a:bodyPr/>
                    <a:lstStyle/>
                    <a:p>
                      <a:r>
                        <a:rPr lang="en-US" sz="3600" dirty="0"/>
                        <a:t>Group no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Read the passage silently with correct pronunciation.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9160151"/>
                  </a:ext>
                </a:extLst>
              </a:tr>
              <a:tr h="1466851">
                <a:tc>
                  <a:txBody>
                    <a:bodyPr/>
                    <a:lstStyle/>
                    <a:p>
                      <a:r>
                        <a:rPr lang="en-US" sz="3600" dirty="0"/>
                        <a:t>Group no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Read the passage silently with correct pronunciation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4464185"/>
                  </a:ext>
                </a:extLst>
              </a:tr>
              <a:tr h="1466851">
                <a:tc>
                  <a:txBody>
                    <a:bodyPr/>
                    <a:lstStyle/>
                    <a:p>
                      <a:r>
                        <a:rPr lang="en-US" sz="3600" dirty="0"/>
                        <a:t>Group no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Read the passage silently with correct pronunciation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52017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211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D49C2E-7A00-4986-9092-32244DB531DE}"/>
              </a:ext>
            </a:extLst>
          </p:cNvPr>
          <p:cNvSpPr txBox="1"/>
          <p:nvPr/>
        </p:nvSpPr>
        <p:spPr>
          <a:xfrm>
            <a:off x="2514600" y="457200"/>
            <a:ext cx="441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61F6AC-33A6-456F-A729-2F60969BD081}"/>
              </a:ext>
            </a:extLst>
          </p:cNvPr>
          <p:cNvSpPr txBox="1"/>
          <p:nvPr/>
        </p:nvSpPr>
        <p:spPr>
          <a:xfrm>
            <a:off x="249702" y="1969924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1.Who is Mahbub?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C309E5-A6E1-4E4D-A28A-45021AEC8FD0}"/>
              </a:ext>
            </a:extLst>
          </p:cNvPr>
          <p:cNvSpPr txBox="1"/>
          <p:nvPr/>
        </p:nvSpPr>
        <p:spPr>
          <a:xfrm>
            <a:off x="219222" y="2920368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Ans: Mahbub is a teacher.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8C1287-F5F2-4085-855A-7387DF1577C7}"/>
              </a:ext>
            </a:extLst>
          </p:cNvPr>
          <p:cNvSpPr txBox="1"/>
          <p:nvPr/>
        </p:nvSpPr>
        <p:spPr>
          <a:xfrm>
            <a:off x="249702" y="4113370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How old is he?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E542A4-A970-4EE2-9A31-05DBD411A6DD}"/>
              </a:ext>
            </a:extLst>
          </p:cNvPr>
          <p:cNvSpPr txBox="1"/>
          <p:nvPr/>
        </p:nvSpPr>
        <p:spPr>
          <a:xfrm>
            <a:off x="228600" y="5175199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Ans: He’s 30 years old. </a:t>
            </a:r>
          </a:p>
        </p:txBody>
      </p:sp>
    </p:spTree>
    <p:extLst>
      <p:ext uri="{BB962C8B-B14F-4D97-AF65-F5344CB8AC3E}">
        <p14:creationId xmlns:p14="http://schemas.microsoft.com/office/powerpoint/2010/main" val="1360461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E604296-55EA-471F-913F-5157BAA056FA}"/>
              </a:ext>
            </a:extLst>
          </p:cNvPr>
          <p:cNvSpPr/>
          <p:nvPr/>
        </p:nvSpPr>
        <p:spPr>
          <a:xfrm>
            <a:off x="2727002" y="533400"/>
            <a:ext cx="31101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Home work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033DCC7-D4D8-40CE-A837-AC3B1DECB623}"/>
              </a:ext>
            </a:extLst>
          </p:cNvPr>
          <p:cNvSpPr/>
          <p:nvPr/>
        </p:nvSpPr>
        <p:spPr>
          <a:xfrm>
            <a:off x="0" y="3105835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Write three sentences about your teacher.</a:t>
            </a:r>
          </a:p>
        </p:txBody>
      </p:sp>
    </p:spTree>
    <p:extLst>
      <p:ext uri="{BB962C8B-B14F-4D97-AF65-F5344CB8AC3E}">
        <p14:creationId xmlns:p14="http://schemas.microsoft.com/office/powerpoint/2010/main" val="301098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5603239-7D45-4A8C-8028-3E80FD8E8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65C57BF-E636-4B06-BE8B-48B7C1FED96B}"/>
              </a:ext>
            </a:extLst>
          </p:cNvPr>
          <p:cNvSpPr/>
          <p:nvPr/>
        </p:nvSpPr>
        <p:spPr>
          <a:xfrm>
            <a:off x="0" y="33997"/>
            <a:ext cx="33906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more today </a:t>
            </a:r>
            <a:endParaRPr lang="en-US" sz="4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BA83A4-D5A6-4B38-A642-321338417321}"/>
              </a:ext>
            </a:extLst>
          </p:cNvPr>
          <p:cNvSpPr/>
          <p:nvPr/>
        </p:nvSpPr>
        <p:spPr>
          <a:xfrm>
            <a:off x="5486400" y="1719471"/>
            <a:ext cx="31197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Stay at home.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2607AF-31E1-4166-BB11-AF6ADFD4DCA2}"/>
              </a:ext>
            </a:extLst>
          </p:cNvPr>
          <p:cNvSpPr/>
          <p:nvPr/>
        </p:nvSpPr>
        <p:spPr>
          <a:xfrm>
            <a:off x="1172" y="4648200"/>
            <a:ext cx="45304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Goodby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thank you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2015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47235D3-914A-495F-ABFA-37C930C553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3" y="21102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DB43C2A-D176-4A97-B71F-0D3EA8B60B5F}"/>
              </a:ext>
            </a:extLst>
          </p:cNvPr>
          <p:cNvSpPr txBox="1"/>
          <p:nvPr/>
        </p:nvSpPr>
        <p:spPr>
          <a:xfrm>
            <a:off x="2209800" y="1905000"/>
            <a:ext cx="6019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WELLCOME TO            ALL</a:t>
            </a:r>
          </a:p>
        </p:txBody>
      </p:sp>
    </p:spTree>
    <p:extLst>
      <p:ext uri="{BB962C8B-B14F-4D97-AF65-F5344CB8AC3E}">
        <p14:creationId xmlns:p14="http://schemas.microsoft.com/office/powerpoint/2010/main" val="34561457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ECFFAD3-E11A-4237-8D5B-3CCB83AA1350}"/>
              </a:ext>
            </a:extLst>
          </p:cNvPr>
          <p:cNvSpPr/>
          <p:nvPr/>
        </p:nvSpPr>
        <p:spPr>
          <a:xfrm>
            <a:off x="1219200" y="304800"/>
            <a:ext cx="64091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TEACHER’S IDENTITY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24CCDA3-F881-4D1C-814A-38D8E63D6DDE}"/>
              </a:ext>
            </a:extLst>
          </p:cNvPr>
          <p:cNvGrpSpPr/>
          <p:nvPr/>
        </p:nvGrpSpPr>
        <p:grpSpPr>
          <a:xfrm>
            <a:off x="58093" y="1905000"/>
            <a:ext cx="3558604" cy="3970318"/>
            <a:chOff x="23949" y="117566"/>
            <a:chExt cx="3548139" cy="357426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E993DBA-3402-42D5-9A3B-FE77B8E5E520}"/>
                </a:ext>
              </a:extLst>
            </p:cNvPr>
            <p:cNvGrpSpPr/>
            <p:nvPr/>
          </p:nvGrpSpPr>
          <p:grpSpPr>
            <a:xfrm>
              <a:off x="228600" y="152400"/>
              <a:ext cx="3048000" cy="3539431"/>
              <a:chOff x="152400" y="248529"/>
              <a:chExt cx="3048000" cy="3539431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8AA537DC-1CE5-4E76-8C39-35C5CED2DF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2400" y="248529"/>
                <a:ext cx="3048000" cy="3539431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13A51FE0-4F9E-4003-BEBE-2FCFB7114C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0100" y="867875"/>
                <a:ext cx="1752600" cy="2300738"/>
              </a:xfrm>
              <a:prstGeom prst="rect">
                <a:avLst/>
              </a:prstGeom>
            </p:spPr>
          </p:pic>
        </p:grp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19AF45C-39B4-461B-AF08-2579A6AD3B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57" y="117566"/>
              <a:ext cx="3539431" cy="3539431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3B5A69D-134D-4B80-BB68-673E0CB974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9" y="152399"/>
              <a:ext cx="3539431" cy="3539431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2EC622FD-1497-43EA-98D3-2DE02F04A1C9}"/>
              </a:ext>
            </a:extLst>
          </p:cNvPr>
          <p:cNvSpPr/>
          <p:nvPr/>
        </p:nvSpPr>
        <p:spPr>
          <a:xfrm>
            <a:off x="3705139" y="2362200"/>
            <a:ext cx="592080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NAHIDA AKHTER 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KALIKACCHA NORTH GOVT. PRIMARY SCHOOL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SARAIL,BRAHMANBARIA.</a:t>
            </a:r>
          </a:p>
        </p:txBody>
      </p:sp>
    </p:spTree>
    <p:extLst>
      <p:ext uri="{BB962C8B-B14F-4D97-AF65-F5344CB8AC3E}">
        <p14:creationId xmlns:p14="http://schemas.microsoft.com/office/powerpoint/2010/main" val="737134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612E1A-B222-4A9B-B373-A79886172C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4" y="1969968"/>
            <a:ext cx="3743847" cy="487748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C332DDB-A378-480E-962D-808DFF26026B}"/>
              </a:ext>
            </a:extLst>
          </p:cNvPr>
          <p:cNvSpPr/>
          <p:nvPr/>
        </p:nvSpPr>
        <p:spPr>
          <a:xfrm>
            <a:off x="2438400" y="174195"/>
            <a:ext cx="30588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LEASSON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5FF4CA-8ABE-41E0-9AAD-4320A6AACF90}"/>
              </a:ext>
            </a:extLst>
          </p:cNvPr>
          <p:cNvSpPr/>
          <p:nvPr/>
        </p:nvSpPr>
        <p:spPr>
          <a:xfrm>
            <a:off x="3967825" y="2438400"/>
            <a:ext cx="500391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CLASS:THREE</a:t>
            </a:r>
          </a:p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  :2</a:t>
            </a:r>
          </a:p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:1&amp;3   LESSON’S TITLE:INTRODUCING   A TEACHER</a:t>
            </a:r>
          </a:p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TODAYS LESSON:A</a:t>
            </a:r>
          </a:p>
        </p:txBody>
      </p:sp>
    </p:spTree>
    <p:extLst>
      <p:ext uri="{BB962C8B-B14F-4D97-AF65-F5344CB8AC3E}">
        <p14:creationId xmlns:p14="http://schemas.microsoft.com/office/powerpoint/2010/main" val="72405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299E3AD1-DDB2-4FB4-93E6-1346445005CA}"/>
              </a:ext>
            </a:extLst>
          </p:cNvPr>
          <p:cNvSpPr/>
          <p:nvPr/>
        </p:nvSpPr>
        <p:spPr>
          <a:xfrm>
            <a:off x="266700" y="11668"/>
            <a:ext cx="8610600" cy="1219200"/>
          </a:xfrm>
          <a:prstGeom prst="horizontalScroll">
            <a:avLst>
              <a:gd name="adj" fmla="val 250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CEEB06-94DC-4E38-B591-AEFEC502A77C}"/>
              </a:ext>
            </a:extLst>
          </p:cNvPr>
          <p:cNvSpPr txBox="1"/>
          <p:nvPr/>
        </p:nvSpPr>
        <p:spPr>
          <a:xfrm>
            <a:off x="245598" y="1667195"/>
            <a:ext cx="266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Listening: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A4BC3D-0651-4F89-86C4-3FC7F01DE7BE}"/>
              </a:ext>
            </a:extLst>
          </p:cNvPr>
          <p:cNvSpPr txBox="1"/>
          <p:nvPr/>
        </p:nvSpPr>
        <p:spPr>
          <a:xfrm>
            <a:off x="266700" y="2485098"/>
            <a:ext cx="110109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3.1.1 understand simple questions about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students,family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friends.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3.3.1 understand statements.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2BF1C1-B849-464B-A082-DA49324F40B5}"/>
              </a:ext>
            </a:extLst>
          </p:cNvPr>
          <p:cNvSpPr txBox="1"/>
          <p:nvPr/>
        </p:nvSpPr>
        <p:spPr>
          <a:xfrm>
            <a:off x="266700" y="4424090"/>
            <a:ext cx="396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Reading: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2D0EF1-6990-4D82-9530-680D93C9A5F6}"/>
              </a:ext>
            </a:extLst>
          </p:cNvPr>
          <p:cNvSpPr txBox="1"/>
          <p:nvPr/>
        </p:nvSpPr>
        <p:spPr>
          <a:xfrm>
            <a:off x="210429" y="5290454"/>
            <a:ext cx="94529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1.5.1 read simple sentences  with correct pronunciation and stress.</a:t>
            </a:r>
          </a:p>
        </p:txBody>
      </p:sp>
    </p:spTree>
    <p:extLst>
      <p:ext uri="{BB962C8B-B14F-4D97-AF65-F5344CB8AC3E}">
        <p14:creationId xmlns:p14="http://schemas.microsoft.com/office/powerpoint/2010/main" val="2970167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2EC1C75A-8C95-4555-A9DE-85DE01FA9A73}"/>
              </a:ext>
            </a:extLst>
          </p:cNvPr>
          <p:cNvSpPr/>
          <p:nvPr/>
        </p:nvSpPr>
        <p:spPr>
          <a:xfrm>
            <a:off x="1143000" y="228600"/>
            <a:ext cx="7543800" cy="2362200"/>
          </a:xfrm>
          <a:prstGeom prst="cloudCallout">
            <a:avLst>
              <a:gd name="adj1" fmla="val -49756"/>
              <a:gd name="adj2" fmla="val 10776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Stop">
              <a:avLst/>
            </a:prstTxWarp>
            <a:no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watch a video</a:t>
            </a:r>
          </a:p>
        </p:txBody>
      </p:sp>
      <p:graphicFrame>
        <p:nvGraphicFramePr>
          <p:cNvPr id="4" name="Object 3">
            <a:hlinkClick r:id="" action="ppaction://ole?verb=0"/>
            <a:extLst>
              <a:ext uri="{FF2B5EF4-FFF2-40B4-BE49-F238E27FC236}">
                <a16:creationId xmlns:a16="http://schemas.microsoft.com/office/drawing/2014/main" id="{6C7BB586-0738-4FBA-A8C8-16C96F945D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6555521"/>
              </p:ext>
            </p:extLst>
          </p:nvPr>
        </p:nvGraphicFramePr>
        <p:xfrm>
          <a:off x="4267200" y="3790071"/>
          <a:ext cx="1017587" cy="64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Packager Shell Object" showAsIcon="1" r:id="rId3" imgW="1018080" imgH="437760" progId="Package">
                  <p:embed/>
                </p:oleObj>
              </mc:Choice>
              <mc:Fallback>
                <p:oleObj name="Packager Shell Object" showAsIcon="1" r:id="rId3" imgW="1018080" imgH="437760" progId="Package">
                  <p:embed/>
                  <p:pic>
                    <p:nvPicPr>
                      <p:cNvPr id="2" name="Object 1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B56493E6-C558-4FE8-B7FE-3A5D54431A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67200" y="3790071"/>
                        <a:ext cx="1017587" cy="641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704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935EB2F-7CC8-40D0-8310-C6314BCDCFA6}"/>
              </a:ext>
            </a:extLst>
          </p:cNvPr>
          <p:cNvSpPr/>
          <p:nvPr/>
        </p:nvSpPr>
        <p:spPr>
          <a:xfrm>
            <a:off x="304800" y="4419600"/>
            <a:ext cx="8534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Think about the picture. 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is she?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the picture of a teacher.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Today we know about introducing a teacher.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BBE554-38C6-41A6-8FE1-732F1072D3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5" y="14068"/>
            <a:ext cx="6324600" cy="450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643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EBD80BE-C90C-42AC-9229-4DFAEC89638F}"/>
              </a:ext>
            </a:extLst>
          </p:cNvPr>
          <p:cNvGrpSpPr/>
          <p:nvPr/>
        </p:nvGrpSpPr>
        <p:grpSpPr>
          <a:xfrm>
            <a:off x="762000" y="609600"/>
            <a:ext cx="8382000" cy="4191000"/>
            <a:chOff x="381000" y="381000"/>
            <a:chExt cx="8382000" cy="4191000"/>
          </a:xfrm>
        </p:grpSpPr>
        <p:sp>
          <p:nvSpPr>
            <p:cNvPr id="3" name="Thought Bubble: Cloud 2">
              <a:extLst>
                <a:ext uri="{FF2B5EF4-FFF2-40B4-BE49-F238E27FC236}">
                  <a16:creationId xmlns:a16="http://schemas.microsoft.com/office/drawing/2014/main" id="{F7149175-69D9-4A0B-AE3E-DD6AC8772517}"/>
                </a:ext>
              </a:extLst>
            </p:cNvPr>
            <p:cNvSpPr/>
            <p:nvPr/>
          </p:nvSpPr>
          <p:spPr>
            <a:xfrm>
              <a:off x="381000" y="381000"/>
              <a:ext cx="7543800" cy="4191000"/>
            </a:xfrm>
            <a:prstGeom prst="cloudCallout">
              <a:avLst>
                <a:gd name="adj1" fmla="val -11491"/>
                <a:gd name="adj2" fmla="val 90539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F2D7F8D-A61A-42E2-BAD6-FC9198230729}"/>
                </a:ext>
              </a:extLst>
            </p:cNvPr>
            <p:cNvSpPr txBox="1"/>
            <p:nvPr/>
          </p:nvSpPr>
          <p:spPr>
            <a:xfrm>
              <a:off x="685800" y="2133600"/>
              <a:ext cx="80772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Introducing a teacher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4972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CE38167-2D3B-4BC8-BCFB-F3F18614DC62}"/>
              </a:ext>
            </a:extLst>
          </p:cNvPr>
          <p:cNvSpPr txBox="1"/>
          <p:nvPr/>
        </p:nvSpPr>
        <p:spPr>
          <a:xfrm>
            <a:off x="3200400" y="67790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words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687A60E-F547-4B7D-8044-B776028AE8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4990708"/>
              </p:ext>
            </p:extLst>
          </p:nvPr>
        </p:nvGraphicFramePr>
        <p:xfrm>
          <a:off x="0" y="990600"/>
          <a:ext cx="9144000" cy="60870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val="4265876956"/>
                    </a:ext>
                  </a:extLst>
                </a:gridCol>
                <a:gridCol w="5943600">
                  <a:extLst>
                    <a:ext uri="{9D8B030D-6E8A-4147-A177-3AD203B41FA5}">
                      <a16:colId xmlns:a16="http://schemas.microsoft.com/office/drawing/2014/main" val="1023395748"/>
                    </a:ext>
                  </a:extLst>
                </a:gridCol>
              </a:tblGrid>
              <a:tr h="1449903">
                <a:tc>
                  <a:txBody>
                    <a:bodyPr/>
                    <a:lstStyle/>
                    <a:p>
                      <a:r>
                        <a:rPr lang="en-US" sz="40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 word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Word meaning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789692"/>
                  </a:ext>
                </a:extLst>
              </a:tr>
              <a:tr h="1449903">
                <a:tc>
                  <a:txBody>
                    <a:bodyPr/>
                    <a:lstStyle/>
                    <a:p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Teacher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One who teaches.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1714738"/>
                  </a:ext>
                </a:extLst>
              </a:tr>
              <a:tr h="1449903">
                <a:tc>
                  <a:txBody>
                    <a:bodyPr/>
                    <a:lstStyle/>
                    <a:p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Work 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 do something.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6737210"/>
                  </a:ext>
                </a:extLst>
              </a:tr>
              <a:tr h="1449903">
                <a:tc>
                  <a:txBody>
                    <a:bodyPr/>
                    <a:lstStyle/>
                    <a:p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Primary school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school for children between the ages of about five to ten. 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1308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2202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1176</TotalTime>
  <Words>249</Words>
  <Application>Microsoft Office PowerPoint</Application>
  <PresentationFormat>On-screen Show (4:3)</PresentationFormat>
  <Paragraphs>56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NikoshBAN</vt:lpstr>
      <vt:lpstr>Times New Roman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20</cp:revision>
  <dcterms:created xsi:type="dcterms:W3CDTF">2006-08-16T00:00:00Z</dcterms:created>
  <dcterms:modified xsi:type="dcterms:W3CDTF">2020-06-26T17:18:51Z</dcterms:modified>
</cp:coreProperties>
</file>