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7" r:id="rId3"/>
    <p:sldId id="362" r:id="rId4"/>
    <p:sldId id="265" r:id="rId5"/>
    <p:sldId id="349" r:id="rId6"/>
    <p:sldId id="350" r:id="rId7"/>
    <p:sldId id="351" r:id="rId8"/>
    <p:sldId id="354" r:id="rId9"/>
    <p:sldId id="359" r:id="rId10"/>
    <p:sldId id="360" r:id="rId11"/>
    <p:sldId id="361" r:id="rId12"/>
    <p:sldId id="355" r:id="rId13"/>
    <p:sldId id="348" r:id="rId14"/>
    <p:sldId id="323" r:id="rId15"/>
    <p:sldId id="332" r:id="rId16"/>
    <p:sldId id="345" r:id="rId17"/>
    <p:sldId id="356" r:id="rId18"/>
    <p:sldId id="347" r:id="rId19"/>
    <p:sldId id="339" r:id="rId20"/>
    <p:sldId id="343" r:id="rId21"/>
    <p:sldId id="358" r:id="rId22"/>
    <p:sldId id="357" r:id="rId23"/>
    <p:sldId id="297" r:id="rId24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5ED074"/>
    <a:srgbClr val="61337D"/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1" d="100"/>
          <a:sy n="61" d="100"/>
        </p:scale>
        <p:origin x="-408" y="-90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286033"/>
            <a:ext cx="128115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60120" y="1986282"/>
            <a:ext cx="10881360" cy="207372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60120" y="4093154"/>
            <a:ext cx="10881360" cy="1359665"/>
          </a:xfrm>
        </p:spPr>
        <p:txBody>
          <a:bodyPr lIns="58782" rIns="58782"/>
          <a:lstStyle>
            <a:lvl1pPr marL="0" marR="82295" indent="0" algn="r">
              <a:buNone/>
              <a:defRPr>
                <a:solidFill>
                  <a:schemeClr val="tx2"/>
                </a:solidFill>
              </a:defRPr>
            </a:lvl1pPr>
            <a:lvl2pPr marL="587822" indent="0" algn="ctr">
              <a:buNone/>
            </a:lvl2pPr>
            <a:lvl3pPr marL="1175644" indent="0" algn="ctr">
              <a:buNone/>
            </a:lvl3pPr>
            <a:lvl4pPr marL="1763466" indent="0" algn="ctr">
              <a:buNone/>
            </a:lvl4pPr>
            <a:lvl5pPr marL="2351288" indent="0" algn="ctr">
              <a:buNone/>
            </a:lvl5pPr>
            <a:lvl6pPr marL="2939110" indent="0" algn="ctr">
              <a:buNone/>
            </a:lvl6pPr>
            <a:lvl7pPr marL="3526932" indent="0" algn="ctr">
              <a:buNone/>
            </a:lvl7pPr>
            <a:lvl8pPr marL="4114754" indent="0" algn="ctr">
              <a:buNone/>
            </a:lvl8pPr>
            <a:lvl9pPr marL="4702576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270" y="5613400"/>
            <a:ext cx="12806871" cy="216703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B7658A-61F2-41FA-8CAF-BD0149E5BFBD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26FD49-F9DA-4B0A-830C-61C450DC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E1F5A3-DCB1-4A24-A6A4-BFD2F9874B67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1EF591-5B78-46C0-AA93-6F3D08619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26" y="1201007"/>
            <a:ext cx="10881360" cy="20726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798" y="3322607"/>
            <a:ext cx="6400800" cy="1648873"/>
          </a:xfrm>
        </p:spPr>
        <p:txBody>
          <a:bodyPr lIns="117564" rIns="117564" anchor="t"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523092-C2ED-4BBC-8FCD-E191648D36F4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CBC44F-27B0-433B-A39D-A1D1DD5BB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5091352" y="3406202"/>
            <a:ext cx="25603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830370" y="3406202"/>
            <a:ext cx="25603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78839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78839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E0E8AB-08EA-4C1C-90E9-85D3A3CD390F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7B4E81-EE88-4A35-B8DD-3FF1E0FD1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09457"/>
            <a:ext cx="11521440" cy="12954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6131560"/>
            <a:ext cx="5656263" cy="863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35129" anchor="ctr"/>
          <a:lstStyle>
            <a:lvl1pPr marL="0" indent="0">
              <a:buNone/>
              <a:defRPr sz="3100" b="0">
                <a:solidFill>
                  <a:schemeClr val="bg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03037" y="6131560"/>
            <a:ext cx="5658485" cy="8636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35129" anchor="ctr"/>
          <a:lstStyle>
            <a:lvl1pPr marL="0" indent="0">
              <a:buNone/>
              <a:defRPr sz="3100" b="0">
                <a:solidFill>
                  <a:schemeClr val="bg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" y="1636867"/>
            <a:ext cx="5656263" cy="446733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1636867"/>
            <a:ext cx="5658485" cy="446733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4E86C8-B4A8-4FDD-A2AD-CB9518E4F339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6935CE-2300-41AE-AE68-7D3E52AAB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E79110-E85D-4B45-A0B6-F93D9506EEF7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F9EBE7-9240-4BD3-B159-FCD61F31C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8307F9-16EB-4B77-B0E5-6890338F890D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C00AE-AACA-4103-A5CB-E8DA64B2A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5527040"/>
            <a:ext cx="10474486" cy="5181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2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87440" y="6069116"/>
            <a:ext cx="5564429" cy="1036320"/>
          </a:xfrm>
        </p:spPr>
        <p:txBody>
          <a:bodyPr/>
          <a:lstStyle>
            <a:lvl1pPr marL="0" indent="0" algn="r">
              <a:buNone/>
              <a:defRPr sz="21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0160" y="310896"/>
            <a:ext cx="10471709" cy="5181600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17845" y="7262337"/>
            <a:ext cx="2688336" cy="414528"/>
          </a:xfrm>
        </p:spPr>
        <p:txBody>
          <a:bodyPr/>
          <a:lstStyle>
            <a:extLst/>
          </a:lstStyle>
          <a:p>
            <a:pPr>
              <a:defRPr/>
            </a:pPr>
            <a:fld id="{CDC0C849-3476-47C9-8966-234958850477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3E2799-ECFA-4EE0-97E5-F5C60327A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725" y="6169189"/>
            <a:ext cx="10027920" cy="734663"/>
          </a:xfrm>
          <a:noFill/>
        </p:spPr>
        <p:txBody>
          <a:bodyPr lIns="117564" tIns="0" rIns="117564" anchor="t"/>
          <a:lstStyle>
            <a:lvl1pPr marL="0" marR="23513" indent="0" algn="r">
              <a:buNone/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" y="215297"/>
            <a:ext cx="12161520" cy="49743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1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2DAD9C-AB96-4F54-8CAD-C6DAFE3DB59D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2102" y="7262337"/>
            <a:ext cx="3290953" cy="4138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B15348-025F-43FC-8BB6-F78A3570B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5513805"/>
            <a:ext cx="11305605" cy="63769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9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98982" y="6737594"/>
            <a:ext cx="6916874" cy="10438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564" tIns="58782" rIns="117564" bIns="58782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80005" y="6730879"/>
            <a:ext cx="5166631" cy="10579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564" tIns="58782" rIns="117564" bIns="5878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459" y="6563420"/>
            <a:ext cx="4763240" cy="122498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17564" tIns="58782" rIns="117564" bIns="5878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931" y="6559437"/>
            <a:ext cx="4767713" cy="122896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2129757" y="5653565"/>
            <a:ext cx="25603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868774" y="5653565"/>
            <a:ext cx="256032" cy="25908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678840"/>
            <a:ext cx="11521440" cy="49708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D97D0-187E-4474-B161-0FAF727C3F4F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999A13-0DA5-42A6-A9F6-03FF051B8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1618" y="311259"/>
            <a:ext cx="2488458" cy="6338462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60"/>
            <a:ext cx="8854440" cy="63384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DE4479-5629-4FBA-B5C5-86BDCCADAF50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F03AC2-0DC4-47B9-B455-D0DF575CC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98982" y="6737594"/>
            <a:ext cx="6916874" cy="104388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564" tIns="58782" rIns="117564" bIns="5878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80005" y="6730879"/>
            <a:ext cx="5166631" cy="10579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564" tIns="58782" rIns="117564" bIns="5878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459" y="6563420"/>
            <a:ext cx="4763240" cy="1224984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17564" tIns="58782" rIns="117564" bIns="5878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931" y="6559437"/>
            <a:ext cx="4767713" cy="122896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40080" y="1678839"/>
            <a:ext cx="11521440" cy="5129425"/>
          </a:xfrm>
          <a:prstGeom prst="rect">
            <a:avLst/>
          </a:prstGeom>
        </p:spPr>
        <p:txBody>
          <a:bodyPr vert="horz" lIns="117564" tIns="58782" rIns="117564" bIns="5878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9417845" y="7262337"/>
            <a:ext cx="2688336" cy="414528"/>
          </a:xfrm>
          <a:prstGeom prst="rect">
            <a:avLst/>
          </a:prstGeom>
        </p:spPr>
        <p:txBody>
          <a:bodyPr vert="horz" lIns="117564" tIns="58782" rIns="117564" bIns="58782" anchor="b"/>
          <a:lstStyle>
            <a:lvl1pPr algn="l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45E3CE-1ABF-43C8-95EC-4FEA9D9ACBEB}" type="datetimeFigureOut">
              <a:rPr lang="en-US" smtClean="0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132102" y="7262337"/>
            <a:ext cx="3290953" cy="413808"/>
          </a:xfrm>
          <a:prstGeom prst="rect">
            <a:avLst/>
          </a:prstGeom>
        </p:spPr>
        <p:txBody>
          <a:bodyPr vert="horz" lIns="117564" tIns="58782" rIns="117564" bIns="58782" anchor="b"/>
          <a:lstStyle>
            <a:lvl1pPr algn="r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106181" y="7262337"/>
            <a:ext cx="512064" cy="413808"/>
          </a:xfrm>
          <a:prstGeom prst="rect">
            <a:avLst/>
          </a:prstGeom>
        </p:spPr>
        <p:txBody>
          <a:bodyPr vert="horz" lIns="117564" tIns="58782" rIns="117564" bIns="58782" anchor="b"/>
          <a:lstStyle>
            <a:lvl1pPr algn="r" eaLnBrk="1" latinLnBrk="0" hangingPunct="1">
              <a:defRPr kumimoji="0" sz="13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F98EEF-0D6B-453F-A97D-74393A719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70258" indent="-329180" algn="l" rtl="0" eaLnBrk="1" latinLnBrk="0" hangingPunct="1">
        <a:spcBef>
          <a:spcPts val="514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99438" indent="-293911" algn="l" rtl="0" eaLnBrk="1" latinLnBrk="0" hangingPunct="1">
        <a:spcBef>
          <a:spcPts val="417"/>
        </a:spcBef>
        <a:buClr>
          <a:schemeClr val="accent1"/>
        </a:buClr>
        <a:buFont typeface="Verdana"/>
        <a:buChar char="◦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05105" indent="-293911" algn="l" rtl="0" eaLnBrk="1" latinLnBrk="0" hangingPunct="1">
        <a:spcBef>
          <a:spcPts val="450"/>
        </a:spcBef>
        <a:buClr>
          <a:schemeClr val="accent2"/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555" indent="-293911" algn="l" rtl="0" eaLnBrk="1" latinLnBrk="0" hangingPunct="1">
        <a:spcBef>
          <a:spcPts val="45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466" indent="-293911" algn="l" rtl="0" eaLnBrk="1" latinLnBrk="0" hangingPunct="1">
        <a:spcBef>
          <a:spcPts val="450"/>
        </a:spcBef>
        <a:buClr>
          <a:schemeClr val="accent2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7" indent="-293911" algn="l" rtl="0" eaLnBrk="1" latinLnBrk="0" hangingPunct="1">
        <a:spcBef>
          <a:spcPts val="45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288" indent="-293911" algn="l" rtl="0" eaLnBrk="1" latinLnBrk="0" hangingPunct="1">
        <a:spcBef>
          <a:spcPts val="450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199" indent="-293911" algn="l" rtl="0" eaLnBrk="1" latinLnBrk="0" hangingPunct="1">
        <a:spcBef>
          <a:spcPts val="450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939110" indent="-293911" algn="l" rtl="0" eaLnBrk="1" latinLnBrk="0" hangingPunct="1">
        <a:spcBef>
          <a:spcPts val="450"/>
        </a:spcBef>
        <a:buClr>
          <a:schemeClr val="accent3"/>
        </a:buClr>
        <a:buFont typeface="Wingdings 2"/>
        <a:buChar char="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o-zahidulislam7994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268200" cy="7239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4" descr="project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" y="1854942"/>
            <a:ext cx="3344863" cy="2031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Picture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7160" y="1752600"/>
            <a:ext cx="4358639" cy="221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0680" y="3886200"/>
            <a:ext cx="309372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b="1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80160" y="3799840"/>
            <a:ext cx="309372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b="1" dirty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lide Pictu -2 (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1120" y="1752600"/>
            <a:ext cx="3154680" cy="207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9707880" y="3799840"/>
            <a:ext cx="309372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413760" y="690880"/>
            <a:ext cx="5644354" cy="9035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মাল্টিমিডিয়ার মাধ্যমসমুহ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493520" y="6563360"/>
            <a:ext cx="309372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b="1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572000"/>
            <a:ext cx="326135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572000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20640" y="6477000"/>
            <a:ext cx="362712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dirty="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5400" y="4495800"/>
            <a:ext cx="3200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1160" y="6477000"/>
            <a:ext cx="1813560" cy="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4100" dirty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04800"/>
            <a:ext cx="12179300" cy="7162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6096000"/>
            <a:ext cx="11423650" cy="6749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ধারন ও পরিচালনার যন্ত্র কি কি ?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4267200" y="762000"/>
            <a:ext cx="3749040" cy="6948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120" y="1879600"/>
            <a:ext cx="5974080" cy="360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445008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8600" y="545746"/>
            <a:ext cx="4191000" cy="6734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5" descr="Picture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77" y="1449246"/>
            <a:ext cx="4314823" cy="2360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384040"/>
            <a:ext cx="4491354" cy="224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1493520" y="3746890"/>
            <a:ext cx="384048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সভাসম্মেলন কক্ষে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7162800" y="3823090"/>
            <a:ext cx="3291523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বড় পর্দায় বিশ্বকাপ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242" name="Rectangle 14"/>
          <p:cNvSpPr>
            <a:spLocks noChangeArrowheads="1"/>
          </p:cNvSpPr>
          <p:nvPr/>
        </p:nvSpPr>
        <p:spPr bwMode="auto">
          <a:xfrm>
            <a:off x="1249046" y="6709093"/>
            <a:ext cx="3978275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ডিজিটাল সেমিনারে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1" y="4418684"/>
            <a:ext cx="4343399" cy="228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720840" y="6736081"/>
            <a:ext cx="501396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যোগাযোগে  মাল্টিমিডিয়া</a:t>
            </a:r>
            <a:endParaRPr lang="en-AU" sz="2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41" grpId="0"/>
      <p:bldP spid="9524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17411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91000"/>
            <a:ext cx="4722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10"/>
          <p:cNvSpPr>
            <a:spLocks noChangeArrowheads="1"/>
          </p:cNvSpPr>
          <p:nvPr/>
        </p:nvSpPr>
        <p:spPr bwMode="auto">
          <a:xfrm>
            <a:off x="2026920" y="3627121"/>
            <a:ext cx="298704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27" name="Rectangle 12"/>
          <p:cNvSpPr>
            <a:spLocks noChangeArrowheads="1"/>
          </p:cNvSpPr>
          <p:nvPr/>
        </p:nvSpPr>
        <p:spPr bwMode="auto">
          <a:xfrm>
            <a:off x="1447800" y="6781800"/>
            <a:ext cx="373380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47539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371600"/>
            <a:ext cx="44049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657600"/>
            <a:ext cx="3640455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91" y="4327083"/>
            <a:ext cx="4463050" cy="2378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239000" y="6629400"/>
            <a:ext cx="4160520" cy="6727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545746"/>
            <a:ext cx="4191000" cy="6734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7" grpId="0"/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27655" name="Picture 8" descr="image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480" y="1295400"/>
            <a:ext cx="43738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inde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606" y="4231640"/>
            <a:ext cx="4467225" cy="24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5" descr="Slide Pictu -2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3090" y="4231641"/>
            <a:ext cx="4560570" cy="23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images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880" y="1295400"/>
            <a:ext cx="43738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Rectangle 10"/>
          <p:cNvSpPr>
            <a:spLocks noChangeArrowheads="1"/>
          </p:cNvSpPr>
          <p:nvPr/>
        </p:nvSpPr>
        <p:spPr bwMode="auto">
          <a:xfrm>
            <a:off x="2240281" y="3540761"/>
            <a:ext cx="2241178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চলচ্চিত্র নির্মাণ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3" name="Rectangle 11"/>
          <p:cNvSpPr>
            <a:spLocks noChangeArrowheads="1"/>
          </p:cNvSpPr>
          <p:nvPr/>
        </p:nvSpPr>
        <p:spPr bwMode="auto">
          <a:xfrm>
            <a:off x="7254240" y="3540760"/>
            <a:ext cx="3906698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7574281" y="6563360"/>
            <a:ext cx="3496330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2346960" y="6649720"/>
            <a:ext cx="1816383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545746"/>
            <a:ext cx="4191000" cy="6734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  <p:bldP spid="82953" grpId="0"/>
      <p:bldP spid="82954" grpId="0"/>
      <p:bldP spid="829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0121" y="4612640"/>
            <a:ext cx="4700588" cy="2245360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doctor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480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images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19600"/>
            <a:ext cx="4900613" cy="24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8077200" y="3810000"/>
            <a:ext cx="1851649" cy="7496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100" dirty="0"/>
              <a:t> </a:t>
            </a:r>
            <a:r>
              <a:rPr lang="bn-BD" sz="4100" b="1" dirty="0"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6" name="Rectangle 12"/>
          <p:cNvSpPr>
            <a:spLocks noChangeArrowheads="1"/>
          </p:cNvSpPr>
          <p:nvPr/>
        </p:nvSpPr>
        <p:spPr bwMode="auto">
          <a:xfrm>
            <a:off x="7574280" y="6736080"/>
            <a:ext cx="2582618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মহাকাশ গবেষণা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7" name="Rectangle 13"/>
          <p:cNvSpPr>
            <a:spLocks noChangeArrowheads="1"/>
          </p:cNvSpPr>
          <p:nvPr/>
        </p:nvSpPr>
        <p:spPr bwMode="auto">
          <a:xfrm>
            <a:off x="1600201" y="6794890"/>
            <a:ext cx="2730094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জেনেটিক গবেষণা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" y="1371600"/>
            <a:ext cx="4614994" cy="2398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764540" y="3823090"/>
            <a:ext cx="501396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545746"/>
            <a:ext cx="4191000" cy="6734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975" grpId="0"/>
      <p:bldP spid="83976" grpId="0"/>
      <p:bldP spid="83977" grpId="0"/>
      <p:bldP spid="839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95275"/>
            <a:ext cx="12153900" cy="717232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343400" y="762000"/>
            <a:ext cx="3657600" cy="76157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indexDalio 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57400"/>
            <a:ext cx="6614160" cy="3713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6172200"/>
            <a:ext cx="10027920" cy="8265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square" lIns="117564" tIns="58782" rIns="117564" bIns="58782">
            <a:spAutoFit/>
          </a:bodyPr>
          <a:lstStyle/>
          <a:p>
            <a:pPr marL="914400" indent="-914400" algn="ctr">
              <a:buFont typeface="+mj-lt"/>
              <a:buAutoNum type="arabicPeriod"/>
              <a:defRPr/>
            </a:pPr>
            <a:r>
              <a:rPr lang="bn-BD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bn-BD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 কি কি ক্ষেত্রে বর্ননা কর 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770" y="4318000"/>
            <a:ext cx="491363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8" name="Picture 8" descr="images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381760"/>
            <a:ext cx="4809490" cy="235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9" name="Picture 9" descr="images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480" y="1381760"/>
            <a:ext cx="4907280" cy="235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0" name="Picture 10" descr="images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1270" y="4289213"/>
            <a:ext cx="4809490" cy="2360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024" name="Rectangle 10"/>
          <p:cNvSpPr>
            <a:spLocks noChangeArrowheads="1"/>
          </p:cNvSpPr>
          <p:nvPr/>
        </p:nvSpPr>
        <p:spPr bwMode="auto">
          <a:xfrm>
            <a:off x="7680961" y="3681095"/>
            <a:ext cx="3880485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আইন-শৃঙ্খলা রক্ষাঃ</a:t>
            </a:r>
            <a:endParaRPr lang="en-US" sz="3600" u="sng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7912100" y="6719889"/>
            <a:ext cx="3182620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ডাটাবেজ তৈরি।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6" name="Rectangle 12"/>
          <p:cNvSpPr>
            <a:spLocks noChangeArrowheads="1"/>
          </p:cNvSpPr>
          <p:nvPr/>
        </p:nvSpPr>
        <p:spPr bwMode="auto">
          <a:xfrm>
            <a:off x="1386840" y="3681095"/>
            <a:ext cx="4587240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অপরাধীদের চেহারা অংকন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7" name="Rectangle 13"/>
          <p:cNvSpPr>
            <a:spLocks noChangeArrowheads="1"/>
          </p:cNvSpPr>
          <p:nvPr/>
        </p:nvSpPr>
        <p:spPr bwMode="auto">
          <a:xfrm>
            <a:off x="1066800" y="6703695"/>
            <a:ext cx="5440680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অপরাধেরএলাকাসমূহচিহ্নিতকরণ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8600" y="545746"/>
            <a:ext cx="4191000" cy="6734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6" grpId="0"/>
      <p:bldP spid="86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352973"/>
            <a:ext cx="4876800" cy="2304627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Arial" charset="0"/>
              <a:cs typeface="Vrinda" pitchFamily="2" charset="0"/>
            </a:endParaRPr>
          </a:p>
        </p:txBody>
      </p:sp>
      <p:pic>
        <p:nvPicPr>
          <p:cNvPr id="29706" name="Picture 10" descr="N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12240"/>
            <a:ext cx="4861560" cy="22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10"/>
          <p:cNvSpPr>
            <a:spLocks noChangeArrowheads="1"/>
          </p:cNvSpPr>
          <p:nvPr/>
        </p:nvSpPr>
        <p:spPr bwMode="auto">
          <a:xfrm>
            <a:off x="7574280" y="3627120"/>
            <a:ext cx="2893601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047" name="Rectangle 12"/>
          <p:cNvSpPr>
            <a:spLocks noChangeArrowheads="1"/>
          </p:cNvSpPr>
          <p:nvPr/>
        </p:nvSpPr>
        <p:spPr bwMode="auto">
          <a:xfrm>
            <a:off x="2667000" y="3713481"/>
            <a:ext cx="2606663" cy="595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1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31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6858000" y="4191000"/>
            <a:ext cx="4953000" cy="2667000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83" name="Picture 11" descr="index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3480" y="4267200"/>
            <a:ext cx="4907280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8001001" y="6784730"/>
            <a:ext cx="2571396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 প্রকার বই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056" name="Rectangle 12"/>
          <p:cNvSpPr>
            <a:spLocks noChangeArrowheads="1"/>
          </p:cNvSpPr>
          <p:nvPr/>
        </p:nvSpPr>
        <p:spPr bwMode="auto">
          <a:xfrm>
            <a:off x="2346961" y="6871090"/>
            <a:ext cx="1779513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পত্র-পত্রিকা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457200"/>
            <a:ext cx="4191000" cy="685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046" grpId="0"/>
      <p:bldP spid="87047" grpId="0"/>
      <p:bldP spid="2" grpId="0" animBg="1"/>
      <p:bldP spid="87055" grpId="0"/>
      <p:bldP spid="870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4267200"/>
            <a:ext cx="5044440" cy="2514600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1813560" y="6736080"/>
            <a:ext cx="3297557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আয়-ব্যয়ের উপস্থাপনা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4718367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7480" y="3627121"/>
            <a:ext cx="533400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অফিসে মাল্টিমিডিয়া ব্যবহার</a:t>
            </a:r>
            <a:r>
              <a:rPr lang="bn-BD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096" name="Rectangle 11"/>
          <p:cNvSpPr>
            <a:spLocks noChangeArrowheads="1"/>
          </p:cNvSpPr>
          <p:nvPr/>
        </p:nvSpPr>
        <p:spPr bwMode="auto">
          <a:xfrm>
            <a:off x="2144244" y="3581400"/>
            <a:ext cx="2656356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facility-charges-multimedia-seminar-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447800"/>
            <a:ext cx="4419600" cy="19902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/>
          <p:cNvPicPr preferRelativeResize="0"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7520" y="4267200"/>
            <a:ext cx="5013960" cy="2514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040880" y="6794890"/>
            <a:ext cx="4480560" cy="672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ব্যবসা ক্ষেত্রে মাল্টিমিডিয়া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8600" y="457200"/>
            <a:ext cx="4191000" cy="685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9093" grpId="0"/>
      <p:bldP spid="4" grpId="0"/>
      <p:bldP spid="8909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1086173"/>
            <a:ext cx="12801600" cy="6661688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মোঃজাহিদুল ইসলাম</a:t>
            </a:r>
          </a:p>
          <a:p>
            <a:pPr algn="ctr"/>
            <a:r>
              <a:rPr lang="bn-BD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সিনিয়র শিক্ষক আইসিটি </a:t>
            </a:r>
          </a:p>
          <a:p>
            <a:pPr algn="ctr"/>
            <a:r>
              <a:rPr lang="bn-BD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পুর্ব কেওয়াবুনিয়া আকবারিয়া দাখিল মাদরাসা।</a:t>
            </a:r>
          </a:p>
          <a:p>
            <a:pPr algn="ctr"/>
            <a:r>
              <a:rPr lang="bn-BD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মাস্টার ট্রেইনার অব আইসিটি</a:t>
            </a:r>
          </a:p>
          <a:p>
            <a:pPr algn="ctr"/>
            <a:r>
              <a:rPr lang="bn-BD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UITRCE,BANBEIS</a:t>
            </a:r>
            <a:endParaRPr lang="en-US" sz="360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Mobail No-01718165920</a:t>
            </a:r>
          </a:p>
          <a:p>
            <a:pPr algn="ctr"/>
            <a:r>
              <a:rPr lang="en-US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No-zahidulislam7994@gmail.com</a:t>
            </a:r>
            <a:endParaRPr lang="en-US" sz="360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আমতলি,বরগুনা</a:t>
            </a: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2620"/>
            <a:ext cx="5257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817599" cy="10237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617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:\PHOTOSHOP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344400" cy="73152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191000" y="533400"/>
            <a:ext cx="3352800" cy="88761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360" y="1859280"/>
            <a:ext cx="6080760" cy="3627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400" y="5334000"/>
            <a:ext cx="10149840" cy="20002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  <a:spAutoFit/>
          </a:bodyPr>
          <a:lstStyle/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১.মাল্টিমিডিয়া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২.কয়েকটি মাল্টিমিডিয়া সফটোয়্যারের নাম বল।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মুদ্রন প্রকাশনায় কিভাবে</a:t>
            </a:r>
            <a:r>
              <a:rPr lang="bn-BD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গ্রাফিক্স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হচ্ছে।</a:t>
            </a: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95446"/>
            <a:ext cx="12268200" cy="73178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4495800" y="533400"/>
            <a:ext cx="3124200" cy="87997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1874" tIns="50936" rIns="101874" bIns="50936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813560"/>
            <a:ext cx="739648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" y="6166925"/>
            <a:ext cx="11628120" cy="995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spAutoFit/>
          </a:bodyPr>
          <a:lstStyle/>
          <a:p>
            <a:pPr marL="1143000" indent="-1143000" algn="ctr">
              <a:buFont typeface="+mj-lt"/>
              <a:buAutoNum type="arabicPeriod"/>
              <a:defRPr/>
            </a:pPr>
            <a:r>
              <a:rPr lang="bn-BD" sz="5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ব্যবহারের</a:t>
            </a:r>
            <a:r>
              <a:rPr lang="en-US" sz="5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283945" y="-23389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1" y="-147041"/>
            <a:ext cx="12801600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501" y="152400"/>
            <a:ext cx="12306300" cy="7519737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380"/>
            <a:ext cx="11963400" cy="7076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3226" y="685800"/>
            <a:ext cx="6915149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ধন্যবাদ</a:t>
            </a:r>
            <a:r>
              <a:rPr lang="bn-B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খোদা হাফেজ। 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3043479" y="609600"/>
            <a:ext cx="6096000" cy="112268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IN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133600"/>
            <a:ext cx="9744559" cy="45506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তারিখঃ২৫-০৬-২০২০ইং।</a:t>
            </a:r>
            <a:endParaRPr lang="bn-BD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9331" name="Picture 3" descr="F:\New Upload Image\unnamed28.jpg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371600"/>
            <a:ext cx="5029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Picture155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295401"/>
            <a:ext cx="4724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0" descr="images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038600"/>
            <a:ext cx="4800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2057400" y="581660"/>
            <a:ext cx="8534400" cy="561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ingle Corner Rectangle 4"/>
          <p:cNvSpPr/>
          <p:nvPr/>
        </p:nvSpPr>
        <p:spPr>
          <a:xfrm>
            <a:off x="1706882" y="6736080"/>
            <a:ext cx="9402992" cy="56134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38600"/>
            <a:ext cx="5079229" cy="2597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" y="381000"/>
            <a:ext cx="1205484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524000" y="5669340"/>
            <a:ext cx="9906000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</a:p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2" descr="E:\New Accounting -9\258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99" y="381000"/>
            <a:ext cx="12084574" cy="701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4419600" y="478510"/>
            <a:ext cx="31242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838200" y="1316710"/>
            <a:ext cx="11430000" cy="592229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শিক্ষার্থীরা……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মাল্টিমিডিয়া কি বলতে পারবে।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২।মাল্টিমিডিয়ার মাধ্যম সমুহ কি তা বর্ননা করতে পারবে।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৩।মাল্টিমিডিয়ার ব্যবহার ও প্রয়োগ বর্ননা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04800"/>
            <a:ext cx="1234440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6705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43200" y="6172200"/>
            <a:ext cx="6934200" cy="67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মরা একটি ভিডিও দেখি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830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20143"/>
              </p:ext>
            </p:extLst>
          </p:nvPr>
        </p:nvGraphicFramePr>
        <p:xfrm>
          <a:off x="4267200" y="1600200"/>
          <a:ext cx="33528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3352800" cy="229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New  U Image\images55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457200" y="381000"/>
            <a:ext cx="118872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372748"/>
            <a:ext cx="5227320" cy="13036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7564" tIns="58782" rIns="117564" bIns="58782" anchor="ctr">
            <a:spAutoFit/>
          </a:bodyPr>
          <a:lstStyle/>
          <a:p>
            <a:pPr algn="ctr"/>
            <a:r>
              <a:rPr lang="bn-BD" sz="77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7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71800" y="1676400"/>
            <a:ext cx="6983938" cy="3013952"/>
            <a:chOff x="629173" y="1389251"/>
            <a:chExt cx="7767211" cy="3734881"/>
          </a:xfrm>
        </p:grpSpPr>
        <p:pic>
          <p:nvPicPr>
            <p:cNvPr id="5" name="Picture 4" descr="Pc-Hardware-Components-and-Accessori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173" y="1389251"/>
              <a:ext cx="5766133" cy="37348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306" y="1788102"/>
              <a:ext cx="2001078" cy="18994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4953000"/>
            <a:ext cx="11201400" cy="2115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, ছবি , অডিও , ভিডিও , গ্রাফিক্স এর সমন্বিত পদ্ধতি হল মাল্টিমিডিয়া । মাল্টিমিডিয়া</a:t>
            </a:r>
          </a:p>
          <a:p>
            <a:pPr algn="ctr"/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, শিক্ষা , ইন্টারনেটসহ বিভিন্ন ক্ষেত্রে</a:t>
            </a:r>
          </a:p>
          <a:p>
            <a:pPr algn="ctr"/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হয় ।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New  U Image\images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95275"/>
            <a:ext cx="12077700" cy="71723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200400" y="685800"/>
            <a:ext cx="7103086" cy="90354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প্রয়োগের ক্ষেত্রসমুহ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301779" y="2104743"/>
            <a:ext cx="1120431" cy="63845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13767" y="1986280"/>
            <a:ext cx="2861540" cy="9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atin typeface="NikoshBAN" pitchFamily="2" charset="0"/>
                <a:cs typeface="NikoshBAN" pitchFamily="2" charset="0"/>
              </a:rPr>
              <a:t>বর্ণ বা টেক্সট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2"/>
          <p:cNvSpPr/>
          <p:nvPr/>
        </p:nvSpPr>
        <p:spPr>
          <a:xfrm>
            <a:off x="4061169" y="2971800"/>
            <a:ext cx="1120431" cy="63845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07086" y="3022600"/>
            <a:ext cx="3276718" cy="9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atin typeface="NikoshBAN" pitchFamily="2" charset="0"/>
                <a:cs typeface="NikoshBAN" pitchFamily="2" charset="0"/>
              </a:rPr>
              <a:t>চিত্র বা গ্রাফিক্স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2"/>
          <p:cNvSpPr/>
          <p:nvPr/>
        </p:nvSpPr>
        <p:spPr>
          <a:xfrm>
            <a:off x="4038600" y="4679871"/>
            <a:ext cx="1222287" cy="63845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07087" y="4645449"/>
            <a:ext cx="4507824" cy="9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atin typeface="NikoshBAN" pitchFamily="2" charset="0"/>
                <a:cs typeface="NikoshBAN" pitchFamily="2" charset="0"/>
              </a:rPr>
              <a:t>ভিডিও, টিভি,সিনেমা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2"/>
          <p:cNvSpPr/>
          <p:nvPr/>
        </p:nvSpPr>
        <p:spPr>
          <a:xfrm>
            <a:off x="3962400" y="5543471"/>
            <a:ext cx="1222287" cy="63845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ight Arrow 2"/>
          <p:cNvSpPr/>
          <p:nvPr/>
        </p:nvSpPr>
        <p:spPr>
          <a:xfrm>
            <a:off x="4114800" y="3816271"/>
            <a:ext cx="1222287" cy="63845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00407" y="3799840"/>
            <a:ext cx="3106799" cy="9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atin typeface="NikoshBAN" pitchFamily="2" charset="0"/>
                <a:cs typeface="NikoshBAN" pitchFamily="2" charset="0"/>
              </a:rPr>
              <a:t>শব্দ বা অডিও 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15000" y="5486400"/>
            <a:ext cx="6455473" cy="9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5100" dirty="0">
                <a:latin typeface="NikoshBAN" pitchFamily="2" charset="0"/>
                <a:cs typeface="NikoshBAN" pitchFamily="2" charset="0"/>
              </a:rPr>
              <a:t>এনিমেশন ও ডিজিটাল প্রকাশনা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2268</TotalTime>
  <Words>301</Words>
  <Application>Microsoft Office PowerPoint</Application>
  <PresentationFormat>Custom</PresentationFormat>
  <Paragraphs>93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e2i Presents</cp:lastModifiedBy>
  <cp:revision>281</cp:revision>
  <dcterms:created xsi:type="dcterms:W3CDTF">2015-03-29T01:14:49Z</dcterms:created>
  <dcterms:modified xsi:type="dcterms:W3CDTF">2020-06-26T01:26:47Z</dcterms:modified>
</cp:coreProperties>
</file>