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9" r:id="rId3"/>
    <p:sldId id="267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68" r:id="rId12"/>
    <p:sldId id="270" r:id="rId13"/>
    <p:sldId id="272" r:id="rId14"/>
    <p:sldId id="284" r:id="rId15"/>
    <p:sldId id="273" r:id="rId16"/>
    <p:sldId id="274" r:id="rId17"/>
    <p:sldId id="271" r:id="rId18"/>
    <p:sldId id="275" r:id="rId19"/>
    <p:sldId id="276" r:id="rId20"/>
    <p:sldId id="285" r:id="rId21"/>
    <p:sldId id="277" r:id="rId22"/>
    <p:sldId id="278" r:id="rId23"/>
    <p:sldId id="286" r:id="rId24"/>
    <p:sldId id="293" r:id="rId25"/>
    <p:sldId id="287" r:id="rId26"/>
    <p:sldId id="288" r:id="rId27"/>
    <p:sldId id="282" r:id="rId28"/>
    <p:sldId id="291" r:id="rId29"/>
    <p:sldId id="292" r:id="rId30"/>
    <p:sldId id="28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a8J0qji7PRvITIMI+If1CA==" hashData="kbvme7DFXW2EAZp6YcaisOUpfQpubxK0K/JZesGgnChwSIjIDOBOyI0WONlKL5rBn7cCdrj6vq2HRzrnyClXcA=="/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00"/>
    <a:srgbClr val="FF3399"/>
    <a:srgbClr val="FF6600"/>
    <a:srgbClr val="FFFF66"/>
    <a:srgbClr val="66FF33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24T23:16:19.694" idx="1">
    <p:pos x="7680" y="1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C3A8F-D78A-48C2-8028-AF7C2975E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08CA80-9042-4B85-8302-0E14C60A1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EE56A-8CAE-4600-9931-DDC5B5FEB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382C6-0E83-4E26-959D-14CA2B0AF167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9720A-ACE5-4124-A480-229B703FB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A47A8-44F1-4340-BEBD-8B689117E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5BBB-7324-4D7D-AB40-629367874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0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65D59-AF1C-44F3-B9EB-06AA00722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BA1FD2-F16F-4968-92DA-20E66537C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629CE-12CB-4902-B742-500AD82DB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382C6-0E83-4E26-959D-14CA2B0AF167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DFFBA-03CD-477D-B62A-179BCEF33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1CF71-9ED0-433B-81D5-97522660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5BBB-7324-4D7D-AB40-629367874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96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57D8B5-FC62-4CA2-8ADB-260547A534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AD5970-F34C-4A29-BB62-2A6F36C74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DE6D9-B68B-44B9-95FD-3D27979E7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382C6-0E83-4E26-959D-14CA2B0AF167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0ACAC-3F19-4058-AE52-54306C426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C84E0-2D72-4EEF-A6B2-B171C6DCE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5BBB-7324-4D7D-AB40-629367874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88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EA72-2F16-4930-98BE-76965EB42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155F2-BAEF-4ABE-895C-142BE10AA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A1580-B366-4918-B607-DF794960D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8EA-F77F-4761-88CC-2034EB13FE00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C2A09-5C4B-4388-B126-AC44E7133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B7B27-1695-4278-B35E-3BC772B7E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5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89686-0237-4D15-836B-FA82E23EC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6F516-3ACC-42D4-A5D3-030390BE7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947D4-6EC6-48F6-B52B-04E5E9831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8EA-F77F-4761-88CC-2034EB13FE00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78D38-3D9D-4746-9C2D-E8DCEBBB2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A5609-2F0F-4E5D-A6E7-C5B364429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0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9BA10-A88F-471D-9F3B-64D23BDA0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692B8-3077-4662-A791-E4B9AA891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E44D9-6EAC-4F05-9CEC-CFA969814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8EA-F77F-4761-88CC-2034EB13FE00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2AF70-7D4C-4351-8939-F596073F4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05C94-252B-44C3-89C8-BA8B3534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09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B0073-DE09-4B50-99C6-EBB633AB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779BF-7F8B-4F3B-AAB7-CEB690DBA1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6756EF-40DE-4E3A-9629-0528C12B1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EB11A-8E15-4574-BFEE-DC79D8F3A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8EA-F77F-4761-88CC-2034EB13FE00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3899D-A6EF-43ED-9C2B-956813AA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A6036-5F14-4A9D-8350-5B5EFF08E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95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5D22C-6EDC-4AF2-B61B-7AC591204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FED18-89FB-4D79-89F6-CBC3E4764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2E8ED2-2C9E-4B09-A786-DB9BEA40A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790625-E36B-41E7-99C4-F74662385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DDDDA5-6941-4C5B-A739-7542614AA1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9A4B20-BCEC-4D56-A667-9E8C9804B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8EA-F77F-4761-88CC-2034EB13FE00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DA710B-E0C1-4D4E-A9FA-C54A196D2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0AC92C-D8EB-47AB-8C24-00EDFBF57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1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13616-557A-44BF-8D34-DE2DA1751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BB1C85-83A5-4998-8A6F-F80C533E0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8EA-F77F-4761-88CC-2034EB13FE00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14F0F7-7BF9-45CE-B690-B0599E561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57D5A-AF74-4037-8FBE-A623AD70D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36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92059F-7B74-4A3B-9DFB-C9C112F9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8EA-F77F-4761-88CC-2034EB13FE00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1A1B8-08E2-4F2B-AF62-3792FC4F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4F0A5-3C04-4D77-BA20-4F558BEB0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75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6E72-4E18-4FCB-A697-A98AA754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6D5CE-68E3-4837-92F7-083D668CE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FBF317-8649-4F5D-A233-C42503804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33E85-BE8D-4FD7-BB78-0684255CE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8EA-F77F-4761-88CC-2034EB13FE00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CE994-3C71-48D9-8E32-923069EE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06095-D4C0-443C-8D33-7FCB81DC9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9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84E68-962A-45BA-809F-F0FD890BB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D15EF-8D39-4CEF-8A28-F94852D50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D1719-5080-44F6-A18C-72ED38602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382C6-0E83-4E26-959D-14CA2B0AF167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2C4D5-2BD3-4C3C-B315-FE69EB65C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A0DD2-478A-4E88-B24E-884E0D301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5BBB-7324-4D7D-AB40-629367874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14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D9451-4DE5-4D84-B84B-0D0682924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B8D527-6388-4814-9B81-EFC6193BA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1E7477-FDCD-43D2-B436-D188DB12A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3A4F5-68F7-4EEB-A131-F9434939F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8EA-F77F-4761-88CC-2034EB13FE00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1749C-4AD9-489F-BC5D-B1CF14D54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6FC53-17A7-4B29-BE2B-E505E0A9D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9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5A7DC-0F32-45AB-A00F-EA21546BE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98921-4C10-4F54-8AD5-4C6F4F810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A0096-BEE1-4506-9E8B-A98D8763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8EA-F77F-4761-88CC-2034EB13FE00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49076-64F5-4142-B9E1-233F3423C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33787-65FA-4B57-B6EB-C28701D6F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5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506C3E-B463-424B-8E08-B0CFDAB1EC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FC8ED0-0880-452F-96FF-35833256A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49E05-6AB9-4F14-A794-823A604BA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8EA-F77F-4761-88CC-2034EB13FE00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36B81-A858-40AC-90EA-1115983B2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AF17B-27C3-41CE-861A-895C7BA3F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1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C439-EF7D-4315-B4B2-C008856A3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42AA3-752F-4FB1-8FAF-C81907B9C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60DD9-6430-473A-AC26-59068C63E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382C6-0E83-4E26-959D-14CA2B0AF167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90368-DDFD-42F2-81C1-514487DC1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D6D4A-F510-4B30-8E07-6BAE639B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5BBB-7324-4D7D-AB40-629367874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6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30882-91EF-45D4-9C74-C3C216B49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6577F-D7F4-4695-B722-35EDD27C4E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9A99C-EA1A-4FE4-B100-35945083D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33BA6-6AB4-4F55-AC6B-2127E2BA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382C6-0E83-4E26-959D-14CA2B0AF167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DE283-70C8-4C10-BB77-21B11DC3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3D6DA-CD27-45DD-8B3C-7A841C95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5BBB-7324-4D7D-AB40-629367874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7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CD7CC-78F9-4480-B6FB-286FD7EF5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40CAF-8DC0-412E-911D-593161726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4AFB17-001C-4B29-9E5A-765DF8673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23F58C-DA7E-40C9-ADB7-5FD41758FC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70CAE1-AC5D-437F-883C-AA5C47F60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2538D7-90DC-46AB-840C-B2C44A65F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382C6-0E83-4E26-959D-14CA2B0AF167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F52788-72F9-442B-A1C3-0213D26CE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9D57A3-FA5B-4091-99FC-0E40DB19C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5BBB-7324-4D7D-AB40-629367874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7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D8D2F-C89A-4D01-8092-3D6726B32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4E3A14-8851-4E9F-9E76-56B3C2741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382C6-0E83-4E26-959D-14CA2B0AF167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946B6B-E6E0-4A53-91CD-48D26C4D3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B645DF-9E78-46FD-BF8C-50301D74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5BBB-7324-4D7D-AB40-629367874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0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15B6D0-890E-4A69-AAA8-DD8977969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382C6-0E83-4E26-959D-14CA2B0AF167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6D4992-D3A0-49DF-9702-A511A6341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8CC2F-9F2C-4253-8D36-F4F4B7D24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5BBB-7324-4D7D-AB40-629367874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6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450D1-9549-43AB-989E-155F5C568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38BC8-0DC6-4ADE-B7DC-54F6C31ED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D0FD81-F790-4851-B91B-B997EFAEF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8282E-0E0A-4686-9D49-61737203C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382C6-0E83-4E26-959D-14CA2B0AF167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C07FF-2F71-496A-9700-924DD8714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47725-4F2C-4707-90DE-00116E3DB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5BBB-7324-4D7D-AB40-629367874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7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A61EF-3C2C-49E1-8A90-89D035964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6B2F0E-FACD-4D50-8F46-AB8BD8E373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2E036-DFFB-496C-8DE9-41A93F630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22AED4-420E-4395-9D07-2DE3FA734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382C6-0E83-4E26-959D-14CA2B0AF167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498A4E-720D-4982-BD32-9EC64F5B2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1932E0-C2D8-4094-90DE-118CEAF5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5BBB-7324-4D7D-AB40-629367874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9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C07DD6-A892-4B79-8C83-D91A1F7A0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6A62B-51DC-4473-94BD-799AE010F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19D41-30C1-457F-8D91-FDADAE01F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382C6-0E83-4E26-959D-14CA2B0AF167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722B6-196F-4202-A075-FA2317B456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A1D6F-F4FE-4188-B191-5D97D9D39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35BBB-7324-4D7D-AB40-629367874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5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2079BD-3B05-46C8-B7CB-4DFBC6479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A36AF-A524-4270-8DE5-B9FF56D0C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13DE6-E10E-4E67-8844-6A82CA3A4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D8EA-F77F-4761-88CC-2034EB13FE00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94D6A-7D6D-4A75-923F-A63A902B8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4D7CB-4F1F-490D-9F06-D9017CB40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0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7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8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9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0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4"/><Relationship Id="rId13" Type="http://schemas.openxmlformats.org/officeDocument/2006/relationships/image" Target="../media/image3.png"/><Relationship Id="rId18" Type="http://schemas.openxmlformats.org/officeDocument/2006/relationships/image" Target="../media/image11.png"/><Relationship Id="rId3" Type="http://schemas.microsoft.com/office/2007/relationships/media" Target="../media/media2.mp4"/><Relationship Id="rId7" Type="http://schemas.microsoft.com/office/2007/relationships/media" Target="../media/media4.mp4"/><Relationship Id="rId12" Type="http://schemas.openxmlformats.org/officeDocument/2006/relationships/image" Target="../media/image2.png"/><Relationship Id="rId17" Type="http://schemas.microsoft.com/office/2007/relationships/hdphoto" Target="../media/hdphoto3.wdp"/><Relationship Id="rId2" Type="http://schemas.openxmlformats.org/officeDocument/2006/relationships/audio" Target="../media/media1.mp4"/><Relationship Id="rId16" Type="http://schemas.openxmlformats.org/officeDocument/2006/relationships/image" Target="../media/image10.png"/><Relationship Id="rId1" Type="http://schemas.microsoft.com/office/2007/relationships/media" Target="../media/media1.mp4"/><Relationship Id="rId6" Type="http://schemas.openxmlformats.org/officeDocument/2006/relationships/audio" Target="../media/media3.mp4"/><Relationship Id="rId11" Type="http://schemas.openxmlformats.org/officeDocument/2006/relationships/slideLayout" Target="../slideLayouts/slideLayout7.xml"/><Relationship Id="rId5" Type="http://schemas.microsoft.com/office/2007/relationships/media" Target="../media/media3.mp4"/><Relationship Id="rId15" Type="http://schemas.microsoft.com/office/2007/relationships/hdphoto" Target="../media/hdphoto1.wdp"/><Relationship Id="rId10" Type="http://schemas.openxmlformats.org/officeDocument/2006/relationships/audio" Target="../media/media5.mp4"/><Relationship Id="rId4" Type="http://schemas.openxmlformats.org/officeDocument/2006/relationships/audio" Target="../media/media2.mp4"/><Relationship Id="rId9" Type="http://schemas.microsoft.com/office/2007/relationships/media" Target="../media/media5.mp4"/><Relationship Id="rId1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microsoft.com/office/2007/relationships/hdphoto" Target="../media/hdphoto13.wdp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microsoft.com/office/2007/relationships/hdphoto" Target="../media/hdphoto13.wdp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microsoft.com/office/2007/relationships/hdphoto" Target="../media/hdphoto13.wdp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microsoft.com/office/2007/relationships/hdphoto" Target="../media/hdphoto13.wdp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4"/><Relationship Id="rId13" Type="http://schemas.openxmlformats.org/officeDocument/2006/relationships/image" Target="../media/image3.png"/><Relationship Id="rId18" Type="http://schemas.openxmlformats.org/officeDocument/2006/relationships/image" Target="../media/image11.png"/><Relationship Id="rId3" Type="http://schemas.microsoft.com/office/2007/relationships/media" Target="../media/media2.mp4"/><Relationship Id="rId7" Type="http://schemas.microsoft.com/office/2007/relationships/media" Target="../media/media4.mp4"/><Relationship Id="rId12" Type="http://schemas.openxmlformats.org/officeDocument/2006/relationships/image" Target="../media/image2.png"/><Relationship Id="rId17" Type="http://schemas.microsoft.com/office/2007/relationships/hdphoto" Target="../media/hdphoto3.wdp"/><Relationship Id="rId2" Type="http://schemas.openxmlformats.org/officeDocument/2006/relationships/audio" Target="../media/media1.mp4"/><Relationship Id="rId16" Type="http://schemas.openxmlformats.org/officeDocument/2006/relationships/image" Target="../media/image10.png"/><Relationship Id="rId1" Type="http://schemas.microsoft.com/office/2007/relationships/media" Target="../media/media1.mp4"/><Relationship Id="rId6" Type="http://schemas.openxmlformats.org/officeDocument/2006/relationships/audio" Target="../media/media3.mp4"/><Relationship Id="rId11" Type="http://schemas.openxmlformats.org/officeDocument/2006/relationships/slideLayout" Target="../slideLayouts/slideLayout7.xml"/><Relationship Id="rId5" Type="http://schemas.microsoft.com/office/2007/relationships/media" Target="../media/media3.mp4"/><Relationship Id="rId15" Type="http://schemas.microsoft.com/office/2007/relationships/hdphoto" Target="../media/hdphoto1.wdp"/><Relationship Id="rId10" Type="http://schemas.openxmlformats.org/officeDocument/2006/relationships/audio" Target="../media/media5.mp4"/><Relationship Id="rId4" Type="http://schemas.openxmlformats.org/officeDocument/2006/relationships/audio" Target="../media/media2.mp4"/><Relationship Id="rId9" Type="http://schemas.microsoft.com/office/2007/relationships/media" Target="../media/media5.mp4"/><Relationship Id="rId1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858BE2-10A8-4F9B-8EDE-D6B8376DC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" y="0"/>
            <a:ext cx="12099235" cy="728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59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B6E7F-0B0F-4E57-A0C9-A78399FA9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326" y="-179726"/>
            <a:ext cx="2249619" cy="1249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65528C-659D-412E-9092-D9C7C9C54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7826" y="0"/>
            <a:ext cx="1274174" cy="1249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5C4FD3-E2D1-41BC-9CA2-BFDD0A0C09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042" b="85547" l="0" r="100000">
                        <a14:foregroundMark x1="77672" y1="56771" x2="77672" y2="56771"/>
                        <a14:foregroundMark x1="77526" y1="55599" x2="77526" y2="55599"/>
                        <a14:foregroundMark x1="31259" y1="59505" x2="31259" y2="59505"/>
                        <a14:foregroundMark x1="30381" y1="73568" x2="30381" y2="73568"/>
                        <a14:foregroundMark x1="30381" y1="69661" x2="30381" y2="69661"/>
                        <a14:foregroundMark x1="30673" y1="66667" x2="30673" y2="66667"/>
                        <a14:foregroundMark x1="31113" y1="63411" x2="30966" y2="63411"/>
                        <a14:foregroundMark x1="36091" y1="67188" x2="36091" y2="67188"/>
                        <a14:foregroundMark x1="4026" y1="72396" x2="4026" y2="72396"/>
                        <a14:foregroundMark x1="1830" y1="74089" x2="1830" y2="74089"/>
                        <a14:foregroundMark x1="7613" y1="73047" x2="7613" y2="73047"/>
                        <a14:foregroundMark x1="7613" y1="73047" x2="7613" y2="73047"/>
                        <a14:foregroundMark x1="7467" y1="72786" x2="7467" y2="72786"/>
                        <a14:foregroundMark x1="7467" y1="72786" x2="7467" y2="72786"/>
                        <a14:foregroundMark x1="13763" y1="72656" x2="13763" y2="72656"/>
                        <a14:foregroundMark x1="13909" y1="72656" x2="13909" y2="72656"/>
                        <a14:foregroundMark x1="18741" y1="72656" x2="18741" y2="72656"/>
                        <a14:foregroundMark x1="16105" y1="72786" x2="16105" y2="72786"/>
                        <a14:foregroundMark x1="16105" y1="72786" x2="15666" y2="72786"/>
                        <a14:foregroundMark x1="14714" y1="73568" x2="14714" y2="73568"/>
                        <a14:foregroundMark x1="14714" y1="73568" x2="14714" y2="73568"/>
                        <a14:foregroundMark x1="14714" y1="73568" x2="14568" y2="74870"/>
                        <a14:foregroundMark x1="14056" y1="75781" x2="14056" y2="75781"/>
                        <a14:foregroundMark x1="13763" y1="75781" x2="13763" y2="75781"/>
                        <a14:foregroundMark x1="13031" y1="74349" x2="13031" y2="74349"/>
                        <a14:foregroundMark x1="13031" y1="74349" x2="13031" y2="74349"/>
                        <a14:foregroundMark x1="13031" y1="74349" x2="13031" y2="74349"/>
                        <a14:foregroundMark x1="13177" y1="73047" x2="13177" y2="73047"/>
                        <a14:foregroundMark x1="13324" y1="72786" x2="13324" y2="72786"/>
                        <a14:foregroundMark x1="11933" y1="74349" x2="11933" y2="74349"/>
                        <a14:foregroundMark x1="11933" y1="74609" x2="11933" y2="74609"/>
                        <a14:foregroundMark x1="11493" y1="74870" x2="11493" y2="74870"/>
                        <a14:foregroundMark x1="11493" y1="74870" x2="11493" y2="74870"/>
                        <a14:foregroundMark x1="8785" y1="74609" x2="8346" y2="74870"/>
                        <a14:foregroundMark x1="439" y1="74349" x2="439" y2="74349"/>
                        <a14:foregroundMark x1="439" y1="74609" x2="439" y2="74609"/>
                        <a14:foregroundMark x1="439" y1="74609" x2="439" y2="74609"/>
                        <a14:foregroundMark x1="30673" y1="73047" x2="30673" y2="73047"/>
                        <a14:foregroundMark x1="28917" y1="73047" x2="28917" y2="73047"/>
                        <a14:foregroundMark x1="28624" y1="73047" x2="28184" y2="73568"/>
                        <a14:foregroundMark x1="28184" y1="73568" x2="28184" y2="73568"/>
                        <a14:foregroundMark x1="28184" y1="73568" x2="28184" y2="73568"/>
                        <a14:foregroundMark x1="28038" y1="73568" x2="28038" y2="73568"/>
                        <a14:foregroundMark x1="27086" y1="73568" x2="27086" y2="73568"/>
                        <a14:foregroundMark x1="26135" y1="73828" x2="26135" y2="73828"/>
                        <a14:foregroundMark x1="26794" y1="72135" x2="26794" y2="72135"/>
                        <a14:foregroundMark x1="25256" y1="71875" x2="25256" y2="71875"/>
                        <a14:foregroundMark x1="25037" y1="70443" x2="25037" y2="70443"/>
                        <a14:foregroundMark x1="25037" y1="69922" x2="25037" y2="69922"/>
                        <a14:foregroundMark x1="25037" y1="69141" x2="25037" y2="69141"/>
                        <a14:foregroundMark x1="25110" y1="68880" x2="25110" y2="68880"/>
                        <a14:foregroundMark x1="25110" y1="68620" x2="25110" y2="68620"/>
                        <a14:foregroundMark x1="24012" y1="65234" x2="24012" y2="65234"/>
                        <a14:foregroundMark x1="34553" y1="68099" x2="34553" y2="68099"/>
                        <a14:foregroundMark x1="34553" y1="68099" x2="34553" y2="68099"/>
                        <a14:foregroundMark x1="44729" y1="68620" x2="44729" y2="68620"/>
                        <a14:foregroundMark x1="54319" y1="72396" x2="54319" y2="72396"/>
                        <a14:foregroundMark x1="54466" y1="72396" x2="54466" y2="72396"/>
                        <a14:foregroundMark x1="54466" y1="72396" x2="54466" y2="72396"/>
                        <a14:foregroundMark x1="52635" y1="69401" x2="52635" y2="69401"/>
                        <a14:foregroundMark x1="52635" y1="69141" x2="52635" y2="69141"/>
                        <a14:foregroundMark x1="55271" y1="70833" x2="55271" y2="70833"/>
                        <a14:foregroundMark x1="56223" y1="70833" x2="56223" y2="70833"/>
                        <a14:foregroundMark x1="56955" y1="70833" x2="57394" y2="70833"/>
                        <a14:foregroundMark x1="57760" y1="71615" x2="59151" y2="71875"/>
                        <a14:foregroundMark x1="59736" y1="71875" x2="59736" y2="71875"/>
                        <a14:foregroundMark x1="60102" y1="70573" x2="60102" y2="70573"/>
                        <a14:foregroundMark x1="60395" y1="69661" x2="60688" y2="68880"/>
                        <a14:foregroundMark x1="60835" y1="67188" x2="60835" y2="67188"/>
                        <a14:foregroundMark x1="61640" y1="66146" x2="61640" y2="66146"/>
                        <a14:foregroundMark x1="76354" y1="64714" x2="76354" y2="64714"/>
                        <a14:foregroundMark x1="77672" y1="66406" x2="77672" y2="66406"/>
                        <a14:foregroundMark x1="76794" y1="59245" x2="76794" y2="59245"/>
                        <a14:foregroundMark x1="76794" y1="59245" x2="76794" y2="59245"/>
                        <a14:foregroundMark x1="76940" y1="54036" x2="76940" y2="54036"/>
                        <a14:foregroundMark x1="78184" y1="55859" x2="78184" y2="55859"/>
                        <a14:foregroundMark x1="78477" y1="55990" x2="78477" y2="55990"/>
                        <a14:foregroundMark x1="78477" y1="56250" x2="78477" y2="56250"/>
                        <a14:foregroundMark x1="78770" y1="56771" x2="78770" y2="58073"/>
                        <a14:foregroundMark x1="78770" y1="58073" x2="78770" y2="58073"/>
                        <a14:foregroundMark x1="78624" y1="58464" x2="78038" y2="59245"/>
                        <a14:foregroundMark x1="78038" y1="59245" x2="78038" y2="59245"/>
                        <a14:foregroundMark x1="75988" y1="54818" x2="75988" y2="54818"/>
                        <a14:foregroundMark x1="75988" y1="54818" x2="75988" y2="54818"/>
                        <a14:foregroundMark x1="79283" y1="71354" x2="79283" y2="71354"/>
                        <a14:foregroundMark x1="79429" y1="71615" x2="79429" y2="71615"/>
                        <a14:foregroundMark x1="79136" y1="67188" x2="79136" y2="67188"/>
                        <a14:foregroundMark x1="79136" y1="64974" x2="79136" y2="64974"/>
                        <a14:foregroundMark x1="79136" y1="64714" x2="79136" y2="64714"/>
                        <a14:foregroundMark x1="85286" y1="71094" x2="85286" y2="71094"/>
                        <a14:foregroundMark x1="85578" y1="71094" x2="85578" y2="71094"/>
                        <a14:foregroundMark x1="85725" y1="71094" x2="85725" y2="71094"/>
                        <a14:foregroundMark x1="87116" y1="73047" x2="87116" y2="73047"/>
                        <a14:foregroundMark x1="87189" y1="73307" x2="87189" y2="74349"/>
                        <a14:foregroundMark x1="87189" y1="75130" x2="87189" y2="76042"/>
                        <a14:foregroundMark x1="86969" y1="76302" x2="86969" y2="76302"/>
                        <a14:foregroundMark x1="85725" y1="74609" x2="85725" y2="74609"/>
                        <a14:foregroundMark x1="85139" y1="74089" x2="84553" y2="74089"/>
                        <a14:foregroundMark x1="84041" y1="74089" x2="84041" y2="74089"/>
                        <a14:foregroundMark x1="83895" y1="74089" x2="83895" y2="74089"/>
                        <a14:foregroundMark x1="83163" y1="73307" x2="83163" y2="73307"/>
                        <a14:foregroundMark x1="82504" y1="72135" x2="82504" y2="72135"/>
                        <a14:foregroundMark x1="81772" y1="70833" x2="81772" y2="70833"/>
                        <a14:foregroundMark x1="79429" y1="68880" x2="79429" y2="68880"/>
                        <a14:foregroundMark x1="80966" y1="70443" x2="80966" y2="70443"/>
                        <a14:foregroundMark x1="79868" y1="69401" x2="79868" y2="69401"/>
                        <a14:foregroundMark x1="96120" y1="67969" x2="96120" y2="67969"/>
                        <a14:foregroundMark x1="96559" y1="67188" x2="96559" y2="67188"/>
                        <a14:foregroundMark x1="98463" y1="75130" x2="98463" y2="75130"/>
                        <a14:foregroundMark x1="98755" y1="75521" x2="98755" y2="75521"/>
                        <a14:foregroundMark x1="98755" y1="75521" x2="98755" y2="75521"/>
                        <a14:foregroundMark x1="98463" y1="73828" x2="98463" y2="73828"/>
                        <a14:foregroundMark x1="98316" y1="72396" x2="98316" y2="72396"/>
                        <a14:foregroundMark x1="97950" y1="71875" x2="97365" y2="72396"/>
                        <a14:foregroundMark x1="97365" y1="72396" x2="97365" y2="72396"/>
                        <a14:foregroundMark x1="97072" y1="72656" x2="97072" y2="72656"/>
                        <a14:foregroundMark x1="96779" y1="70833" x2="96779" y2="70833"/>
                        <a14:foregroundMark x1="88360" y1="70182" x2="88360" y2="70182"/>
                        <a14:foregroundMark x1="87482" y1="70833" x2="87482" y2="70833"/>
                        <a14:foregroundMark x1="92899" y1="70443" x2="92899" y2="70443"/>
                        <a14:foregroundMark x1="93924" y1="74089" x2="93924" y2="74870"/>
                        <a14:foregroundMark x1="48170" y1="70182" x2="48170" y2="70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42" b="15152"/>
          <a:stretch/>
        </p:blipFill>
        <p:spPr>
          <a:xfrm>
            <a:off x="0" y="4598504"/>
            <a:ext cx="12192000" cy="22594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5563F3-A426-4ADE-B8D7-80B83D5E2D41}"/>
              </a:ext>
            </a:extLst>
          </p:cNvPr>
          <p:cNvSpPr txBox="1"/>
          <p:nvPr/>
        </p:nvSpPr>
        <p:spPr>
          <a:xfrm>
            <a:off x="609600" y="689836"/>
            <a:ext cx="101889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IN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বলোতো এই বর্ণের নাম কি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FF9D28-784F-4F71-AE8D-582D35248679}"/>
              </a:ext>
            </a:extLst>
          </p:cNvPr>
          <p:cNvSpPr txBox="1"/>
          <p:nvPr/>
        </p:nvSpPr>
        <p:spPr>
          <a:xfrm>
            <a:off x="4829435" y="2355287"/>
            <a:ext cx="27773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endParaRPr lang="en-US" sz="20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31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B6E7F-0B0F-4E57-A0C9-A78399FA9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326" y="-179726"/>
            <a:ext cx="2249619" cy="1249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65528C-659D-412E-9092-D9C7C9C54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7826" y="0"/>
            <a:ext cx="1274174" cy="1249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5C4FD3-E2D1-41BC-9CA2-BFDD0A0C09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042" b="85547" l="0" r="100000">
                        <a14:foregroundMark x1="77672" y1="56771" x2="77672" y2="56771"/>
                        <a14:foregroundMark x1="77526" y1="55599" x2="77526" y2="55599"/>
                        <a14:foregroundMark x1="31259" y1="59505" x2="31259" y2="59505"/>
                        <a14:foregroundMark x1="30381" y1="73568" x2="30381" y2="73568"/>
                        <a14:foregroundMark x1="30381" y1="69661" x2="30381" y2="69661"/>
                        <a14:foregroundMark x1="30673" y1="66667" x2="30673" y2="66667"/>
                        <a14:foregroundMark x1="31113" y1="63411" x2="30966" y2="63411"/>
                        <a14:foregroundMark x1="36091" y1="67188" x2="36091" y2="67188"/>
                        <a14:foregroundMark x1="4026" y1="72396" x2="4026" y2="72396"/>
                        <a14:foregroundMark x1="1830" y1="74089" x2="1830" y2="74089"/>
                        <a14:foregroundMark x1="7613" y1="73047" x2="7613" y2="73047"/>
                        <a14:foregroundMark x1="7613" y1="73047" x2="7613" y2="73047"/>
                        <a14:foregroundMark x1="7467" y1="72786" x2="7467" y2="72786"/>
                        <a14:foregroundMark x1="7467" y1="72786" x2="7467" y2="72786"/>
                        <a14:foregroundMark x1="13763" y1="72656" x2="13763" y2="72656"/>
                        <a14:foregroundMark x1="13909" y1="72656" x2="13909" y2="72656"/>
                        <a14:foregroundMark x1="18741" y1="72656" x2="18741" y2="72656"/>
                        <a14:foregroundMark x1="16105" y1="72786" x2="16105" y2="72786"/>
                        <a14:foregroundMark x1="16105" y1="72786" x2="15666" y2="72786"/>
                        <a14:foregroundMark x1="14714" y1="73568" x2="14714" y2="73568"/>
                        <a14:foregroundMark x1="14714" y1="73568" x2="14714" y2="73568"/>
                        <a14:foregroundMark x1="14714" y1="73568" x2="14568" y2="74870"/>
                        <a14:foregroundMark x1="14056" y1="75781" x2="14056" y2="75781"/>
                        <a14:foregroundMark x1="13763" y1="75781" x2="13763" y2="75781"/>
                        <a14:foregroundMark x1="13031" y1="74349" x2="13031" y2="74349"/>
                        <a14:foregroundMark x1="13031" y1="74349" x2="13031" y2="74349"/>
                        <a14:foregroundMark x1="13031" y1="74349" x2="13031" y2="74349"/>
                        <a14:foregroundMark x1="13177" y1="73047" x2="13177" y2="73047"/>
                        <a14:foregroundMark x1="13324" y1="72786" x2="13324" y2="72786"/>
                        <a14:foregroundMark x1="11933" y1="74349" x2="11933" y2="74349"/>
                        <a14:foregroundMark x1="11933" y1="74609" x2="11933" y2="74609"/>
                        <a14:foregroundMark x1="11493" y1="74870" x2="11493" y2="74870"/>
                        <a14:foregroundMark x1="11493" y1="74870" x2="11493" y2="74870"/>
                        <a14:foregroundMark x1="8785" y1="74609" x2="8346" y2="74870"/>
                        <a14:foregroundMark x1="439" y1="74349" x2="439" y2="74349"/>
                        <a14:foregroundMark x1="439" y1="74609" x2="439" y2="74609"/>
                        <a14:foregroundMark x1="439" y1="74609" x2="439" y2="74609"/>
                        <a14:foregroundMark x1="30673" y1="73047" x2="30673" y2="73047"/>
                        <a14:foregroundMark x1="28917" y1="73047" x2="28917" y2="73047"/>
                        <a14:foregroundMark x1="28624" y1="73047" x2="28184" y2="73568"/>
                        <a14:foregroundMark x1="28184" y1="73568" x2="28184" y2="73568"/>
                        <a14:foregroundMark x1="28184" y1="73568" x2="28184" y2="73568"/>
                        <a14:foregroundMark x1="28038" y1="73568" x2="28038" y2="73568"/>
                        <a14:foregroundMark x1="27086" y1="73568" x2="27086" y2="73568"/>
                        <a14:foregroundMark x1="26135" y1="73828" x2="26135" y2="73828"/>
                        <a14:foregroundMark x1="26794" y1="72135" x2="26794" y2="72135"/>
                        <a14:foregroundMark x1="25256" y1="71875" x2="25256" y2="71875"/>
                        <a14:foregroundMark x1="25037" y1="70443" x2="25037" y2="70443"/>
                        <a14:foregroundMark x1="25037" y1="69922" x2="25037" y2="69922"/>
                        <a14:foregroundMark x1="25037" y1="69141" x2="25037" y2="69141"/>
                        <a14:foregroundMark x1="25110" y1="68880" x2="25110" y2="68880"/>
                        <a14:foregroundMark x1="25110" y1="68620" x2="25110" y2="68620"/>
                        <a14:foregroundMark x1="24012" y1="65234" x2="24012" y2="65234"/>
                        <a14:foregroundMark x1="34553" y1="68099" x2="34553" y2="68099"/>
                        <a14:foregroundMark x1="34553" y1="68099" x2="34553" y2="68099"/>
                        <a14:foregroundMark x1="44729" y1="68620" x2="44729" y2="68620"/>
                        <a14:foregroundMark x1="54319" y1="72396" x2="54319" y2="72396"/>
                        <a14:foregroundMark x1="54466" y1="72396" x2="54466" y2="72396"/>
                        <a14:foregroundMark x1="54466" y1="72396" x2="54466" y2="72396"/>
                        <a14:foregroundMark x1="52635" y1="69401" x2="52635" y2="69401"/>
                        <a14:foregroundMark x1="52635" y1="69141" x2="52635" y2="69141"/>
                        <a14:foregroundMark x1="55271" y1="70833" x2="55271" y2="70833"/>
                        <a14:foregroundMark x1="56223" y1="70833" x2="56223" y2="70833"/>
                        <a14:foregroundMark x1="56955" y1="70833" x2="57394" y2="70833"/>
                        <a14:foregroundMark x1="57760" y1="71615" x2="59151" y2="71875"/>
                        <a14:foregroundMark x1="59736" y1="71875" x2="59736" y2="71875"/>
                        <a14:foregroundMark x1="60102" y1="70573" x2="60102" y2="70573"/>
                        <a14:foregroundMark x1="60395" y1="69661" x2="60688" y2="68880"/>
                        <a14:foregroundMark x1="60835" y1="67188" x2="60835" y2="67188"/>
                        <a14:foregroundMark x1="61640" y1="66146" x2="61640" y2="66146"/>
                        <a14:foregroundMark x1="76354" y1="64714" x2="76354" y2="64714"/>
                        <a14:foregroundMark x1="77672" y1="66406" x2="77672" y2="66406"/>
                        <a14:foregroundMark x1="76794" y1="59245" x2="76794" y2="59245"/>
                        <a14:foregroundMark x1="76794" y1="59245" x2="76794" y2="59245"/>
                        <a14:foregroundMark x1="76940" y1="54036" x2="76940" y2="54036"/>
                        <a14:foregroundMark x1="78184" y1="55859" x2="78184" y2="55859"/>
                        <a14:foregroundMark x1="78477" y1="55990" x2="78477" y2="55990"/>
                        <a14:foregroundMark x1="78477" y1="56250" x2="78477" y2="56250"/>
                        <a14:foregroundMark x1="78770" y1="56771" x2="78770" y2="58073"/>
                        <a14:foregroundMark x1="78770" y1="58073" x2="78770" y2="58073"/>
                        <a14:foregroundMark x1="78624" y1="58464" x2="78038" y2="59245"/>
                        <a14:foregroundMark x1="78038" y1="59245" x2="78038" y2="59245"/>
                        <a14:foregroundMark x1="75988" y1="54818" x2="75988" y2="54818"/>
                        <a14:foregroundMark x1="75988" y1="54818" x2="75988" y2="54818"/>
                        <a14:foregroundMark x1="79283" y1="71354" x2="79283" y2="71354"/>
                        <a14:foregroundMark x1="79429" y1="71615" x2="79429" y2="71615"/>
                        <a14:foregroundMark x1="79136" y1="67188" x2="79136" y2="67188"/>
                        <a14:foregroundMark x1="79136" y1="64974" x2="79136" y2="64974"/>
                        <a14:foregroundMark x1="79136" y1="64714" x2="79136" y2="64714"/>
                        <a14:foregroundMark x1="85286" y1="71094" x2="85286" y2="71094"/>
                        <a14:foregroundMark x1="85578" y1="71094" x2="85578" y2="71094"/>
                        <a14:foregroundMark x1="85725" y1="71094" x2="85725" y2="71094"/>
                        <a14:foregroundMark x1="87116" y1="73047" x2="87116" y2="73047"/>
                        <a14:foregroundMark x1="87189" y1="73307" x2="87189" y2="74349"/>
                        <a14:foregroundMark x1="87189" y1="75130" x2="87189" y2="76042"/>
                        <a14:foregroundMark x1="86969" y1="76302" x2="86969" y2="76302"/>
                        <a14:foregroundMark x1="85725" y1="74609" x2="85725" y2="74609"/>
                        <a14:foregroundMark x1="85139" y1="74089" x2="84553" y2="74089"/>
                        <a14:foregroundMark x1="84041" y1="74089" x2="84041" y2="74089"/>
                        <a14:foregroundMark x1="83895" y1="74089" x2="83895" y2="74089"/>
                        <a14:foregroundMark x1="83163" y1="73307" x2="83163" y2="73307"/>
                        <a14:foregroundMark x1="82504" y1="72135" x2="82504" y2="72135"/>
                        <a14:foregroundMark x1="81772" y1="70833" x2="81772" y2="70833"/>
                        <a14:foregroundMark x1="79429" y1="68880" x2="79429" y2="68880"/>
                        <a14:foregroundMark x1="80966" y1="70443" x2="80966" y2="70443"/>
                        <a14:foregroundMark x1="79868" y1="69401" x2="79868" y2="69401"/>
                        <a14:foregroundMark x1="96120" y1="67969" x2="96120" y2="67969"/>
                        <a14:foregroundMark x1="96559" y1="67188" x2="96559" y2="67188"/>
                        <a14:foregroundMark x1="98463" y1="75130" x2="98463" y2="75130"/>
                        <a14:foregroundMark x1="98755" y1="75521" x2="98755" y2="75521"/>
                        <a14:foregroundMark x1="98755" y1="75521" x2="98755" y2="75521"/>
                        <a14:foregroundMark x1="98463" y1="73828" x2="98463" y2="73828"/>
                        <a14:foregroundMark x1="98316" y1="72396" x2="98316" y2="72396"/>
                        <a14:foregroundMark x1="97950" y1="71875" x2="97365" y2="72396"/>
                        <a14:foregroundMark x1="97365" y1="72396" x2="97365" y2="72396"/>
                        <a14:foregroundMark x1="97072" y1="72656" x2="97072" y2="72656"/>
                        <a14:foregroundMark x1="96779" y1="70833" x2="96779" y2="70833"/>
                        <a14:foregroundMark x1="88360" y1="70182" x2="88360" y2="70182"/>
                        <a14:foregroundMark x1="87482" y1="70833" x2="87482" y2="70833"/>
                        <a14:foregroundMark x1="92899" y1="70443" x2="92899" y2="70443"/>
                        <a14:foregroundMark x1="93924" y1="74089" x2="93924" y2="74870"/>
                        <a14:foregroundMark x1="48170" y1="70182" x2="48170" y2="70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42" b="15152"/>
          <a:stretch/>
        </p:blipFill>
        <p:spPr>
          <a:xfrm>
            <a:off x="0" y="4598504"/>
            <a:ext cx="12192000" cy="2259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0E0171-E9E7-4CC8-B56F-95D5E554D9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89" b="96889" l="1778" r="92000">
                        <a14:foregroundMark x1="5778" y1="60000" x2="5778" y2="60000"/>
                        <a14:foregroundMark x1="2222" y1="42222" x2="2222" y2="42222"/>
                        <a14:foregroundMark x1="9778" y1="28000" x2="9778" y2="28000"/>
                        <a14:foregroundMark x1="42222" y1="7556" x2="42222" y2="7556"/>
                        <a14:foregroundMark x1="68000" y1="10667" x2="68000" y2="10667"/>
                        <a14:foregroundMark x1="56889" y1="5333" x2="56889" y2="5333"/>
                        <a14:foregroundMark x1="80889" y1="21333" x2="80889" y2="21333"/>
                        <a14:foregroundMark x1="86222" y1="28889" x2="86222" y2="28889"/>
                        <a14:foregroundMark x1="92444" y1="55556" x2="92444" y2="55556"/>
                        <a14:foregroundMark x1="87556" y1="66222" x2="87556" y2="66222"/>
                        <a14:foregroundMark x1="87556" y1="66222" x2="87556" y2="66222"/>
                        <a14:foregroundMark x1="84889" y1="75556" x2="84889" y2="75556"/>
                        <a14:foregroundMark x1="77778" y1="82222" x2="77778" y2="82222"/>
                        <a14:foregroundMark x1="64889" y1="93778" x2="64889" y2="93778"/>
                        <a14:foregroundMark x1="60000" y1="92000" x2="60000" y2="92000"/>
                        <a14:foregroundMark x1="49333" y1="96889" x2="49333" y2="9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8" y="963082"/>
            <a:ext cx="4022034" cy="35913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ABCDB9-52EA-4F78-AD05-AAF9A4BD3C1E}"/>
              </a:ext>
            </a:extLst>
          </p:cNvPr>
          <p:cNvSpPr txBox="1"/>
          <p:nvPr/>
        </p:nvSpPr>
        <p:spPr>
          <a:xfrm>
            <a:off x="5887453" y="1070062"/>
            <a:ext cx="42832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bn-IN" sz="13000" b="1" dirty="0">
                <a:latin typeface="NikoshBAN" panose="02000000000000000000" pitchFamily="2" charset="0"/>
                <a:cs typeface="NikoshBAN" panose="02000000000000000000" pitchFamily="2" charset="0"/>
              </a:rPr>
              <a:t>লা </a:t>
            </a:r>
            <a:endParaRPr lang="en-US" sz="1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6BC8A5-9CCF-4BE2-A6AE-220327D4E552}"/>
              </a:ext>
            </a:extLst>
          </p:cNvPr>
          <p:cNvSpPr txBox="1"/>
          <p:nvPr/>
        </p:nvSpPr>
        <p:spPr>
          <a:xfrm>
            <a:off x="6096000" y="2430709"/>
            <a:ext cx="214162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bn-IN" sz="1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08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B6E7F-0B0F-4E57-A0C9-A78399FA9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326" y="-179726"/>
            <a:ext cx="2249619" cy="1249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65528C-659D-412E-9092-D9C7C9C54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7826" y="0"/>
            <a:ext cx="1274174" cy="1249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5C4FD3-E2D1-41BC-9CA2-BFDD0A0C09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042" b="85547" l="0" r="100000">
                        <a14:foregroundMark x1="77672" y1="56771" x2="77672" y2="56771"/>
                        <a14:foregroundMark x1="77526" y1="55599" x2="77526" y2="55599"/>
                        <a14:foregroundMark x1="31259" y1="59505" x2="31259" y2="59505"/>
                        <a14:foregroundMark x1="30381" y1="73568" x2="30381" y2="73568"/>
                        <a14:foregroundMark x1="30381" y1="69661" x2="30381" y2="69661"/>
                        <a14:foregroundMark x1="30673" y1="66667" x2="30673" y2="66667"/>
                        <a14:foregroundMark x1="31113" y1="63411" x2="30966" y2="63411"/>
                        <a14:foregroundMark x1="36091" y1="67188" x2="36091" y2="67188"/>
                        <a14:foregroundMark x1="4026" y1="72396" x2="4026" y2="72396"/>
                        <a14:foregroundMark x1="1830" y1="74089" x2="1830" y2="74089"/>
                        <a14:foregroundMark x1="7613" y1="73047" x2="7613" y2="73047"/>
                        <a14:foregroundMark x1="7613" y1="73047" x2="7613" y2="73047"/>
                        <a14:foregroundMark x1="7467" y1="72786" x2="7467" y2="72786"/>
                        <a14:foregroundMark x1="7467" y1="72786" x2="7467" y2="72786"/>
                        <a14:foregroundMark x1="13763" y1="72656" x2="13763" y2="72656"/>
                        <a14:foregroundMark x1="13909" y1="72656" x2="13909" y2="72656"/>
                        <a14:foregroundMark x1="18741" y1="72656" x2="18741" y2="72656"/>
                        <a14:foregroundMark x1="16105" y1="72786" x2="16105" y2="72786"/>
                        <a14:foregroundMark x1="16105" y1="72786" x2="15666" y2="72786"/>
                        <a14:foregroundMark x1="14714" y1="73568" x2="14714" y2="73568"/>
                        <a14:foregroundMark x1="14714" y1="73568" x2="14714" y2="73568"/>
                        <a14:foregroundMark x1="14714" y1="73568" x2="14568" y2="74870"/>
                        <a14:foregroundMark x1="14056" y1="75781" x2="14056" y2="75781"/>
                        <a14:foregroundMark x1="13763" y1="75781" x2="13763" y2="75781"/>
                        <a14:foregroundMark x1="13031" y1="74349" x2="13031" y2="74349"/>
                        <a14:foregroundMark x1="13031" y1="74349" x2="13031" y2="74349"/>
                        <a14:foregroundMark x1="13031" y1="74349" x2="13031" y2="74349"/>
                        <a14:foregroundMark x1="13177" y1="73047" x2="13177" y2="73047"/>
                        <a14:foregroundMark x1="13324" y1="72786" x2="13324" y2="72786"/>
                        <a14:foregroundMark x1="11933" y1="74349" x2="11933" y2="74349"/>
                        <a14:foregroundMark x1="11933" y1="74609" x2="11933" y2="74609"/>
                        <a14:foregroundMark x1="11493" y1="74870" x2="11493" y2="74870"/>
                        <a14:foregroundMark x1="11493" y1="74870" x2="11493" y2="74870"/>
                        <a14:foregroundMark x1="8785" y1="74609" x2="8346" y2="74870"/>
                        <a14:foregroundMark x1="439" y1="74349" x2="439" y2="74349"/>
                        <a14:foregroundMark x1="439" y1="74609" x2="439" y2="74609"/>
                        <a14:foregroundMark x1="439" y1="74609" x2="439" y2="74609"/>
                        <a14:foregroundMark x1="30673" y1="73047" x2="30673" y2="73047"/>
                        <a14:foregroundMark x1="28917" y1="73047" x2="28917" y2="73047"/>
                        <a14:foregroundMark x1="28624" y1="73047" x2="28184" y2="73568"/>
                        <a14:foregroundMark x1="28184" y1="73568" x2="28184" y2="73568"/>
                        <a14:foregroundMark x1="28184" y1="73568" x2="28184" y2="73568"/>
                        <a14:foregroundMark x1="28038" y1="73568" x2="28038" y2="73568"/>
                        <a14:foregroundMark x1="27086" y1="73568" x2="27086" y2="73568"/>
                        <a14:foregroundMark x1="26135" y1="73828" x2="26135" y2="73828"/>
                        <a14:foregroundMark x1="26794" y1="72135" x2="26794" y2="72135"/>
                        <a14:foregroundMark x1="25256" y1="71875" x2="25256" y2="71875"/>
                        <a14:foregroundMark x1="25037" y1="70443" x2="25037" y2="70443"/>
                        <a14:foregroundMark x1="25037" y1="69922" x2="25037" y2="69922"/>
                        <a14:foregroundMark x1="25037" y1="69141" x2="25037" y2="69141"/>
                        <a14:foregroundMark x1="25110" y1="68880" x2="25110" y2="68880"/>
                        <a14:foregroundMark x1="25110" y1="68620" x2="25110" y2="68620"/>
                        <a14:foregroundMark x1="24012" y1="65234" x2="24012" y2="65234"/>
                        <a14:foregroundMark x1="34553" y1="68099" x2="34553" y2="68099"/>
                        <a14:foregroundMark x1="34553" y1="68099" x2="34553" y2="68099"/>
                        <a14:foregroundMark x1="44729" y1="68620" x2="44729" y2="68620"/>
                        <a14:foregroundMark x1="54319" y1="72396" x2="54319" y2="72396"/>
                        <a14:foregroundMark x1="54466" y1="72396" x2="54466" y2="72396"/>
                        <a14:foregroundMark x1="54466" y1="72396" x2="54466" y2="72396"/>
                        <a14:foregroundMark x1="52635" y1="69401" x2="52635" y2="69401"/>
                        <a14:foregroundMark x1="52635" y1="69141" x2="52635" y2="69141"/>
                        <a14:foregroundMark x1="55271" y1="70833" x2="55271" y2="70833"/>
                        <a14:foregroundMark x1="56223" y1="70833" x2="56223" y2="70833"/>
                        <a14:foregroundMark x1="56955" y1="70833" x2="57394" y2="70833"/>
                        <a14:foregroundMark x1="57760" y1="71615" x2="59151" y2="71875"/>
                        <a14:foregroundMark x1="59736" y1="71875" x2="59736" y2="71875"/>
                        <a14:foregroundMark x1="60102" y1="70573" x2="60102" y2="70573"/>
                        <a14:foregroundMark x1="60395" y1="69661" x2="60688" y2="68880"/>
                        <a14:foregroundMark x1="60835" y1="67188" x2="60835" y2="67188"/>
                        <a14:foregroundMark x1="61640" y1="66146" x2="61640" y2="66146"/>
                        <a14:foregroundMark x1="76354" y1="64714" x2="76354" y2="64714"/>
                        <a14:foregroundMark x1="77672" y1="66406" x2="77672" y2="66406"/>
                        <a14:foregroundMark x1="76794" y1="59245" x2="76794" y2="59245"/>
                        <a14:foregroundMark x1="76794" y1="59245" x2="76794" y2="59245"/>
                        <a14:foregroundMark x1="76940" y1="54036" x2="76940" y2="54036"/>
                        <a14:foregroundMark x1="78184" y1="55859" x2="78184" y2="55859"/>
                        <a14:foregroundMark x1="78477" y1="55990" x2="78477" y2="55990"/>
                        <a14:foregroundMark x1="78477" y1="56250" x2="78477" y2="56250"/>
                        <a14:foregroundMark x1="78770" y1="56771" x2="78770" y2="58073"/>
                        <a14:foregroundMark x1="78770" y1="58073" x2="78770" y2="58073"/>
                        <a14:foregroundMark x1="78624" y1="58464" x2="78038" y2="59245"/>
                        <a14:foregroundMark x1="78038" y1="59245" x2="78038" y2="59245"/>
                        <a14:foregroundMark x1="75988" y1="54818" x2="75988" y2="54818"/>
                        <a14:foregroundMark x1="75988" y1="54818" x2="75988" y2="54818"/>
                        <a14:foregroundMark x1="79283" y1="71354" x2="79283" y2="71354"/>
                        <a14:foregroundMark x1="79429" y1="71615" x2="79429" y2="71615"/>
                        <a14:foregroundMark x1="79136" y1="67188" x2="79136" y2="67188"/>
                        <a14:foregroundMark x1="79136" y1="64974" x2="79136" y2="64974"/>
                        <a14:foregroundMark x1="79136" y1="64714" x2="79136" y2="64714"/>
                        <a14:foregroundMark x1="85286" y1="71094" x2="85286" y2="71094"/>
                        <a14:foregroundMark x1="85578" y1="71094" x2="85578" y2="71094"/>
                        <a14:foregroundMark x1="85725" y1="71094" x2="85725" y2="71094"/>
                        <a14:foregroundMark x1="87116" y1="73047" x2="87116" y2="73047"/>
                        <a14:foregroundMark x1="87189" y1="73307" x2="87189" y2="74349"/>
                        <a14:foregroundMark x1="87189" y1="75130" x2="87189" y2="76042"/>
                        <a14:foregroundMark x1="86969" y1="76302" x2="86969" y2="76302"/>
                        <a14:foregroundMark x1="85725" y1="74609" x2="85725" y2="74609"/>
                        <a14:foregroundMark x1="85139" y1="74089" x2="84553" y2="74089"/>
                        <a14:foregroundMark x1="84041" y1="74089" x2="84041" y2="74089"/>
                        <a14:foregroundMark x1="83895" y1="74089" x2="83895" y2="74089"/>
                        <a14:foregroundMark x1="83163" y1="73307" x2="83163" y2="73307"/>
                        <a14:foregroundMark x1="82504" y1="72135" x2="82504" y2="72135"/>
                        <a14:foregroundMark x1="81772" y1="70833" x2="81772" y2="70833"/>
                        <a14:foregroundMark x1="79429" y1="68880" x2="79429" y2="68880"/>
                        <a14:foregroundMark x1="80966" y1="70443" x2="80966" y2="70443"/>
                        <a14:foregroundMark x1="79868" y1="69401" x2="79868" y2="69401"/>
                        <a14:foregroundMark x1="96120" y1="67969" x2="96120" y2="67969"/>
                        <a14:foregroundMark x1="96559" y1="67188" x2="96559" y2="67188"/>
                        <a14:foregroundMark x1="98463" y1="75130" x2="98463" y2="75130"/>
                        <a14:foregroundMark x1="98755" y1="75521" x2="98755" y2="75521"/>
                        <a14:foregroundMark x1="98755" y1="75521" x2="98755" y2="75521"/>
                        <a14:foregroundMark x1="98463" y1="73828" x2="98463" y2="73828"/>
                        <a14:foregroundMark x1="98316" y1="72396" x2="98316" y2="72396"/>
                        <a14:foregroundMark x1="97950" y1="71875" x2="97365" y2="72396"/>
                        <a14:foregroundMark x1="97365" y1="72396" x2="97365" y2="72396"/>
                        <a14:foregroundMark x1="97072" y1="72656" x2="97072" y2="72656"/>
                        <a14:foregroundMark x1="96779" y1="70833" x2="96779" y2="70833"/>
                        <a14:foregroundMark x1="88360" y1="70182" x2="88360" y2="70182"/>
                        <a14:foregroundMark x1="87482" y1="70833" x2="87482" y2="70833"/>
                        <a14:foregroundMark x1="92899" y1="70443" x2="92899" y2="70443"/>
                        <a14:foregroundMark x1="93924" y1="74089" x2="93924" y2="74870"/>
                        <a14:foregroundMark x1="48170" y1="70182" x2="48170" y2="70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42" b="15152"/>
          <a:stretch/>
        </p:blipFill>
        <p:spPr>
          <a:xfrm>
            <a:off x="0" y="4598504"/>
            <a:ext cx="12192000" cy="2259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A65A44-0380-42F4-B017-E6B2108E5B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4667" l="9778" r="89778">
                        <a14:foregroundMark x1="33778" y1="94667" x2="33778" y2="94667"/>
                        <a14:foregroundMark x1="60444" y1="11111" x2="60444" y2="11111"/>
                        <a14:foregroundMark x1="37778" y1="13778" x2="37778" y2="13778"/>
                        <a14:foregroundMark x1="42667" y1="6667" x2="42667" y2="6667"/>
                        <a14:foregroundMark x1="40889" y1="10222" x2="40889" y2="1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20" y="746463"/>
            <a:ext cx="4008783" cy="48329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B0CC48-10CD-4FDC-AA6A-A56B1E04DAA5}"/>
              </a:ext>
            </a:extLst>
          </p:cNvPr>
          <p:cNvSpPr txBox="1"/>
          <p:nvPr/>
        </p:nvSpPr>
        <p:spPr>
          <a:xfrm>
            <a:off x="5887453" y="1070062"/>
            <a:ext cx="284573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bn-IN" sz="13000" b="1" dirty="0">
                <a:latin typeface="NikoshBAN" panose="02000000000000000000" pitchFamily="2" charset="0"/>
                <a:cs typeface="NikoshBAN" panose="02000000000000000000" pitchFamily="2" charset="0"/>
              </a:rPr>
              <a:t>লে  </a:t>
            </a:r>
            <a:endParaRPr lang="en-US" sz="1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BDB7F4-7192-4C89-A047-F2188966D5D4}"/>
              </a:ext>
            </a:extLst>
          </p:cNvPr>
          <p:cNvSpPr txBox="1"/>
          <p:nvPr/>
        </p:nvSpPr>
        <p:spPr>
          <a:xfrm>
            <a:off x="5956976" y="2259496"/>
            <a:ext cx="16795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bn-IN" sz="13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4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B6E7F-0B0F-4E57-A0C9-A78399FA9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326" y="-179726"/>
            <a:ext cx="2249619" cy="1249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65528C-659D-412E-9092-D9C7C9C54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7826" y="0"/>
            <a:ext cx="1274174" cy="1249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5C4FD3-E2D1-41BC-9CA2-BFDD0A0C09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042" b="85547" l="0" r="100000">
                        <a14:foregroundMark x1="77672" y1="56771" x2="77672" y2="56771"/>
                        <a14:foregroundMark x1="77526" y1="55599" x2="77526" y2="55599"/>
                        <a14:foregroundMark x1="31259" y1="59505" x2="31259" y2="59505"/>
                        <a14:foregroundMark x1="30381" y1="73568" x2="30381" y2="73568"/>
                        <a14:foregroundMark x1="30381" y1="69661" x2="30381" y2="69661"/>
                        <a14:foregroundMark x1="30673" y1="66667" x2="30673" y2="66667"/>
                        <a14:foregroundMark x1="31113" y1="63411" x2="30966" y2="63411"/>
                        <a14:foregroundMark x1="36091" y1="67188" x2="36091" y2="67188"/>
                        <a14:foregroundMark x1="4026" y1="72396" x2="4026" y2="72396"/>
                        <a14:foregroundMark x1="1830" y1="74089" x2="1830" y2="74089"/>
                        <a14:foregroundMark x1="7613" y1="73047" x2="7613" y2="73047"/>
                        <a14:foregroundMark x1="7613" y1="73047" x2="7613" y2="73047"/>
                        <a14:foregroundMark x1="7467" y1="72786" x2="7467" y2="72786"/>
                        <a14:foregroundMark x1="7467" y1="72786" x2="7467" y2="72786"/>
                        <a14:foregroundMark x1="13763" y1="72656" x2="13763" y2="72656"/>
                        <a14:foregroundMark x1="13909" y1="72656" x2="13909" y2="72656"/>
                        <a14:foregroundMark x1="18741" y1="72656" x2="18741" y2="72656"/>
                        <a14:foregroundMark x1="16105" y1="72786" x2="16105" y2="72786"/>
                        <a14:foregroundMark x1="16105" y1="72786" x2="15666" y2="72786"/>
                        <a14:foregroundMark x1="14714" y1="73568" x2="14714" y2="73568"/>
                        <a14:foregroundMark x1="14714" y1="73568" x2="14714" y2="73568"/>
                        <a14:foregroundMark x1="14714" y1="73568" x2="14568" y2="74870"/>
                        <a14:foregroundMark x1="14056" y1="75781" x2="14056" y2="75781"/>
                        <a14:foregroundMark x1="13763" y1="75781" x2="13763" y2="75781"/>
                        <a14:foregroundMark x1="13031" y1="74349" x2="13031" y2="74349"/>
                        <a14:foregroundMark x1="13031" y1="74349" x2="13031" y2="74349"/>
                        <a14:foregroundMark x1="13031" y1="74349" x2="13031" y2="74349"/>
                        <a14:foregroundMark x1="13177" y1="73047" x2="13177" y2="73047"/>
                        <a14:foregroundMark x1="13324" y1="72786" x2="13324" y2="72786"/>
                        <a14:foregroundMark x1="11933" y1="74349" x2="11933" y2="74349"/>
                        <a14:foregroundMark x1="11933" y1="74609" x2="11933" y2="74609"/>
                        <a14:foregroundMark x1="11493" y1="74870" x2="11493" y2="74870"/>
                        <a14:foregroundMark x1="11493" y1="74870" x2="11493" y2="74870"/>
                        <a14:foregroundMark x1="8785" y1="74609" x2="8346" y2="74870"/>
                        <a14:foregroundMark x1="439" y1="74349" x2="439" y2="74349"/>
                        <a14:foregroundMark x1="439" y1="74609" x2="439" y2="74609"/>
                        <a14:foregroundMark x1="439" y1="74609" x2="439" y2="74609"/>
                        <a14:foregroundMark x1="30673" y1="73047" x2="30673" y2="73047"/>
                        <a14:foregroundMark x1="28917" y1="73047" x2="28917" y2="73047"/>
                        <a14:foregroundMark x1="28624" y1="73047" x2="28184" y2="73568"/>
                        <a14:foregroundMark x1="28184" y1="73568" x2="28184" y2="73568"/>
                        <a14:foregroundMark x1="28184" y1="73568" x2="28184" y2="73568"/>
                        <a14:foregroundMark x1="28038" y1="73568" x2="28038" y2="73568"/>
                        <a14:foregroundMark x1="27086" y1="73568" x2="27086" y2="73568"/>
                        <a14:foregroundMark x1="26135" y1="73828" x2="26135" y2="73828"/>
                        <a14:foregroundMark x1="26794" y1="72135" x2="26794" y2="72135"/>
                        <a14:foregroundMark x1="25256" y1="71875" x2="25256" y2="71875"/>
                        <a14:foregroundMark x1="25037" y1="70443" x2="25037" y2="70443"/>
                        <a14:foregroundMark x1="25037" y1="69922" x2="25037" y2="69922"/>
                        <a14:foregroundMark x1="25037" y1="69141" x2="25037" y2="69141"/>
                        <a14:foregroundMark x1="25110" y1="68880" x2="25110" y2="68880"/>
                        <a14:foregroundMark x1="25110" y1="68620" x2="25110" y2="68620"/>
                        <a14:foregroundMark x1="24012" y1="65234" x2="24012" y2="65234"/>
                        <a14:foregroundMark x1="34553" y1="68099" x2="34553" y2="68099"/>
                        <a14:foregroundMark x1="34553" y1="68099" x2="34553" y2="68099"/>
                        <a14:foregroundMark x1="44729" y1="68620" x2="44729" y2="68620"/>
                        <a14:foregroundMark x1="54319" y1="72396" x2="54319" y2="72396"/>
                        <a14:foregroundMark x1="54466" y1="72396" x2="54466" y2="72396"/>
                        <a14:foregroundMark x1="54466" y1="72396" x2="54466" y2="72396"/>
                        <a14:foregroundMark x1="52635" y1="69401" x2="52635" y2="69401"/>
                        <a14:foregroundMark x1="52635" y1="69141" x2="52635" y2="69141"/>
                        <a14:foregroundMark x1="55271" y1="70833" x2="55271" y2="70833"/>
                        <a14:foregroundMark x1="56223" y1="70833" x2="56223" y2="70833"/>
                        <a14:foregroundMark x1="56955" y1="70833" x2="57394" y2="70833"/>
                        <a14:foregroundMark x1="57760" y1="71615" x2="59151" y2="71875"/>
                        <a14:foregroundMark x1="59736" y1="71875" x2="59736" y2="71875"/>
                        <a14:foregroundMark x1="60102" y1="70573" x2="60102" y2="70573"/>
                        <a14:foregroundMark x1="60395" y1="69661" x2="60688" y2="68880"/>
                        <a14:foregroundMark x1="60835" y1="67188" x2="60835" y2="67188"/>
                        <a14:foregroundMark x1="61640" y1="66146" x2="61640" y2="66146"/>
                        <a14:foregroundMark x1="76354" y1="64714" x2="76354" y2="64714"/>
                        <a14:foregroundMark x1="77672" y1="66406" x2="77672" y2="66406"/>
                        <a14:foregroundMark x1="76794" y1="59245" x2="76794" y2="59245"/>
                        <a14:foregroundMark x1="76794" y1="59245" x2="76794" y2="59245"/>
                        <a14:foregroundMark x1="76940" y1="54036" x2="76940" y2="54036"/>
                        <a14:foregroundMark x1="78184" y1="55859" x2="78184" y2="55859"/>
                        <a14:foregroundMark x1="78477" y1="55990" x2="78477" y2="55990"/>
                        <a14:foregroundMark x1="78477" y1="56250" x2="78477" y2="56250"/>
                        <a14:foregroundMark x1="78770" y1="56771" x2="78770" y2="58073"/>
                        <a14:foregroundMark x1="78770" y1="58073" x2="78770" y2="58073"/>
                        <a14:foregroundMark x1="78624" y1="58464" x2="78038" y2="59245"/>
                        <a14:foregroundMark x1="78038" y1="59245" x2="78038" y2="59245"/>
                        <a14:foregroundMark x1="75988" y1="54818" x2="75988" y2="54818"/>
                        <a14:foregroundMark x1="75988" y1="54818" x2="75988" y2="54818"/>
                        <a14:foregroundMark x1="79283" y1="71354" x2="79283" y2="71354"/>
                        <a14:foregroundMark x1="79429" y1="71615" x2="79429" y2="71615"/>
                        <a14:foregroundMark x1="79136" y1="67188" x2="79136" y2="67188"/>
                        <a14:foregroundMark x1="79136" y1="64974" x2="79136" y2="64974"/>
                        <a14:foregroundMark x1="79136" y1="64714" x2="79136" y2="64714"/>
                        <a14:foregroundMark x1="85286" y1="71094" x2="85286" y2="71094"/>
                        <a14:foregroundMark x1="85578" y1="71094" x2="85578" y2="71094"/>
                        <a14:foregroundMark x1="85725" y1="71094" x2="85725" y2="71094"/>
                        <a14:foregroundMark x1="87116" y1="73047" x2="87116" y2="73047"/>
                        <a14:foregroundMark x1="87189" y1="73307" x2="87189" y2="74349"/>
                        <a14:foregroundMark x1="87189" y1="75130" x2="87189" y2="76042"/>
                        <a14:foregroundMark x1="86969" y1="76302" x2="86969" y2="76302"/>
                        <a14:foregroundMark x1="85725" y1="74609" x2="85725" y2="74609"/>
                        <a14:foregroundMark x1="85139" y1="74089" x2="84553" y2="74089"/>
                        <a14:foregroundMark x1="84041" y1="74089" x2="84041" y2="74089"/>
                        <a14:foregroundMark x1="83895" y1="74089" x2="83895" y2="74089"/>
                        <a14:foregroundMark x1="83163" y1="73307" x2="83163" y2="73307"/>
                        <a14:foregroundMark x1="82504" y1="72135" x2="82504" y2="72135"/>
                        <a14:foregroundMark x1="81772" y1="70833" x2="81772" y2="70833"/>
                        <a14:foregroundMark x1="79429" y1="68880" x2="79429" y2="68880"/>
                        <a14:foregroundMark x1="80966" y1="70443" x2="80966" y2="70443"/>
                        <a14:foregroundMark x1="79868" y1="69401" x2="79868" y2="69401"/>
                        <a14:foregroundMark x1="96120" y1="67969" x2="96120" y2="67969"/>
                        <a14:foregroundMark x1="96559" y1="67188" x2="96559" y2="67188"/>
                        <a14:foregroundMark x1="98463" y1="75130" x2="98463" y2="75130"/>
                        <a14:foregroundMark x1="98755" y1="75521" x2="98755" y2="75521"/>
                        <a14:foregroundMark x1="98755" y1="75521" x2="98755" y2="75521"/>
                        <a14:foregroundMark x1="98463" y1="73828" x2="98463" y2="73828"/>
                        <a14:foregroundMark x1="98316" y1="72396" x2="98316" y2="72396"/>
                        <a14:foregroundMark x1="97950" y1="71875" x2="97365" y2="72396"/>
                        <a14:foregroundMark x1="97365" y1="72396" x2="97365" y2="72396"/>
                        <a14:foregroundMark x1="97072" y1="72656" x2="97072" y2="72656"/>
                        <a14:foregroundMark x1="96779" y1="70833" x2="96779" y2="70833"/>
                        <a14:foregroundMark x1="88360" y1="70182" x2="88360" y2="70182"/>
                        <a14:foregroundMark x1="87482" y1="70833" x2="87482" y2="70833"/>
                        <a14:foregroundMark x1="92899" y1="70443" x2="92899" y2="70443"/>
                        <a14:foregroundMark x1="93924" y1="74089" x2="93924" y2="74870"/>
                        <a14:foregroundMark x1="48170" y1="70182" x2="48170" y2="70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42" b="15152"/>
          <a:stretch/>
        </p:blipFill>
        <p:spPr>
          <a:xfrm>
            <a:off x="0" y="4598504"/>
            <a:ext cx="12192000" cy="22594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198015-BE27-4ACB-9EC0-AE848B1D0AA5}"/>
              </a:ext>
            </a:extLst>
          </p:cNvPr>
          <p:cNvSpPr txBox="1"/>
          <p:nvPr/>
        </p:nvSpPr>
        <p:spPr>
          <a:xfrm>
            <a:off x="781879" y="689836"/>
            <a:ext cx="104029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বলোতো এই বর্ণের নাম কি 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0337A4-5A9A-435D-8D84-380DDD1208D2}"/>
              </a:ext>
            </a:extLst>
          </p:cNvPr>
          <p:cNvSpPr txBox="1"/>
          <p:nvPr/>
        </p:nvSpPr>
        <p:spPr>
          <a:xfrm>
            <a:off x="4779850" y="1843950"/>
            <a:ext cx="42832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bn-IN" sz="1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5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B6E7F-0B0F-4E57-A0C9-A78399FA9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326" y="-179726"/>
            <a:ext cx="2249619" cy="1249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65528C-659D-412E-9092-D9C7C9C54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7826" y="0"/>
            <a:ext cx="1274174" cy="1249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5C4FD3-E2D1-41BC-9CA2-BFDD0A0C09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042" b="85547" l="0" r="100000">
                        <a14:foregroundMark x1="77672" y1="56771" x2="77672" y2="56771"/>
                        <a14:foregroundMark x1="77526" y1="55599" x2="77526" y2="55599"/>
                        <a14:foregroundMark x1="31259" y1="59505" x2="31259" y2="59505"/>
                        <a14:foregroundMark x1="30381" y1="73568" x2="30381" y2="73568"/>
                        <a14:foregroundMark x1="30381" y1="69661" x2="30381" y2="69661"/>
                        <a14:foregroundMark x1="30673" y1="66667" x2="30673" y2="66667"/>
                        <a14:foregroundMark x1="31113" y1="63411" x2="30966" y2="63411"/>
                        <a14:foregroundMark x1="36091" y1="67188" x2="36091" y2="67188"/>
                        <a14:foregroundMark x1="4026" y1="72396" x2="4026" y2="72396"/>
                        <a14:foregroundMark x1="1830" y1="74089" x2="1830" y2="74089"/>
                        <a14:foregroundMark x1="7613" y1="73047" x2="7613" y2="73047"/>
                        <a14:foregroundMark x1="7613" y1="73047" x2="7613" y2="73047"/>
                        <a14:foregroundMark x1="7467" y1="72786" x2="7467" y2="72786"/>
                        <a14:foregroundMark x1="7467" y1="72786" x2="7467" y2="72786"/>
                        <a14:foregroundMark x1="13763" y1="72656" x2="13763" y2="72656"/>
                        <a14:foregroundMark x1="13909" y1="72656" x2="13909" y2="72656"/>
                        <a14:foregroundMark x1="18741" y1="72656" x2="18741" y2="72656"/>
                        <a14:foregroundMark x1="16105" y1="72786" x2="16105" y2="72786"/>
                        <a14:foregroundMark x1="16105" y1="72786" x2="15666" y2="72786"/>
                        <a14:foregroundMark x1="14714" y1="73568" x2="14714" y2="73568"/>
                        <a14:foregroundMark x1="14714" y1="73568" x2="14714" y2="73568"/>
                        <a14:foregroundMark x1="14714" y1="73568" x2="14568" y2="74870"/>
                        <a14:foregroundMark x1="14056" y1="75781" x2="14056" y2="75781"/>
                        <a14:foregroundMark x1="13763" y1="75781" x2="13763" y2="75781"/>
                        <a14:foregroundMark x1="13031" y1="74349" x2="13031" y2="74349"/>
                        <a14:foregroundMark x1="13031" y1="74349" x2="13031" y2="74349"/>
                        <a14:foregroundMark x1="13031" y1="74349" x2="13031" y2="74349"/>
                        <a14:foregroundMark x1="13177" y1="73047" x2="13177" y2="73047"/>
                        <a14:foregroundMark x1="13324" y1="72786" x2="13324" y2="72786"/>
                        <a14:foregroundMark x1="11933" y1="74349" x2="11933" y2="74349"/>
                        <a14:foregroundMark x1="11933" y1="74609" x2="11933" y2="74609"/>
                        <a14:foregroundMark x1="11493" y1="74870" x2="11493" y2="74870"/>
                        <a14:foregroundMark x1="11493" y1="74870" x2="11493" y2="74870"/>
                        <a14:foregroundMark x1="8785" y1="74609" x2="8346" y2="74870"/>
                        <a14:foregroundMark x1="439" y1="74349" x2="439" y2="74349"/>
                        <a14:foregroundMark x1="439" y1="74609" x2="439" y2="74609"/>
                        <a14:foregroundMark x1="439" y1="74609" x2="439" y2="74609"/>
                        <a14:foregroundMark x1="30673" y1="73047" x2="30673" y2="73047"/>
                        <a14:foregroundMark x1="28917" y1="73047" x2="28917" y2="73047"/>
                        <a14:foregroundMark x1="28624" y1="73047" x2="28184" y2="73568"/>
                        <a14:foregroundMark x1="28184" y1="73568" x2="28184" y2="73568"/>
                        <a14:foregroundMark x1="28184" y1="73568" x2="28184" y2="73568"/>
                        <a14:foregroundMark x1="28038" y1="73568" x2="28038" y2="73568"/>
                        <a14:foregroundMark x1="27086" y1="73568" x2="27086" y2="73568"/>
                        <a14:foregroundMark x1="26135" y1="73828" x2="26135" y2="73828"/>
                        <a14:foregroundMark x1="26794" y1="72135" x2="26794" y2="72135"/>
                        <a14:foregroundMark x1="25256" y1="71875" x2="25256" y2="71875"/>
                        <a14:foregroundMark x1="25037" y1="70443" x2="25037" y2="70443"/>
                        <a14:foregroundMark x1="25037" y1="69922" x2="25037" y2="69922"/>
                        <a14:foregroundMark x1="25037" y1="69141" x2="25037" y2="69141"/>
                        <a14:foregroundMark x1="25110" y1="68880" x2="25110" y2="68880"/>
                        <a14:foregroundMark x1="25110" y1="68620" x2="25110" y2="68620"/>
                        <a14:foregroundMark x1="24012" y1="65234" x2="24012" y2="65234"/>
                        <a14:foregroundMark x1="34553" y1="68099" x2="34553" y2="68099"/>
                        <a14:foregroundMark x1="34553" y1="68099" x2="34553" y2="68099"/>
                        <a14:foregroundMark x1="44729" y1="68620" x2="44729" y2="68620"/>
                        <a14:foregroundMark x1="54319" y1="72396" x2="54319" y2="72396"/>
                        <a14:foregroundMark x1="54466" y1="72396" x2="54466" y2="72396"/>
                        <a14:foregroundMark x1="54466" y1="72396" x2="54466" y2="72396"/>
                        <a14:foregroundMark x1="52635" y1="69401" x2="52635" y2="69401"/>
                        <a14:foregroundMark x1="52635" y1="69141" x2="52635" y2="69141"/>
                        <a14:foregroundMark x1="55271" y1="70833" x2="55271" y2="70833"/>
                        <a14:foregroundMark x1="56223" y1="70833" x2="56223" y2="70833"/>
                        <a14:foregroundMark x1="56955" y1="70833" x2="57394" y2="70833"/>
                        <a14:foregroundMark x1="57760" y1="71615" x2="59151" y2="71875"/>
                        <a14:foregroundMark x1="59736" y1="71875" x2="59736" y2="71875"/>
                        <a14:foregroundMark x1="60102" y1="70573" x2="60102" y2="70573"/>
                        <a14:foregroundMark x1="60395" y1="69661" x2="60688" y2="68880"/>
                        <a14:foregroundMark x1="60835" y1="67188" x2="60835" y2="67188"/>
                        <a14:foregroundMark x1="61640" y1="66146" x2="61640" y2="66146"/>
                        <a14:foregroundMark x1="76354" y1="64714" x2="76354" y2="64714"/>
                        <a14:foregroundMark x1="77672" y1="66406" x2="77672" y2="66406"/>
                        <a14:foregroundMark x1="76794" y1="59245" x2="76794" y2="59245"/>
                        <a14:foregroundMark x1="76794" y1="59245" x2="76794" y2="59245"/>
                        <a14:foregroundMark x1="76940" y1="54036" x2="76940" y2="54036"/>
                        <a14:foregroundMark x1="78184" y1="55859" x2="78184" y2="55859"/>
                        <a14:foregroundMark x1="78477" y1="55990" x2="78477" y2="55990"/>
                        <a14:foregroundMark x1="78477" y1="56250" x2="78477" y2="56250"/>
                        <a14:foregroundMark x1="78770" y1="56771" x2="78770" y2="58073"/>
                        <a14:foregroundMark x1="78770" y1="58073" x2="78770" y2="58073"/>
                        <a14:foregroundMark x1="78624" y1="58464" x2="78038" y2="59245"/>
                        <a14:foregroundMark x1="78038" y1="59245" x2="78038" y2="59245"/>
                        <a14:foregroundMark x1="75988" y1="54818" x2="75988" y2="54818"/>
                        <a14:foregroundMark x1="75988" y1="54818" x2="75988" y2="54818"/>
                        <a14:foregroundMark x1="79283" y1="71354" x2="79283" y2="71354"/>
                        <a14:foregroundMark x1="79429" y1="71615" x2="79429" y2="71615"/>
                        <a14:foregroundMark x1="79136" y1="67188" x2="79136" y2="67188"/>
                        <a14:foregroundMark x1="79136" y1="64974" x2="79136" y2="64974"/>
                        <a14:foregroundMark x1="79136" y1="64714" x2="79136" y2="64714"/>
                        <a14:foregroundMark x1="85286" y1="71094" x2="85286" y2="71094"/>
                        <a14:foregroundMark x1="85578" y1="71094" x2="85578" y2="71094"/>
                        <a14:foregroundMark x1="85725" y1="71094" x2="85725" y2="71094"/>
                        <a14:foregroundMark x1="87116" y1="73047" x2="87116" y2="73047"/>
                        <a14:foregroundMark x1="87189" y1="73307" x2="87189" y2="74349"/>
                        <a14:foregroundMark x1="87189" y1="75130" x2="87189" y2="76042"/>
                        <a14:foregroundMark x1="86969" y1="76302" x2="86969" y2="76302"/>
                        <a14:foregroundMark x1="85725" y1="74609" x2="85725" y2="74609"/>
                        <a14:foregroundMark x1="85139" y1="74089" x2="84553" y2="74089"/>
                        <a14:foregroundMark x1="84041" y1="74089" x2="84041" y2="74089"/>
                        <a14:foregroundMark x1="83895" y1="74089" x2="83895" y2="74089"/>
                        <a14:foregroundMark x1="83163" y1="73307" x2="83163" y2="73307"/>
                        <a14:foregroundMark x1="82504" y1="72135" x2="82504" y2="72135"/>
                        <a14:foregroundMark x1="81772" y1="70833" x2="81772" y2="70833"/>
                        <a14:foregroundMark x1="79429" y1="68880" x2="79429" y2="68880"/>
                        <a14:foregroundMark x1="80966" y1="70443" x2="80966" y2="70443"/>
                        <a14:foregroundMark x1="79868" y1="69401" x2="79868" y2="69401"/>
                        <a14:foregroundMark x1="96120" y1="67969" x2="96120" y2="67969"/>
                        <a14:foregroundMark x1="96559" y1="67188" x2="96559" y2="67188"/>
                        <a14:foregroundMark x1="98463" y1="75130" x2="98463" y2="75130"/>
                        <a14:foregroundMark x1="98755" y1="75521" x2="98755" y2="75521"/>
                        <a14:foregroundMark x1="98755" y1="75521" x2="98755" y2="75521"/>
                        <a14:foregroundMark x1="98463" y1="73828" x2="98463" y2="73828"/>
                        <a14:foregroundMark x1="98316" y1="72396" x2="98316" y2="72396"/>
                        <a14:foregroundMark x1="97950" y1="71875" x2="97365" y2="72396"/>
                        <a14:foregroundMark x1="97365" y1="72396" x2="97365" y2="72396"/>
                        <a14:foregroundMark x1="97072" y1="72656" x2="97072" y2="72656"/>
                        <a14:foregroundMark x1="96779" y1="70833" x2="96779" y2="70833"/>
                        <a14:foregroundMark x1="88360" y1="70182" x2="88360" y2="70182"/>
                        <a14:foregroundMark x1="87482" y1="70833" x2="87482" y2="70833"/>
                        <a14:foregroundMark x1="92899" y1="70443" x2="92899" y2="70443"/>
                        <a14:foregroundMark x1="93924" y1="74089" x2="93924" y2="74870"/>
                        <a14:foregroundMark x1="48170" y1="70182" x2="48170" y2="70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42" b="15152"/>
          <a:stretch/>
        </p:blipFill>
        <p:spPr>
          <a:xfrm>
            <a:off x="0" y="4598504"/>
            <a:ext cx="12192000" cy="2259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F0F894-81D4-4F47-8B79-276484099A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83" y="1636643"/>
            <a:ext cx="3782803" cy="35847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A96D07-39AE-4DEF-BAD8-AC80967AB983}"/>
              </a:ext>
            </a:extLst>
          </p:cNvPr>
          <p:cNvSpPr txBox="1"/>
          <p:nvPr/>
        </p:nvSpPr>
        <p:spPr>
          <a:xfrm>
            <a:off x="5887453" y="1070062"/>
            <a:ext cx="42832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</a:t>
            </a:r>
            <a:r>
              <a:rPr lang="bn-IN" sz="13000" b="1" dirty="0">
                <a:latin typeface="NikoshBAN" panose="02000000000000000000" pitchFamily="2" charset="0"/>
                <a:cs typeface="NikoshBAN" panose="02000000000000000000" pitchFamily="2" charset="0"/>
              </a:rPr>
              <a:t>য়েল </a:t>
            </a:r>
            <a:endParaRPr lang="en-US" sz="1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11B794-81EA-402D-AD8A-98D8A8809AE9}"/>
              </a:ext>
            </a:extLst>
          </p:cNvPr>
          <p:cNvSpPr txBox="1"/>
          <p:nvPr/>
        </p:nvSpPr>
        <p:spPr>
          <a:xfrm>
            <a:off x="6289205" y="2382558"/>
            <a:ext cx="144762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B6E7F-0B0F-4E57-A0C9-A78399FA9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326" y="-179726"/>
            <a:ext cx="2249619" cy="1249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65528C-659D-412E-9092-D9C7C9C54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7826" y="0"/>
            <a:ext cx="1274174" cy="1249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5C4FD3-E2D1-41BC-9CA2-BFDD0A0C09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042" b="85547" l="0" r="100000">
                        <a14:foregroundMark x1="77672" y1="56771" x2="77672" y2="56771"/>
                        <a14:foregroundMark x1="77526" y1="55599" x2="77526" y2="55599"/>
                        <a14:foregroundMark x1="31259" y1="59505" x2="31259" y2="59505"/>
                        <a14:foregroundMark x1="30381" y1="73568" x2="30381" y2="73568"/>
                        <a14:foregroundMark x1="30381" y1="69661" x2="30381" y2="69661"/>
                        <a14:foregroundMark x1="30673" y1="66667" x2="30673" y2="66667"/>
                        <a14:foregroundMark x1="31113" y1="63411" x2="30966" y2="63411"/>
                        <a14:foregroundMark x1="36091" y1="67188" x2="36091" y2="67188"/>
                        <a14:foregroundMark x1="4026" y1="72396" x2="4026" y2="72396"/>
                        <a14:foregroundMark x1="1830" y1="74089" x2="1830" y2="74089"/>
                        <a14:foregroundMark x1="7613" y1="73047" x2="7613" y2="73047"/>
                        <a14:foregroundMark x1="7613" y1="73047" x2="7613" y2="73047"/>
                        <a14:foregroundMark x1="7467" y1="72786" x2="7467" y2="72786"/>
                        <a14:foregroundMark x1="7467" y1="72786" x2="7467" y2="72786"/>
                        <a14:foregroundMark x1="13763" y1="72656" x2="13763" y2="72656"/>
                        <a14:foregroundMark x1="13909" y1="72656" x2="13909" y2="72656"/>
                        <a14:foregroundMark x1="18741" y1="72656" x2="18741" y2="72656"/>
                        <a14:foregroundMark x1="16105" y1="72786" x2="16105" y2="72786"/>
                        <a14:foregroundMark x1="16105" y1="72786" x2="15666" y2="72786"/>
                        <a14:foregroundMark x1="14714" y1="73568" x2="14714" y2="73568"/>
                        <a14:foregroundMark x1="14714" y1="73568" x2="14714" y2="73568"/>
                        <a14:foregroundMark x1="14714" y1="73568" x2="14568" y2="74870"/>
                        <a14:foregroundMark x1="14056" y1="75781" x2="14056" y2="75781"/>
                        <a14:foregroundMark x1="13763" y1="75781" x2="13763" y2="75781"/>
                        <a14:foregroundMark x1="13031" y1="74349" x2="13031" y2="74349"/>
                        <a14:foregroundMark x1="13031" y1="74349" x2="13031" y2="74349"/>
                        <a14:foregroundMark x1="13031" y1="74349" x2="13031" y2="74349"/>
                        <a14:foregroundMark x1="13177" y1="73047" x2="13177" y2="73047"/>
                        <a14:foregroundMark x1="13324" y1="72786" x2="13324" y2="72786"/>
                        <a14:foregroundMark x1="11933" y1="74349" x2="11933" y2="74349"/>
                        <a14:foregroundMark x1="11933" y1="74609" x2="11933" y2="74609"/>
                        <a14:foregroundMark x1="11493" y1="74870" x2="11493" y2="74870"/>
                        <a14:foregroundMark x1="11493" y1="74870" x2="11493" y2="74870"/>
                        <a14:foregroundMark x1="8785" y1="74609" x2="8346" y2="74870"/>
                        <a14:foregroundMark x1="439" y1="74349" x2="439" y2="74349"/>
                        <a14:foregroundMark x1="439" y1="74609" x2="439" y2="74609"/>
                        <a14:foregroundMark x1="439" y1="74609" x2="439" y2="74609"/>
                        <a14:foregroundMark x1="30673" y1="73047" x2="30673" y2="73047"/>
                        <a14:foregroundMark x1="28917" y1="73047" x2="28917" y2="73047"/>
                        <a14:foregroundMark x1="28624" y1="73047" x2="28184" y2="73568"/>
                        <a14:foregroundMark x1="28184" y1="73568" x2="28184" y2="73568"/>
                        <a14:foregroundMark x1="28184" y1="73568" x2="28184" y2="73568"/>
                        <a14:foregroundMark x1="28038" y1="73568" x2="28038" y2="73568"/>
                        <a14:foregroundMark x1="27086" y1="73568" x2="27086" y2="73568"/>
                        <a14:foregroundMark x1="26135" y1="73828" x2="26135" y2="73828"/>
                        <a14:foregroundMark x1="26794" y1="72135" x2="26794" y2="72135"/>
                        <a14:foregroundMark x1="25256" y1="71875" x2="25256" y2="71875"/>
                        <a14:foregroundMark x1="25037" y1="70443" x2="25037" y2="70443"/>
                        <a14:foregroundMark x1="25037" y1="69922" x2="25037" y2="69922"/>
                        <a14:foregroundMark x1="25037" y1="69141" x2="25037" y2="69141"/>
                        <a14:foregroundMark x1="25110" y1="68880" x2="25110" y2="68880"/>
                        <a14:foregroundMark x1="25110" y1="68620" x2="25110" y2="68620"/>
                        <a14:foregroundMark x1="24012" y1="65234" x2="24012" y2="65234"/>
                        <a14:foregroundMark x1="34553" y1="68099" x2="34553" y2="68099"/>
                        <a14:foregroundMark x1="34553" y1="68099" x2="34553" y2="68099"/>
                        <a14:foregroundMark x1="44729" y1="68620" x2="44729" y2="68620"/>
                        <a14:foregroundMark x1="54319" y1="72396" x2="54319" y2="72396"/>
                        <a14:foregroundMark x1="54466" y1="72396" x2="54466" y2="72396"/>
                        <a14:foregroundMark x1="54466" y1="72396" x2="54466" y2="72396"/>
                        <a14:foregroundMark x1="52635" y1="69401" x2="52635" y2="69401"/>
                        <a14:foregroundMark x1="52635" y1="69141" x2="52635" y2="69141"/>
                        <a14:foregroundMark x1="55271" y1="70833" x2="55271" y2="70833"/>
                        <a14:foregroundMark x1="56223" y1="70833" x2="56223" y2="70833"/>
                        <a14:foregroundMark x1="56955" y1="70833" x2="57394" y2="70833"/>
                        <a14:foregroundMark x1="57760" y1="71615" x2="59151" y2="71875"/>
                        <a14:foregroundMark x1="59736" y1="71875" x2="59736" y2="71875"/>
                        <a14:foregroundMark x1="60102" y1="70573" x2="60102" y2="70573"/>
                        <a14:foregroundMark x1="60395" y1="69661" x2="60688" y2="68880"/>
                        <a14:foregroundMark x1="60835" y1="67188" x2="60835" y2="67188"/>
                        <a14:foregroundMark x1="61640" y1="66146" x2="61640" y2="66146"/>
                        <a14:foregroundMark x1="76354" y1="64714" x2="76354" y2="64714"/>
                        <a14:foregroundMark x1="77672" y1="66406" x2="77672" y2="66406"/>
                        <a14:foregroundMark x1="76794" y1="59245" x2="76794" y2="59245"/>
                        <a14:foregroundMark x1="76794" y1="59245" x2="76794" y2="59245"/>
                        <a14:foregroundMark x1="76940" y1="54036" x2="76940" y2="54036"/>
                        <a14:foregroundMark x1="78184" y1="55859" x2="78184" y2="55859"/>
                        <a14:foregroundMark x1="78477" y1="55990" x2="78477" y2="55990"/>
                        <a14:foregroundMark x1="78477" y1="56250" x2="78477" y2="56250"/>
                        <a14:foregroundMark x1="78770" y1="56771" x2="78770" y2="58073"/>
                        <a14:foregroundMark x1="78770" y1="58073" x2="78770" y2="58073"/>
                        <a14:foregroundMark x1="78624" y1="58464" x2="78038" y2="59245"/>
                        <a14:foregroundMark x1="78038" y1="59245" x2="78038" y2="59245"/>
                        <a14:foregroundMark x1="75988" y1="54818" x2="75988" y2="54818"/>
                        <a14:foregroundMark x1="75988" y1="54818" x2="75988" y2="54818"/>
                        <a14:foregroundMark x1="79283" y1="71354" x2="79283" y2="71354"/>
                        <a14:foregroundMark x1="79429" y1="71615" x2="79429" y2="71615"/>
                        <a14:foregroundMark x1="79136" y1="67188" x2="79136" y2="67188"/>
                        <a14:foregroundMark x1="79136" y1="64974" x2="79136" y2="64974"/>
                        <a14:foregroundMark x1="79136" y1="64714" x2="79136" y2="64714"/>
                        <a14:foregroundMark x1="85286" y1="71094" x2="85286" y2="71094"/>
                        <a14:foregroundMark x1="85578" y1="71094" x2="85578" y2="71094"/>
                        <a14:foregroundMark x1="85725" y1="71094" x2="85725" y2="71094"/>
                        <a14:foregroundMark x1="87116" y1="73047" x2="87116" y2="73047"/>
                        <a14:foregroundMark x1="87189" y1="73307" x2="87189" y2="74349"/>
                        <a14:foregroundMark x1="87189" y1="75130" x2="87189" y2="76042"/>
                        <a14:foregroundMark x1="86969" y1="76302" x2="86969" y2="76302"/>
                        <a14:foregroundMark x1="85725" y1="74609" x2="85725" y2="74609"/>
                        <a14:foregroundMark x1="85139" y1="74089" x2="84553" y2="74089"/>
                        <a14:foregroundMark x1="84041" y1="74089" x2="84041" y2="74089"/>
                        <a14:foregroundMark x1="83895" y1="74089" x2="83895" y2="74089"/>
                        <a14:foregroundMark x1="83163" y1="73307" x2="83163" y2="73307"/>
                        <a14:foregroundMark x1="82504" y1="72135" x2="82504" y2="72135"/>
                        <a14:foregroundMark x1="81772" y1="70833" x2="81772" y2="70833"/>
                        <a14:foregroundMark x1="79429" y1="68880" x2="79429" y2="68880"/>
                        <a14:foregroundMark x1="80966" y1="70443" x2="80966" y2="70443"/>
                        <a14:foregroundMark x1="79868" y1="69401" x2="79868" y2="69401"/>
                        <a14:foregroundMark x1="96120" y1="67969" x2="96120" y2="67969"/>
                        <a14:foregroundMark x1="96559" y1="67188" x2="96559" y2="67188"/>
                        <a14:foregroundMark x1="98463" y1="75130" x2="98463" y2="75130"/>
                        <a14:foregroundMark x1="98755" y1="75521" x2="98755" y2="75521"/>
                        <a14:foregroundMark x1="98755" y1="75521" x2="98755" y2="75521"/>
                        <a14:foregroundMark x1="98463" y1="73828" x2="98463" y2="73828"/>
                        <a14:foregroundMark x1="98316" y1="72396" x2="98316" y2="72396"/>
                        <a14:foregroundMark x1="97950" y1="71875" x2="97365" y2="72396"/>
                        <a14:foregroundMark x1="97365" y1="72396" x2="97365" y2="72396"/>
                        <a14:foregroundMark x1="97072" y1="72656" x2="97072" y2="72656"/>
                        <a14:foregroundMark x1="96779" y1="70833" x2="96779" y2="70833"/>
                        <a14:foregroundMark x1="88360" y1="70182" x2="88360" y2="70182"/>
                        <a14:foregroundMark x1="87482" y1="70833" x2="87482" y2="70833"/>
                        <a14:foregroundMark x1="92899" y1="70443" x2="92899" y2="70443"/>
                        <a14:foregroundMark x1="93924" y1="74089" x2="93924" y2="74870"/>
                        <a14:foregroundMark x1="48170" y1="70182" x2="48170" y2="70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42" b="15152"/>
          <a:stretch/>
        </p:blipFill>
        <p:spPr>
          <a:xfrm>
            <a:off x="0" y="4598504"/>
            <a:ext cx="12192000" cy="2259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CB1CAC-AFB3-48C7-809C-039909E2A0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84" b="97133" l="1105" r="99448">
                        <a14:foregroundMark x1="14917" y1="11111" x2="14917" y2="11111"/>
                        <a14:foregroundMark x1="12707" y1="7168" x2="12707" y2="7168"/>
                        <a14:foregroundMark x1="6630" y1="18638" x2="6630" y2="18638"/>
                        <a14:foregroundMark x1="4420" y1="60573" x2="4420" y2="60573"/>
                        <a14:foregroundMark x1="56906" y1="40860" x2="56906" y2="40860"/>
                        <a14:foregroundMark x1="54696" y1="26882" x2="54696" y2="26882"/>
                        <a14:foregroundMark x1="59116" y1="11470" x2="59116" y2="11470"/>
                        <a14:foregroundMark x1="19337" y1="93190" x2="19337" y2="93190"/>
                        <a14:foregroundMark x1="67403" y1="97133" x2="67403" y2="97133"/>
                        <a14:foregroundMark x1="99448" y1="86022" x2="99448" y2="86022"/>
                        <a14:foregroundMark x1="57459" y1="50896" x2="57459" y2="50896"/>
                        <a14:foregroundMark x1="57459" y1="50896" x2="57459" y2="50896"/>
                        <a14:foregroundMark x1="1657" y1="43011" x2="1657" y2="43011"/>
                        <a14:foregroundMark x1="1657" y1="43011" x2="1657" y2="43011"/>
                        <a14:foregroundMark x1="82320" y1="3584" x2="82320" y2="35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28" y="808761"/>
            <a:ext cx="3123559" cy="48147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996F6F-66AC-4530-9A89-621688BF57CF}"/>
              </a:ext>
            </a:extLst>
          </p:cNvPr>
          <p:cNvSpPr txBox="1"/>
          <p:nvPr/>
        </p:nvSpPr>
        <p:spPr>
          <a:xfrm>
            <a:off x="5887453" y="1070062"/>
            <a:ext cx="42832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3000" b="1" dirty="0">
                <a:latin typeface="NikoshBAN" panose="02000000000000000000" pitchFamily="2" charset="0"/>
                <a:cs typeface="NikoshBAN" panose="02000000000000000000" pitchFamily="2" charset="0"/>
              </a:rPr>
              <a:t>রজা  </a:t>
            </a:r>
            <a:endParaRPr lang="en-US" sz="1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882B8F-A4C4-447A-BDFF-48A54BFE506E}"/>
              </a:ext>
            </a:extLst>
          </p:cNvPr>
          <p:cNvSpPr txBox="1"/>
          <p:nvPr/>
        </p:nvSpPr>
        <p:spPr>
          <a:xfrm>
            <a:off x="6050840" y="2259496"/>
            <a:ext cx="142600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70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B6E7F-0B0F-4E57-A0C9-A78399FA9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326" y="-179726"/>
            <a:ext cx="2249619" cy="1249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65528C-659D-412E-9092-D9C7C9C54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7826" y="0"/>
            <a:ext cx="1274174" cy="1249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5C4FD3-E2D1-41BC-9CA2-BFDD0A0C09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042" b="85547" l="0" r="100000">
                        <a14:foregroundMark x1="77672" y1="56771" x2="77672" y2="56771"/>
                        <a14:foregroundMark x1="77526" y1="55599" x2="77526" y2="55599"/>
                        <a14:foregroundMark x1="31259" y1="59505" x2="31259" y2="59505"/>
                        <a14:foregroundMark x1="30381" y1="73568" x2="30381" y2="73568"/>
                        <a14:foregroundMark x1="30381" y1="69661" x2="30381" y2="69661"/>
                        <a14:foregroundMark x1="30673" y1="66667" x2="30673" y2="66667"/>
                        <a14:foregroundMark x1="31113" y1="63411" x2="30966" y2="63411"/>
                        <a14:foregroundMark x1="36091" y1="67188" x2="36091" y2="67188"/>
                        <a14:foregroundMark x1="4026" y1="72396" x2="4026" y2="72396"/>
                        <a14:foregroundMark x1="1830" y1="74089" x2="1830" y2="74089"/>
                        <a14:foregroundMark x1="7613" y1="73047" x2="7613" y2="73047"/>
                        <a14:foregroundMark x1="7613" y1="73047" x2="7613" y2="73047"/>
                        <a14:foregroundMark x1="7467" y1="72786" x2="7467" y2="72786"/>
                        <a14:foregroundMark x1="7467" y1="72786" x2="7467" y2="72786"/>
                        <a14:foregroundMark x1="13763" y1="72656" x2="13763" y2="72656"/>
                        <a14:foregroundMark x1="13909" y1="72656" x2="13909" y2="72656"/>
                        <a14:foregroundMark x1="18741" y1="72656" x2="18741" y2="72656"/>
                        <a14:foregroundMark x1="16105" y1="72786" x2="16105" y2="72786"/>
                        <a14:foregroundMark x1="16105" y1="72786" x2="15666" y2="72786"/>
                        <a14:foregroundMark x1="14714" y1="73568" x2="14714" y2="73568"/>
                        <a14:foregroundMark x1="14714" y1="73568" x2="14714" y2="73568"/>
                        <a14:foregroundMark x1="14714" y1="73568" x2="14568" y2="74870"/>
                        <a14:foregroundMark x1="14056" y1="75781" x2="14056" y2="75781"/>
                        <a14:foregroundMark x1="13763" y1="75781" x2="13763" y2="75781"/>
                        <a14:foregroundMark x1="13031" y1="74349" x2="13031" y2="74349"/>
                        <a14:foregroundMark x1="13031" y1="74349" x2="13031" y2="74349"/>
                        <a14:foregroundMark x1="13031" y1="74349" x2="13031" y2="74349"/>
                        <a14:foregroundMark x1="13177" y1="73047" x2="13177" y2="73047"/>
                        <a14:foregroundMark x1="13324" y1="72786" x2="13324" y2="72786"/>
                        <a14:foregroundMark x1="11933" y1="74349" x2="11933" y2="74349"/>
                        <a14:foregroundMark x1="11933" y1="74609" x2="11933" y2="74609"/>
                        <a14:foregroundMark x1="11493" y1="74870" x2="11493" y2="74870"/>
                        <a14:foregroundMark x1="11493" y1="74870" x2="11493" y2="74870"/>
                        <a14:foregroundMark x1="8785" y1="74609" x2="8346" y2="74870"/>
                        <a14:foregroundMark x1="439" y1="74349" x2="439" y2="74349"/>
                        <a14:foregroundMark x1="439" y1="74609" x2="439" y2="74609"/>
                        <a14:foregroundMark x1="439" y1="74609" x2="439" y2="74609"/>
                        <a14:foregroundMark x1="30673" y1="73047" x2="30673" y2="73047"/>
                        <a14:foregroundMark x1="28917" y1="73047" x2="28917" y2="73047"/>
                        <a14:foregroundMark x1="28624" y1="73047" x2="28184" y2="73568"/>
                        <a14:foregroundMark x1="28184" y1="73568" x2="28184" y2="73568"/>
                        <a14:foregroundMark x1="28184" y1="73568" x2="28184" y2="73568"/>
                        <a14:foregroundMark x1="28038" y1="73568" x2="28038" y2="73568"/>
                        <a14:foregroundMark x1="27086" y1="73568" x2="27086" y2="73568"/>
                        <a14:foregroundMark x1="26135" y1="73828" x2="26135" y2="73828"/>
                        <a14:foregroundMark x1="26794" y1="72135" x2="26794" y2="72135"/>
                        <a14:foregroundMark x1="25256" y1="71875" x2="25256" y2="71875"/>
                        <a14:foregroundMark x1="25037" y1="70443" x2="25037" y2="70443"/>
                        <a14:foregroundMark x1="25037" y1="69922" x2="25037" y2="69922"/>
                        <a14:foregroundMark x1="25037" y1="69141" x2="25037" y2="69141"/>
                        <a14:foregroundMark x1="25110" y1="68880" x2="25110" y2="68880"/>
                        <a14:foregroundMark x1="25110" y1="68620" x2="25110" y2="68620"/>
                        <a14:foregroundMark x1="24012" y1="65234" x2="24012" y2="65234"/>
                        <a14:foregroundMark x1="34553" y1="68099" x2="34553" y2="68099"/>
                        <a14:foregroundMark x1="34553" y1="68099" x2="34553" y2="68099"/>
                        <a14:foregroundMark x1="44729" y1="68620" x2="44729" y2="68620"/>
                        <a14:foregroundMark x1="54319" y1="72396" x2="54319" y2="72396"/>
                        <a14:foregroundMark x1="54466" y1="72396" x2="54466" y2="72396"/>
                        <a14:foregroundMark x1="54466" y1="72396" x2="54466" y2="72396"/>
                        <a14:foregroundMark x1="52635" y1="69401" x2="52635" y2="69401"/>
                        <a14:foregroundMark x1="52635" y1="69141" x2="52635" y2="69141"/>
                        <a14:foregroundMark x1="55271" y1="70833" x2="55271" y2="70833"/>
                        <a14:foregroundMark x1="56223" y1="70833" x2="56223" y2="70833"/>
                        <a14:foregroundMark x1="56955" y1="70833" x2="57394" y2="70833"/>
                        <a14:foregroundMark x1="57760" y1="71615" x2="59151" y2="71875"/>
                        <a14:foregroundMark x1="59736" y1="71875" x2="59736" y2="71875"/>
                        <a14:foregroundMark x1="60102" y1="70573" x2="60102" y2="70573"/>
                        <a14:foregroundMark x1="60395" y1="69661" x2="60688" y2="68880"/>
                        <a14:foregroundMark x1="60835" y1="67188" x2="60835" y2="67188"/>
                        <a14:foregroundMark x1="61640" y1="66146" x2="61640" y2="66146"/>
                        <a14:foregroundMark x1="76354" y1="64714" x2="76354" y2="64714"/>
                        <a14:foregroundMark x1="77672" y1="66406" x2="77672" y2="66406"/>
                        <a14:foregroundMark x1="76794" y1="59245" x2="76794" y2="59245"/>
                        <a14:foregroundMark x1="76794" y1="59245" x2="76794" y2="59245"/>
                        <a14:foregroundMark x1="76940" y1="54036" x2="76940" y2="54036"/>
                        <a14:foregroundMark x1="78184" y1="55859" x2="78184" y2="55859"/>
                        <a14:foregroundMark x1="78477" y1="55990" x2="78477" y2="55990"/>
                        <a14:foregroundMark x1="78477" y1="56250" x2="78477" y2="56250"/>
                        <a14:foregroundMark x1="78770" y1="56771" x2="78770" y2="58073"/>
                        <a14:foregroundMark x1="78770" y1="58073" x2="78770" y2="58073"/>
                        <a14:foregroundMark x1="78624" y1="58464" x2="78038" y2="59245"/>
                        <a14:foregroundMark x1="78038" y1="59245" x2="78038" y2="59245"/>
                        <a14:foregroundMark x1="75988" y1="54818" x2="75988" y2="54818"/>
                        <a14:foregroundMark x1="75988" y1="54818" x2="75988" y2="54818"/>
                        <a14:foregroundMark x1="79283" y1="71354" x2="79283" y2="71354"/>
                        <a14:foregroundMark x1="79429" y1="71615" x2="79429" y2="71615"/>
                        <a14:foregroundMark x1="79136" y1="67188" x2="79136" y2="67188"/>
                        <a14:foregroundMark x1="79136" y1="64974" x2="79136" y2="64974"/>
                        <a14:foregroundMark x1="79136" y1="64714" x2="79136" y2="64714"/>
                        <a14:foregroundMark x1="85286" y1="71094" x2="85286" y2="71094"/>
                        <a14:foregroundMark x1="85578" y1="71094" x2="85578" y2="71094"/>
                        <a14:foregroundMark x1="85725" y1="71094" x2="85725" y2="71094"/>
                        <a14:foregroundMark x1="87116" y1="73047" x2="87116" y2="73047"/>
                        <a14:foregroundMark x1="87189" y1="73307" x2="87189" y2="74349"/>
                        <a14:foregroundMark x1="87189" y1="75130" x2="87189" y2="76042"/>
                        <a14:foregroundMark x1="86969" y1="76302" x2="86969" y2="76302"/>
                        <a14:foregroundMark x1="85725" y1="74609" x2="85725" y2="74609"/>
                        <a14:foregroundMark x1="85139" y1="74089" x2="84553" y2="74089"/>
                        <a14:foregroundMark x1="84041" y1="74089" x2="84041" y2="74089"/>
                        <a14:foregroundMark x1="83895" y1="74089" x2="83895" y2="74089"/>
                        <a14:foregroundMark x1="83163" y1="73307" x2="83163" y2="73307"/>
                        <a14:foregroundMark x1="82504" y1="72135" x2="82504" y2="72135"/>
                        <a14:foregroundMark x1="81772" y1="70833" x2="81772" y2="70833"/>
                        <a14:foregroundMark x1="79429" y1="68880" x2="79429" y2="68880"/>
                        <a14:foregroundMark x1="80966" y1="70443" x2="80966" y2="70443"/>
                        <a14:foregroundMark x1="79868" y1="69401" x2="79868" y2="69401"/>
                        <a14:foregroundMark x1="96120" y1="67969" x2="96120" y2="67969"/>
                        <a14:foregroundMark x1="96559" y1="67188" x2="96559" y2="67188"/>
                        <a14:foregroundMark x1="98463" y1="75130" x2="98463" y2="75130"/>
                        <a14:foregroundMark x1="98755" y1="75521" x2="98755" y2="75521"/>
                        <a14:foregroundMark x1="98755" y1="75521" x2="98755" y2="75521"/>
                        <a14:foregroundMark x1="98463" y1="73828" x2="98463" y2="73828"/>
                        <a14:foregroundMark x1="98316" y1="72396" x2="98316" y2="72396"/>
                        <a14:foregroundMark x1="97950" y1="71875" x2="97365" y2="72396"/>
                        <a14:foregroundMark x1="97365" y1="72396" x2="97365" y2="72396"/>
                        <a14:foregroundMark x1="97072" y1="72656" x2="97072" y2="72656"/>
                        <a14:foregroundMark x1="96779" y1="70833" x2="96779" y2="70833"/>
                        <a14:foregroundMark x1="88360" y1="70182" x2="88360" y2="70182"/>
                        <a14:foregroundMark x1="87482" y1="70833" x2="87482" y2="70833"/>
                        <a14:foregroundMark x1="92899" y1="70443" x2="92899" y2="70443"/>
                        <a14:foregroundMark x1="93924" y1="74089" x2="93924" y2="74870"/>
                        <a14:foregroundMark x1="48170" y1="70182" x2="48170" y2="70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42" b="15152"/>
          <a:stretch/>
        </p:blipFill>
        <p:spPr>
          <a:xfrm>
            <a:off x="0" y="4598504"/>
            <a:ext cx="12192000" cy="22594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198015-BE27-4ACB-9EC0-AE848B1D0AA5}"/>
              </a:ext>
            </a:extLst>
          </p:cNvPr>
          <p:cNvSpPr txBox="1"/>
          <p:nvPr/>
        </p:nvSpPr>
        <p:spPr>
          <a:xfrm>
            <a:off x="781879" y="689836"/>
            <a:ext cx="104029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বলোতো এই বর্ণের নাম কি 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7A653F-7EED-46FB-AF65-64924D4165FF}"/>
              </a:ext>
            </a:extLst>
          </p:cNvPr>
          <p:cNvSpPr txBox="1"/>
          <p:nvPr/>
        </p:nvSpPr>
        <p:spPr>
          <a:xfrm>
            <a:off x="5374106" y="2505623"/>
            <a:ext cx="42832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66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B6E7F-0B0F-4E57-A0C9-A78399FA9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326" y="-179726"/>
            <a:ext cx="2249619" cy="1249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65528C-659D-412E-9092-D9C7C9C54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7826" y="0"/>
            <a:ext cx="1274174" cy="1249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5C4FD3-E2D1-41BC-9CA2-BFDD0A0C09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042" b="85547" l="0" r="100000">
                        <a14:foregroundMark x1="77672" y1="56771" x2="77672" y2="56771"/>
                        <a14:foregroundMark x1="77526" y1="55599" x2="77526" y2="55599"/>
                        <a14:foregroundMark x1="31259" y1="59505" x2="31259" y2="59505"/>
                        <a14:foregroundMark x1="30381" y1="73568" x2="30381" y2="73568"/>
                        <a14:foregroundMark x1="30381" y1="69661" x2="30381" y2="69661"/>
                        <a14:foregroundMark x1="30673" y1="66667" x2="30673" y2="66667"/>
                        <a14:foregroundMark x1="31113" y1="63411" x2="30966" y2="63411"/>
                        <a14:foregroundMark x1="36091" y1="67188" x2="36091" y2="67188"/>
                        <a14:foregroundMark x1="4026" y1="72396" x2="4026" y2="72396"/>
                        <a14:foregroundMark x1="1830" y1="74089" x2="1830" y2="74089"/>
                        <a14:foregroundMark x1="7613" y1="73047" x2="7613" y2="73047"/>
                        <a14:foregroundMark x1="7613" y1="73047" x2="7613" y2="73047"/>
                        <a14:foregroundMark x1="7467" y1="72786" x2="7467" y2="72786"/>
                        <a14:foregroundMark x1="7467" y1="72786" x2="7467" y2="72786"/>
                        <a14:foregroundMark x1="13763" y1="72656" x2="13763" y2="72656"/>
                        <a14:foregroundMark x1="13909" y1="72656" x2="13909" y2="72656"/>
                        <a14:foregroundMark x1="18741" y1="72656" x2="18741" y2="72656"/>
                        <a14:foregroundMark x1="16105" y1="72786" x2="16105" y2="72786"/>
                        <a14:foregroundMark x1="16105" y1="72786" x2="15666" y2="72786"/>
                        <a14:foregroundMark x1="14714" y1="73568" x2="14714" y2="73568"/>
                        <a14:foregroundMark x1="14714" y1="73568" x2="14714" y2="73568"/>
                        <a14:foregroundMark x1="14714" y1="73568" x2="14568" y2="74870"/>
                        <a14:foregroundMark x1="14056" y1="75781" x2="14056" y2="75781"/>
                        <a14:foregroundMark x1="13763" y1="75781" x2="13763" y2="75781"/>
                        <a14:foregroundMark x1="13031" y1="74349" x2="13031" y2="74349"/>
                        <a14:foregroundMark x1="13031" y1="74349" x2="13031" y2="74349"/>
                        <a14:foregroundMark x1="13031" y1="74349" x2="13031" y2="74349"/>
                        <a14:foregroundMark x1="13177" y1="73047" x2="13177" y2="73047"/>
                        <a14:foregroundMark x1="13324" y1="72786" x2="13324" y2="72786"/>
                        <a14:foregroundMark x1="11933" y1="74349" x2="11933" y2="74349"/>
                        <a14:foregroundMark x1="11933" y1="74609" x2="11933" y2="74609"/>
                        <a14:foregroundMark x1="11493" y1="74870" x2="11493" y2="74870"/>
                        <a14:foregroundMark x1="11493" y1="74870" x2="11493" y2="74870"/>
                        <a14:foregroundMark x1="8785" y1="74609" x2="8346" y2="74870"/>
                        <a14:foregroundMark x1="439" y1="74349" x2="439" y2="74349"/>
                        <a14:foregroundMark x1="439" y1="74609" x2="439" y2="74609"/>
                        <a14:foregroundMark x1="439" y1="74609" x2="439" y2="74609"/>
                        <a14:foregroundMark x1="30673" y1="73047" x2="30673" y2="73047"/>
                        <a14:foregroundMark x1="28917" y1="73047" x2="28917" y2="73047"/>
                        <a14:foregroundMark x1="28624" y1="73047" x2="28184" y2="73568"/>
                        <a14:foregroundMark x1="28184" y1="73568" x2="28184" y2="73568"/>
                        <a14:foregroundMark x1="28184" y1="73568" x2="28184" y2="73568"/>
                        <a14:foregroundMark x1="28038" y1="73568" x2="28038" y2="73568"/>
                        <a14:foregroundMark x1="27086" y1="73568" x2="27086" y2="73568"/>
                        <a14:foregroundMark x1="26135" y1="73828" x2="26135" y2="73828"/>
                        <a14:foregroundMark x1="26794" y1="72135" x2="26794" y2="72135"/>
                        <a14:foregroundMark x1="25256" y1="71875" x2="25256" y2="71875"/>
                        <a14:foregroundMark x1="25037" y1="70443" x2="25037" y2="70443"/>
                        <a14:foregroundMark x1="25037" y1="69922" x2="25037" y2="69922"/>
                        <a14:foregroundMark x1="25037" y1="69141" x2="25037" y2="69141"/>
                        <a14:foregroundMark x1="25110" y1="68880" x2="25110" y2="68880"/>
                        <a14:foregroundMark x1="25110" y1="68620" x2="25110" y2="68620"/>
                        <a14:foregroundMark x1="24012" y1="65234" x2="24012" y2="65234"/>
                        <a14:foregroundMark x1="34553" y1="68099" x2="34553" y2="68099"/>
                        <a14:foregroundMark x1="34553" y1="68099" x2="34553" y2="68099"/>
                        <a14:foregroundMark x1="44729" y1="68620" x2="44729" y2="68620"/>
                        <a14:foregroundMark x1="54319" y1="72396" x2="54319" y2="72396"/>
                        <a14:foregroundMark x1="54466" y1="72396" x2="54466" y2="72396"/>
                        <a14:foregroundMark x1="54466" y1="72396" x2="54466" y2="72396"/>
                        <a14:foregroundMark x1="52635" y1="69401" x2="52635" y2="69401"/>
                        <a14:foregroundMark x1="52635" y1="69141" x2="52635" y2="69141"/>
                        <a14:foregroundMark x1="55271" y1="70833" x2="55271" y2="70833"/>
                        <a14:foregroundMark x1="56223" y1="70833" x2="56223" y2="70833"/>
                        <a14:foregroundMark x1="56955" y1="70833" x2="57394" y2="70833"/>
                        <a14:foregroundMark x1="57760" y1="71615" x2="59151" y2="71875"/>
                        <a14:foregroundMark x1="59736" y1="71875" x2="59736" y2="71875"/>
                        <a14:foregroundMark x1="60102" y1="70573" x2="60102" y2="70573"/>
                        <a14:foregroundMark x1="60395" y1="69661" x2="60688" y2="68880"/>
                        <a14:foregroundMark x1="60835" y1="67188" x2="60835" y2="67188"/>
                        <a14:foregroundMark x1="61640" y1="66146" x2="61640" y2="66146"/>
                        <a14:foregroundMark x1="76354" y1="64714" x2="76354" y2="64714"/>
                        <a14:foregroundMark x1="77672" y1="66406" x2="77672" y2="66406"/>
                        <a14:foregroundMark x1="76794" y1="59245" x2="76794" y2="59245"/>
                        <a14:foregroundMark x1="76794" y1="59245" x2="76794" y2="59245"/>
                        <a14:foregroundMark x1="76940" y1="54036" x2="76940" y2="54036"/>
                        <a14:foregroundMark x1="78184" y1="55859" x2="78184" y2="55859"/>
                        <a14:foregroundMark x1="78477" y1="55990" x2="78477" y2="55990"/>
                        <a14:foregroundMark x1="78477" y1="56250" x2="78477" y2="56250"/>
                        <a14:foregroundMark x1="78770" y1="56771" x2="78770" y2="58073"/>
                        <a14:foregroundMark x1="78770" y1="58073" x2="78770" y2="58073"/>
                        <a14:foregroundMark x1="78624" y1="58464" x2="78038" y2="59245"/>
                        <a14:foregroundMark x1="78038" y1="59245" x2="78038" y2="59245"/>
                        <a14:foregroundMark x1="75988" y1="54818" x2="75988" y2="54818"/>
                        <a14:foregroundMark x1="75988" y1="54818" x2="75988" y2="54818"/>
                        <a14:foregroundMark x1="79283" y1="71354" x2="79283" y2="71354"/>
                        <a14:foregroundMark x1="79429" y1="71615" x2="79429" y2="71615"/>
                        <a14:foregroundMark x1="79136" y1="67188" x2="79136" y2="67188"/>
                        <a14:foregroundMark x1="79136" y1="64974" x2="79136" y2="64974"/>
                        <a14:foregroundMark x1="79136" y1="64714" x2="79136" y2="64714"/>
                        <a14:foregroundMark x1="85286" y1="71094" x2="85286" y2="71094"/>
                        <a14:foregroundMark x1="85578" y1="71094" x2="85578" y2="71094"/>
                        <a14:foregroundMark x1="85725" y1="71094" x2="85725" y2="71094"/>
                        <a14:foregroundMark x1="87116" y1="73047" x2="87116" y2="73047"/>
                        <a14:foregroundMark x1="87189" y1="73307" x2="87189" y2="74349"/>
                        <a14:foregroundMark x1="87189" y1="75130" x2="87189" y2="76042"/>
                        <a14:foregroundMark x1="86969" y1="76302" x2="86969" y2="76302"/>
                        <a14:foregroundMark x1="85725" y1="74609" x2="85725" y2="74609"/>
                        <a14:foregroundMark x1="85139" y1="74089" x2="84553" y2="74089"/>
                        <a14:foregroundMark x1="84041" y1="74089" x2="84041" y2="74089"/>
                        <a14:foregroundMark x1="83895" y1="74089" x2="83895" y2="74089"/>
                        <a14:foregroundMark x1="83163" y1="73307" x2="83163" y2="73307"/>
                        <a14:foregroundMark x1="82504" y1="72135" x2="82504" y2="72135"/>
                        <a14:foregroundMark x1="81772" y1="70833" x2="81772" y2="70833"/>
                        <a14:foregroundMark x1="79429" y1="68880" x2="79429" y2="68880"/>
                        <a14:foregroundMark x1="80966" y1="70443" x2="80966" y2="70443"/>
                        <a14:foregroundMark x1="79868" y1="69401" x2="79868" y2="69401"/>
                        <a14:foregroundMark x1="96120" y1="67969" x2="96120" y2="67969"/>
                        <a14:foregroundMark x1="96559" y1="67188" x2="96559" y2="67188"/>
                        <a14:foregroundMark x1="98463" y1="75130" x2="98463" y2="75130"/>
                        <a14:foregroundMark x1="98755" y1="75521" x2="98755" y2="75521"/>
                        <a14:foregroundMark x1="98755" y1="75521" x2="98755" y2="75521"/>
                        <a14:foregroundMark x1="98463" y1="73828" x2="98463" y2="73828"/>
                        <a14:foregroundMark x1="98316" y1="72396" x2="98316" y2="72396"/>
                        <a14:foregroundMark x1="97950" y1="71875" x2="97365" y2="72396"/>
                        <a14:foregroundMark x1="97365" y1="72396" x2="97365" y2="72396"/>
                        <a14:foregroundMark x1="97072" y1="72656" x2="97072" y2="72656"/>
                        <a14:foregroundMark x1="96779" y1="70833" x2="96779" y2="70833"/>
                        <a14:foregroundMark x1="88360" y1="70182" x2="88360" y2="70182"/>
                        <a14:foregroundMark x1="87482" y1="70833" x2="87482" y2="70833"/>
                        <a14:foregroundMark x1="92899" y1="70443" x2="92899" y2="70443"/>
                        <a14:foregroundMark x1="93924" y1="74089" x2="93924" y2="74870"/>
                        <a14:foregroundMark x1="48170" y1="70182" x2="48170" y2="70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42" b="15152"/>
          <a:stretch/>
        </p:blipFill>
        <p:spPr>
          <a:xfrm>
            <a:off x="0" y="4598504"/>
            <a:ext cx="12192000" cy="2259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A12DC3-148A-4466-B3B4-45679504F9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0" b="100000" l="800" r="98800">
                        <a14:foregroundMark x1="26667" y1="67436" x2="26933" y2="70769"/>
                        <a14:foregroundMark x1="17067" y1="75641" x2="17067" y2="75641"/>
                        <a14:foregroundMark x1="17067" y1="75641" x2="17067" y2="75641"/>
                        <a14:foregroundMark x1="17067" y1="75641" x2="17067" y2="75641"/>
                        <a14:foregroundMark x1="49600" y1="80769" x2="49600" y2="80769"/>
                        <a14:foregroundMark x1="49600" y1="80769" x2="49600" y2="80769"/>
                        <a14:foregroundMark x1="49600" y1="80769" x2="49600" y2="80769"/>
                        <a14:foregroundMark x1="43467" y1="73590" x2="43467" y2="73590"/>
                        <a14:foregroundMark x1="35067" y1="71795" x2="35067" y2="71795"/>
                        <a14:foregroundMark x1="31067" y1="70256" x2="31067" y2="70256"/>
                        <a14:foregroundMark x1="26933" y1="42308" x2="26933" y2="42308"/>
                        <a14:foregroundMark x1="22000" y1="34872" x2="22000" y2="34872"/>
                        <a14:foregroundMark x1="15867" y1="32308" x2="15867" y2="32308"/>
                        <a14:foregroundMark x1="7200" y1="35128" x2="6133" y2="41795"/>
                        <a14:foregroundMark x1="15333" y1="71282" x2="15333" y2="71282"/>
                        <a14:foregroundMark x1="15600" y1="71282" x2="15600" y2="71282"/>
                        <a14:foregroundMark x1="15600" y1="71282" x2="15600" y2="71282"/>
                        <a14:foregroundMark x1="94133" y1="80256" x2="94133" y2="80256"/>
                        <a14:foregroundMark x1="97067" y1="82821" x2="97067" y2="82821"/>
                        <a14:foregroundMark x1="27867" y1="24359" x2="27867" y2="24359"/>
                        <a14:foregroundMark x1="27200" y1="21026" x2="27200" y2="21026"/>
                        <a14:foregroundMark x1="7867" y1="18974" x2="7867" y2="18974"/>
                        <a14:foregroundMark x1="6667" y1="20000" x2="6667" y2="20000"/>
                        <a14:foregroundMark x1="6667" y1="20000" x2="6667" y2="20000"/>
                        <a14:foregroundMark x1="4933" y1="20000" x2="4933" y2="20000"/>
                        <a14:foregroundMark x1="4933" y1="20000" x2="4933" y2="20000"/>
                        <a14:foregroundMark x1="4933" y1="20000" x2="4933" y2="20000"/>
                        <a14:foregroundMark x1="72800" y1="64615" x2="72800" y2="64615"/>
                        <a14:foregroundMark x1="72133" y1="58462" x2="72133" y2="58462"/>
                        <a14:foregroundMark x1="72133" y1="58462" x2="72133" y2="58462"/>
                        <a14:foregroundMark x1="72400" y1="58462" x2="72400" y2="58462"/>
                        <a14:foregroundMark x1="72400" y1="58462" x2="72400" y2="58462"/>
                        <a14:foregroundMark x1="39467" y1="23333" x2="39467" y2="23333"/>
                        <a14:foregroundMark x1="40000" y1="24359" x2="40000" y2="24359"/>
                        <a14:foregroundMark x1="40000" y1="24359" x2="40000" y2="24359"/>
                        <a14:foregroundMark x1="36000" y1="22821" x2="36000" y2="22821"/>
                        <a14:foregroundMark x1="36000" y1="22821" x2="36000" y2="22821"/>
                        <a14:foregroundMark x1="33600" y1="24359" x2="33600" y2="24359"/>
                        <a14:foregroundMark x1="33600" y1="24359" x2="33600" y2="24359"/>
                        <a14:foregroundMark x1="24667" y1="13333" x2="24667" y2="13333"/>
                        <a14:foregroundMark x1="24667" y1="13333" x2="24667" y2="13333"/>
                        <a14:foregroundMark x1="20267" y1="16154" x2="20267" y2="16154"/>
                        <a14:foregroundMark x1="18267" y1="16154" x2="18267" y2="16154"/>
                        <a14:foregroundMark x1="17333" y1="6667" x2="17333" y2="6667"/>
                        <a14:foregroundMark x1="32533" y1="41282" x2="32533" y2="41282"/>
                        <a14:foregroundMark x1="32533" y1="41282" x2="32533" y2="41282"/>
                        <a14:foregroundMark x1="22933" y1="54103" x2="22933" y2="54103"/>
                        <a14:foregroundMark x1="22933" y1="54103" x2="22933" y2="54103"/>
                        <a14:foregroundMark x1="22933" y1="54103" x2="22933" y2="54103"/>
                        <a14:foregroundMark x1="69333" y1="86923" x2="69333" y2="86923"/>
                        <a14:foregroundMark x1="69333" y1="86923" x2="69333" y2="86923"/>
                        <a14:foregroundMark x1="77467" y1="89487" x2="77467" y2="89487"/>
                        <a14:foregroundMark x1="77733" y1="89487" x2="77733" y2="89487"/>
                        <a14:foregroundMark x1="77733" y1="89487" x2="77733" y2="89487"/>
                        <a14:foregroundMark x1="1733" y1="37692" x2="1733" y2="37692"/>
                        <a14:foregroundMark x1="13867" y1="11538" x2="13867" y2="11538"/>
                        <a14:foregroundMark x1="14133" y1="11538" x2="14133" y2="11538"/>
                        <a14:foregroundMark x1="5733" y1="28974" x2="5733" y2="28974"/>
                        <a14:foregroundMark x1="5733" y1="46154" x2="6133" y2="51026"/>
                        <a14:foregroundMark x1="5200" y1="72308" x2="5467" y2="78974"/>
                        <a14:foregroundMark x1="5467" y1="81795" x2="5467" y2="81795"/>
                        <a14:foregroundMark x1="50400" y1="82821" x2="50400" y2="82821"/>
                        <a14:foregroundMark x1="50400" y1="82821" x2="50400" y2="82821"/>
                        <a14:foregroundMark x1="60533" y1="73333" x2="60533" y2="73333"/>
                        <a14:foregroundMark x1="60933" y1="72821" x2="60933" y2="72821"/>
                        <a14:foregroundMark x1="60933" y1="72821" x2="60933" y2="72821"/>
                        <a14:foregroundMark x1="60933" y1="72821" x2="60933" y2="72821"/>
                        <a14:foregroundMark x1="60933" y1="72821" x2="60933" y2="72821"/>
                        <a14:foregroundMark x1="60933" y1="72821" x2="60933" y2="72821"/>
                        <a14:foregroundMark x1="65467" y1="66923" x2="65467" y2="66923"/>
                        <a14:foregroundMark x1="65200" y1="85641" x2="65200" y2="85641"/>
                        <a14:foregroundMark x1="5867" y1="54103" x2="5867" y2="54103"/>
                        <a14:foregroundMark x1="21200" y1="57179" x2="21200" y2="57179"/>
                        <a14:foregroundMark x1="21467" y1="57179" x2="21467" y2="57179"/>
                        <a14:foregroundMark x1="21467" y1="57179" x2="21467" y2="57179"/>
                        <a14:foregroundMark x1="22000" y1="57179" x2="22667" y2="57949"/>
                        <a14:foregroundMark x1="22667" y1="57949" x2="22667" y2="57949"/>
                        <a14:foregroundMark x1="93067" y1="62308" x2="93067" y2="62308"/>
                        <a14:foregroundMark x1="98800" y1="79744" x2="98800" y2="79744"/>
                        <a14:foregroundMark x1="51600" y1="8205" x2="51067" y2="12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144"/>
            <a:ext cx="6858000" cy="35661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D0A876-16EE-45A0-9700-4F5DDD990143}"/>
              </a:ext>
            </a:extLst>
          </p:cNvPr>
          <p:cNvSpPr txBox="1"/>
          <p:nvPr/>
        </p:nvSpPr>
        <p:spPr>
          <a:xfrm>
            <a:off x="7138166" y="1070062"/>
            <a:ext cx="29599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</a:t>
            </a:r>
            <a:r>
              <a:rPr lang="bn-IN" sz="13000" b="1" dirty="0">
                <a:latin typeface="NikoshBAN" panose="02000000000000000000" pitchFamily="2" charset="0"/>
                <a:cs typeface="NikoshBAN" panose="02000000000000000000" pitchFamily="2" charset="0"/>
              </a:rPr>
              <a:t>ন  </a:t>
            </a:r>
            <a:endParaRPr lang="en-US" sz="1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4A9087-6811-4FCD-B833-0A53FDB79D3B}"/>
              </a:ext>
            </a:extLst>
          </p:cNvPr>
          <p:cNvSpPr txBox="1"/>
          <p:nvPr/>
        </p:nvSpPr>
        <p:spPr>
          <a:xfrm>
            <a:off x="7138166" y="2382559"/>
            <a:ext cx="18451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13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4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B6E7F-0B0F-4E57-A0C9-A78399FA9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326" y="-179726"/>
            <a:ext cx="2249619" cy="1249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65528C-659D-412E-9092-D9C7C9C54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7826" y="0"/>
            <a:ext cx="1274174" cy="1249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5C4FD3-E2D1-41BC-9CA2-BFDD0A0C09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042" b="85547" l="0" r="100000">
                        <a14:foregroundMark x1="77672" y1="56771" x2="77672" y2="56771"/>
                        <a14:foregroundMark x1="77526" y1="55599" x2="77526" y2="55599"/>
                        <a14:foregroundMark x1="31259" y1="59505" x2="31259" y2="59505"/>
                        <a14:foregroundMark x1="30381" y1="73568" x2="30381" y2="73568"/>
                        <a14:foregroundMark x1="30381" y1="69661" x2="30381" y2="69661"/>
                        <a14:foregroundMark x1="30673" y1="66667" x2="30673" y2="66667"/>
                        <a14:foregroundMark x1="31113" y1="63411" x2="30966" y2="63411"/>
                        <a14:foregroundMark x1="36091" y1="67188" x2="36091" y2="67188"/>
                        <a14:foregroundMark x1="4026" y1="72396" x2="4026" y2="72396"/>
                        <a14:foregroundMark x1="1830" y1="74089" x2="1830" y2="74089"/>
                        <a14:foregroundMark x1="7613" y1="73047" x2="7613" y2="73047"/>
                        <a14:foregroundMark x1="7613" y1="73047" x2="7613" y2="73047"/>
                        <a14:foregroundMark x1="7467" y1="72786" x2="7467" y2="72786"/>
                        <a14:foregroundMark x1="7467" y1="72786" x2="7467" y2="72786"/>
                        <a14:foregroundMark x1="13763" y1="72656" x2="13763" y2="72656"/>
                        <a14:foregroundMark x1="13909" y1="72656" x2="13909" y2="72656"/>
                        <a14:foregroundMark x1="18741" y1="72656" x2="18741" y2="72656"/>
                        <a14:foregroundMark x1="16105" y1="72786" x2="16105" y2="72786"/>
                        <a14:foregroundMark x1="16105" y1="72786" x2="15666" y2="72786"/>
                        <a14:foregroundMark x1="14714" y1="73568" x2="14714" y2="73568"/>
                        <a14:foregroundMark x1="14714" y1="73568" x2="14714" y2="73568"/>
                        <a14:foregroundMark x1="14714" y1="73568" x2="14568" y2="74870"/>
                        <a14:foregroundMark x1="14056" y1="75781" x2="14056" y2="75781"/>
                        <a14:foregroundMark x1="13763" y1="75781" x2="13763" y2="75781"/>
                        <a14:foregroundMark x1="13031" y1="74349" x2="13031" y2="74349"/>
                        <a14:foregroundMark x1="13031" y1="74349" x2="13031" y2="74349"/>
                        <a14:foregroundMark x1="13031" y1="74349" x2="13031" y2="74349"/>
                        <a14:foregroundMark x1="13177" y1="73047" x2="13177" y2="73047"/>
                        <a14:foregroundMark x1="13324" y1="72786" x2="13324" y2="72786"/>
                        <a14:foregroundMark x1="11933" y1="74349" x2="11933" y2="74349"/>
                        <a14:foregroundMark x1="11933" y1="74609" x2="11933" y2="74609"/>
                        <a14:foregroundMark x1="11493" y1="74870" x2="11493" y2="74870"/>
                        <a14:foregroundMark x1="11493" y1="74870" x2="11493" y2="74870"/>
                        <a14:foregroundMark x1="8785" y1="74609" x2="8346" y2="74870"/>
                        <a14:foregroundMark x1="439" y1="74349" x2="439" y2="74349"/>
                        <a14:foregroundMark x1="439" y1="74609" x2="439" y2="74609"/>
                        <a14:foregroundMark x1="439" y1="74609" x2="439" y2="74609"/>
                        <a14:foregroundMark x1="30673" y1="73047" x2="30673" y2="73047"/>
                        <a14:foregroundMark x1="28917" y1="73047" x2="28917" y2="73047"/>
                        <a14:foregroundMark x1="28624" y1="73047" x2="28184" y2="73568"/>
                        <a14:foregroundMark x1="28184" y1="73568" x2="28184" y2="73568"/>
                        <a14:foregroundMark x1="28184" y1="73568" x2="28184" y2="73568"/>
                        <a14:foregroundMark x1="28038" y1="73568" x2="28038" y2="73568"/>
                        <a14:foregroundMark x1="27086" y1="73568" x2="27086" y2="73568"/>
                        <a14:foregroundMark x1="26135" y1="73828" x2="26135" y2="73828"/>
                        <a14:foregroundMark x1="26794" y1="72135" x2="26794" y2="72135"/>
                        <a14:foregroundMark x1="25256" y1="71875" x2="25256" y2="71875"/>
                        <a14:foregroundMark x1="25037" y1="70443" x2="25037" y2="70443"/>
                        <a14:foregroundMark x1="25037" y1="69922" x2="25037" y2="69922"/>
                        <a14:foregroundMark x1="25037" y1="69141" x2="25037" y2="69141"/>
                        <a14:foregroundMark x1="25110" y1="68880" x2="25110" y2="68880"/>
                        <a14:foregroundMark x1="25110" y1="68620" x2="25110" y2="68620"/>
                        <a14:foregroundMark x1="24012" y1="65234" x2="24012" y2="65234"/>
                        <a14:foregroundMark x1="34553" y1="68099" x2="34553" y2="68099"/>
                        <a14:foregroundMark x1="34553" y1="68099" x2="34553" y2="68099"/>
                        <a14:foregroundMark x1="44729" y1="68620" x2="44729" y2="68620"/>
                        <a14:foregroundMark x1="54319" y1="72396" x2="54319" y2="72396"/>
                        <a14:foregroundMark x1="54466" y1="72396" x2="54466" y2="72396"/>
                        <a14:foregroundMark x1="54466" y1="72396" x2="54466" y2="72396"/>
                        <a14:foregroundMark x1="52635" y1="69401" x2="52635" y2="69401"/>
                        <a14:foregroundMark x1="52635" y1="69141" x2="52635" y2="69141"/>
                        <a14:foregroundMark x1="55271" y1="70833" x2="55271" y2="70833"/>
                        <a14:foregroundMark x1="56223" y1="70833" x2="56223" y2="70833"/>
                        <a14:foregroundMark x1="56955" y1="70833" x2="57394" y2="70833"/>
                        <a14:foregroundMark x1="57760" y1="71615" x2="59151" y2="71875"/>
                        <a14:foregroundMark x1="59736" y1="71875" x2="59736" y2="71875"/>
                        <a14:foregroundMark x1="60102" y1="70573" x2="60102" y2="70573"/>
                        <a14:foregroundMark x1="60395" y1="69661" x2="60688" y2="68880"/>
                        <a14:foregroundMark x1="60835" y1="67188" x2="60835" y2="67188"/>
                        <a14:foregroundMark x1="61640" y1="66146" x2="61640" y2="66146"/>
                        <a14:foregroundMark x1="76354" y1="64714" x2="76354" y2="64714"/>
                        <a14:foregroundMark x1="77672" y1="66406" x2="77672" y2="66406"/>
                        <a14:foregroundMark x1="76794" y1="59245" x2="76794" y2="59245"/>
                        <a14:foregroundMark x1="76794" y1="59245" x2="76794" y2="59245"/>
                        <a14:foregroundMark x1="76940" y1="54036" x2="76940" y2="54036"/>
                        <a14:foregroundMark x1="78184" y1="55859" x2="78184" y2="55859"/>
                        <a14:foregroundMark x1="78477" y1="55990" x2="78477" y2="55990"/>
                        <a14:foregroundMark x1="78477" y1="56250" x2="78477" y2="56250"/>
                        <a14:foregroundMark x1="78770" y1="56771" x2="78770" y2="58073"/>
                        <a14:foregroundMark x1="78770" y1="58073" x2="78770" y2="58073"/>
                        <a14:foregroundMark x1="78624" y1="58464" x2="78038" y2="59245"/>
                        <a14:foregroundMark x1="78038" y1="59245" x2="78038" y2="59245"/>
                        <a14:foregroundMark x1="75988" y1="54818" x2="75988" y2="54818"/>
                        <a14:foregroundMark x1="75988" y1="54818" x2="75988" y2="54818"/>
                        <a14:foregroundMark x1="79283" y1="71354" x2="79283" y2="71354"/>
                        <a14:foregroundMark x1="79429" y1="71615" x2="79429" y2="71615"/>
                        <a14:foregroundMark x1="79136" y1="67188" x2="79136" y2="67188"/>
                        <a14:foregroundMark x1="79136" y1="64974" x2="79136" y2="64974"/>
                        <a14:foregroundMark x1="79136" y1="64714" x2="79136" y2="64714"/>
                        <a14:foregroundMark x1="85286" y1="71094" x2="85286" y2="71094"/>
                        <a14:foregroundMark x1="85578" y1="71094" x2="85578" y2="71094"/>
                        <a14:foregroundMark x1="85725" y1="71094" x2="85725" y2="71094"/>
                        <a14:foregroundMark x1="87116" y1="73047" x2="87116" y2="73047"/>
                        <a14:foregroundMark x1="87189" y1="73307" x2="87189" y2="74349"/>
                        <a14:foregroundMark x1="87189" y1="75130" x2="87189" y2="76042"/>
                        <a14:foregroundMark x1="86969" y1="76302" x2="86969" y2="76302"/>
                        <a14:foregroundMark x1="85725" y1="74609" x2="85725" y2="74609"/>
                        <a14:foregroundMark x1="85139" y1="74089" x2="84553" y2="74089"/>
                        <a14:foregroundMark x1="84041" y1="74089" x2="84041" y2="74089"/>
                        <a14:foregroundMark x1="83895" y1="74089" x2="83895" y2="74089"/>
                        <a14:foregroundMark x1="83163" y1="73307" x2="83163" y2="73307"/>
                        <a14:foregroundMark x1="82504" y1="72135" x2="82504" y2="72135"/>
                        <a14:foregroundMark x1="81772" y1="70833" x2="81772" y2="70833"/>
                        <a14:foregroundMark x1="79429" y1="68880" x2="79429" y2="68880"/>
                        <a14:foregroundMark x1="80966" y1="70443" x2="80966" y2="70443"/>
                        <a14:foregroundMark x1="79868" y1="69401" x2="79868" y2="69401"/>
                        <a14:foregroundMark x1="96120" y1="67969" x2="96120" y2="67969"/>
                        <a14:foregroundMark x1="96559" y1="67188" x2="96559" y2="67188"/>
                        <a14:foregroundMark x1="98463" y1="75130" x2="98463" y2="75130"/>
                        <a14:foregroundMark x1="98755" y1="75521" x2="98755" y2="75521"/>
                        <a14:foregroundMark x1="98755" y1="75521" x2="98755" y2="75521"/>
                        <a14:foregroundMark x1="98463" y1="73828" x2="98463" y2="73828"/>
                        <a14:foregroundMark x1="98316" y1="72396" x2="98316" y2="72396"/>
                        <a14:foregroundMark x1="97950" y1="71875" x2="97365" y2="72396"/>
                        <a14:foregroundMark x1="97365" y1="72396" x2="97365" y2="72396"/>
                        <a14:foregroundMark x1="97072" y1="72656" x2="97072" y2="72656"/>
                        <a14:foregroundMark x1="96779" y1="70833" x2="96779" y2="70833"/>
                        <a14:foregroundMark x1="88360" y1="70182" x2="88360" y2="70182"/>
                        <a14:foregroundMark x1="87482" y1="70833" x2="87482" y2="70833"/>
                        <a14:foregroundMark x1="92899" y1="70443" x2="92899" y2="70443"/>
                        <a14:foregroundMark x1="93924" y1="74089" x2="93924" y2="74870"/>
                        <a14:foregroundMark x1="48170" y1="70182" x2="48170" y2="70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42" b="15152"/>
          <a:stretch/>
        </p:blipFill>
        <p:spPr>
          <a:xfrm>
            <a:off x="0" y="6467475"/>
            <a:ext cx="12192000" cy="2259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1DF915-F877-47B7-8D16-587783EA64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81" b="96082" l="1063" r="96522">
                        <a14:foregroundMark x1="4444" y1="66614" x2="4444" y2="66614"/>
                        <a14:foregroundMark x1="1063" y1="67712" x2="1063" y2="67712"/>
                        <a14:foregroundMark x1="50048" y1="93887" x2="50048" y2="93887"/>
                        <a14:foregroundMark x1="62512" y1="90282" x2="62512" y2="90282"/>
                        <a14:foregroundMark x1="52367" y1="96082" x2="52367" y2="96082"/>
                        <a14:foregroundMark x1="96522" y1="67712" x2="96522" y2="67712"/>
                        <a14:foregroundMark x1="44638" y1="37931" x2="44638" y2="37931"/>
                        <a14:foregroundMark x1="56039" y1="36520" x2="56039" y2="36520"/>
                        <a14:foregroundMark x1="68696" y1="34326" x2="68696" y2="34326"/>
                        <a14:foregroundMark x1="49275" y1="5329" x2="49275" y2="5329"/>
                        <a14:foregroundMark x1="49855" y1="1881" x2="49855" y2="1881"/>
                        <a14:foregroundMark x1="49275" y1="1881" x2="49275" y2="1881"/>
                        <a14:foregroundMark x1="18551" y1="49373" x2="18551" y2="49373"/>
                        <a14:foregroundMark x1="22029" y1="43417" x2="22705" y2="42947"/>
                        <a14:foregroundMark x1="22899" y1="42947" x2="22899" y2="42947"/>
                        <a14:foregroundMark x1="32657" y1="33386" x2="32657" y2="33386"/>
                        <a14:foregroundMark x1="32850" y1="33386" x2="32850" y2="33386"/>
                        <a14:foregroundMark x1="32850" y1="33386" x2="32850" y2="33386"/>
                        <a14:foregroundMark x1="36908" y1="33386" x2="36908" y2="33386"/>
                        <a14:foregroundMark x1="37681" y1="33386" x2="37681" y2="33386"/>
                        <a14:foregroundMark x1="37971" y1="34013" x2="40773" y2="36207"/>
                        <a14:foregroundMark x1="52077" y1="36520" x2="52077" y2="36520"/>
                        <a14:foregroundMark x1="52077" y1="36520" x2="52077" y2="36520"/>
                        <a14:foregroundMark x1="49179" y1="47335" x2="49179" y2="47335"/>
                        <a14:foregroundMark x1="49179" y1="47335" x2="49179" y2="47335"/>
                        <a14:foregroundMark x1="50145" y1="89498" x2="50145" y2="89498"/>
                        <a14:foregroundMark x1="50145" y1="89655" x2="50145" y2="89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6398">
            <a:off x="327944" y="2469149"/>
            <a:ext cx="4622081" cy="28491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C3ECE2-98F6-496F-9A89-0D801F4AD6F0}"/>
              </a:ext>
            </a:extLst>
          </p:cNvPr>
          <p:cNvSpPr txBox="1"/>
          <p:nvPr/>
        </p:nvSpPr>
        <p:spPr>
          <a:xfrm>
            <a:off x="6258514" y="984549"/>
            <a:ext cx="297825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13000" b="1" dirty="0">
                <a:latin typeface="NikoshBAN" panose="02000000000000000000" pitchFamily="2" charset="0"/>
                <a:cs typeface="NikoshBAN" panose="02000000000000000000" pitchFamily="2" charset="0"/>
              </a:rPr>
              <a:t>নুক  </a:t>
            </a:r>
            <a:endParaRPr lang="en-US" sz="1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565C35-483A-492F-8C4E-5DEC14DFA67A}"/>
              </a:ext>
            </a:extLst>
          </p:cNvPr>
          <p:cNvSpPr txBox="1"/>
          <p:nvPr/>
        </p:nvSpPr>
        <p:spPr>
          <a:xfrm>
            <a:off x="6258514" y="2494139"/>
            <a:ext cx="113968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13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22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B6E7F-0B0F-4E57-A0C9-A78399FA9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326" y="-179726"/>
            <a:ext cx="2249619" cy="1249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65528C-659D-412E-9092-D9C7C9C54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7826" y="0"/>
            <a:ext cx="1274174" cy="1249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5C4FD3-E2D1-41BC-9CA2-BFDD0A0C09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042" b="85547" l="0" r="100000">
                        <a14:foregroundMark x1="77672" y1="56771" x2="77672" y2="56771"/>
                        <a14:foregroundMark x1="77526" y1="55599" x2="77526" y2="55599"/>
                        <a14:foregroundMark x1="31259" y1="59505" x2="31259" y2="59505"/>
                        <a14:foregroundMark x1="30381" y1="73568" x2="30381" y2="73568"/>
                        <a14:foregroundMark x1="30381" y1="69661" x2="30381" y2="69661"/>
                        <a14:foregroundMark x1="30673" y1="66667" x2="30673" y2="66667"/>
                        <a14:foregroundMark x1="31113" y1="63411" x2="30966" y2="63411"/>
                        <a14:foregroundMark x1="36091" y1="67188" x2="36091" y2="67188"/>
                        <a14:foregroundMark x1="4026" y1="72396" x2="4026" y2="72396"/>
                        <a14:foregroundMark x1="1830" y1="74089" x2="1830" y2="74089"/>
                        <a14:foregroundMark x1="7613" y1="73047" x2="7613" y2="73047"/>
                        <a14:foregroundMark x1="7613" y1="73047" x2="7613" y2="73047"/>
                        <a14:foregroundMark x1="7467" y1="72786" x2="7467" y2="72786"/>
                        <a14:foregroundMark x1="7467" y1="72786" x2="7467" y2="72786"/>
                        <a14:foregroundMark x1="13763" y1="72656" x2="13763" y2="72656"/>
                        <a14:foregroundMark x1="13909" y1="72656" x2="13909" y2="72656"/>
                        <a14:foregroundMark x1="18741" y1="72656" x2="18741" y2="72656"/>
                        <a14:foregroundMark x1="16105" y1="72786" x2="16105" y2="72786"/>
                        <a14:foregroundMark x1="16105" y1="72786" x2="15666" y2="72786"/>
                        <a14:foregroundMark x1="14714" y1="73568" x2="14714" y2="73568"/>
                        <a14:foregroundMark x1="14714" y1="73568" x2="14714" y2="73568"/>
                        <a14:foregroundMark x1="14714" y1="73568" x2="14568" y2="74870"/>
                        <a14:foregroundMark x1="14056" y1="75781" x2="14056" y2="75781"/>
                        <a14:foregroundMark x1="13763" y1="75781" x2="13763" y2="75781"/>
                        <a14:foregroundMark x1="13031" y1="74349" x2="13031" y2="74349"/>
                        <a14:foregroundMark x1="13031" y1="74349" x2="13031" y2="74349"/>
                        <a14:foregroundMark x1="13031" y1="74349" x2="13031" y2="74349"/>
                        <a14:foregroundMark x1="13177" y1="73047" x2="13177" y2="73047"/>
                        <a14:foregroundMark x1="13324" y1="72786" x2="13324" y2="72786"/>
                        <a14:foregroundMark x1="11933" y1="74349" x2="11933" y2="74349"/>
                        <a14:foregroundMark x1="11933" y1="74609" x2="11933" y2="74609"/>
                        <a14:foregroundMark x1="11493" y1="74870" x2="11493" y2="74870"/>
                        <a14:foregroundMark x1="11493" y1="74870" x2="11493" y2="74870"/>
                        <a14:foregroundMark x1="8785" y1="74609" x2="8346" y2="74870"/>
                        <a14:foregroundMark x1="439" y1="74349" x2="439" y2="74349"/>
                        <a14:foregroundMark x1="439" y1="74609" x2="439" y2="74609"/>
                        <a14:foregroundMark x1="439" y1="74609" x2="439" y2="74609"/>
                        <a14:foregroundMark x1="30673" y1="73047" x2="30673" y2="73047"/>
                        <a14:foregroundMark x1="28917" y1="73047" x2="28917" y2="73047"/>
                        <a14:foregroundMark x1="28624" y1="73047" x2="28184" y2="73568"/>
                        <a14:foregroundMark x1="28184" y1="73568" x2="28184" y2="73568"/>
                        <a14:foregroundMark x1="28184" y1="73568" x2="28184" y2="73568"/>
                        <a14:foregroundMark x1="28038" y1="73568" x2="28038" y2="73568"/>
                        <a14:foregroundMark x1="27086" y1="73568" x2="27086" y2="73568"/>
                        <a14:foregroundMark x1="26135" y1="73828" x2="26135" y2="73828"/>
                        <a14:foregroundMark x1="26794" y1="72135" x2="26794" y2="72135"/>
                        <a14:foregroundMark x1="25256" y1="71875" x2="25256" y2="71875"/>
                        <a14:foregroundMark x1="25037" y1="70443" x2="25037" y2="70443"/>
                        <a14:foregroundMark x1="25037" y1="69922" x2="25037" y2="69922"/>
                        <a14:foregroundMark x1="25037" y1="69141" x2="25037" y2="69141"/>
                        <a14:foregroundMark x1="25110" y1="68880" x2="25110" y2="68880"/>
                        <a14:foregroundMark x1="25110" y1="68620" x2="25110" y2="68620"/>
                        <a14:foregroundMark x1="24012" y1="65234" x2="24012" y2="65234"/>
                        <a14:foregroundMark x1="34553" y1="68099" x2="34553" y2="68099"/>
                        <a14:foregroundMark x1="34553" y1="68099" x2="34553" y2="68099"/>
                        <a14:foregroundMark x1="44729" y1="68620" x2="44729" y2="68620"/>
                        <a14:foregroundMark x1="54319" y1="72396" x2="54319" y2="72396"/>
                        <a14:foregroundMark x1="54466" y1="72396" x2="54466" y2="72396"/>
                        <a14:foregroundMark x1="54466" y1="72396" x2="54466" y2="72396"/>
                        <a14:foregroundMark x1="52635" y1="69401" x2="52635" y2="69401"/>
                        <a14:foregroundMark x1="52635" y1="69141" x2="52635" y2="69141"/>
                        <a14:foregroundMark x1="55271" y1="70833" x2="55271" y2="70833"/>
                        <a14:foregroundMark x1="56223" y1="70833" x2="56223" y2="70833"/>
                        <a14:foregroundMark x1="56955" y1="70833" x2="57394" y2="70833"/>
                        <a14:foregroundMark x1="57760" y1="71615" x2="59151" y2="71875"/>
                        <a14:foregroundMark x1="59736" y1="71875" x2="59736" y2="71875"/>
                        <a14:foregroundMark x1="60102" y1="70573" x2="60102" y2="70573"/>
                        <a14:foregroundMark x1="60395" y1="69661" x2="60688" y2="68880"/>
                        <a14:foregroundMark x1="60835" y1="67188" x2="60835" y2="67188"/>
                        <a14:foregroundMark x1="61640" y1="66146" x2="61640" y2="66146"/>
                        <a14:foregroundMark x1="76354" y1="64714" x2="76354" y2="64714"/>
                        <a14:foregroundMark x1="77672" y1="66406" x2="77672" y2="66406"/>
                        <a14:foregroundMark x1="76794" y1="59245" x2="76794" y2="59245"/>
                        <a14:foregroundMark x1="76794" y1="59245" x2="76794" y2="59245"/>
                        <a14:foregroundMark x1="76940" y1="54036" x2="76940" y2="54036"/>
                        <a14:foregroundMark x1="78184" y1="55859" x2="78184" y2="55859"/>
                        <a14:foregroundMark x1="78477" y1="55990" x2="78477" y2="55990"/>
                        <a14:foregroundMark x1="78477" y1="56250" x2="78477" y2="56250"/>
                        <a14:foregroundMark x1="78770" y1="56771" x2="78770" y2="58073"/>
                        <a14:foregroundMark x1="78770" y1="58073" x2="78770" y2="58073"/>
                        <a14:foregroundMark x1="78624" y1="58464" x2="78038" y2="59245"/>
                        <a14:foregroundMark x1="78038" y1="59245" x2="78038" y2="59245"/>
                        <a14:foregroundMark x1="75988" y1="54818" x2="75988" y2="54818"/>
                        <a14:foregroundMark x1="75988" y1="54818" x2="75988" y2="54818"/>
                        <a14:foregroundMark x1="79283" y1="71354" x2="79283" y2="71354"/>
                        <a14:foregroundMark x1="79429" y1="71615" x2="79429" y2="71615"/>
                        <a14:foregroundMark x1="79136" y1="67188" x2="79136" y2="67188"/>
                        <a14:foregroundMark x1="79136" y1="64974" x2="79136" y2="64974"/>
                        <a14:foregroundMark x1="79136" y1="64714" x2="79136" y2="64714"/>
                        <a14:foregroundMark x1="85286" y1="71094" x2="85286" y2="71094"/>
                        <a14:foregroundMark x1="85578" y1="71094" x2="85578" y2="71094"/>
                        <a14:foregroundMark x1="85725" y1="71094" x2="85725" y2="71094"/>
                        <a14:foregroundMark x1="87116" y1="73047" x2="87116" y2="73047"/>
                        <a14:foregroundMark x1="87189" y1="73307" x2="87189" y2="74349"/>
                        <a14:foregroundMark x1="87189" y1="75130" x2="87189" y2="76042"/>
                        <a14:foregroundMark x1="86969" y1="76302" x2="86969" y2="76302"/>
                        <a14:foregroundMark x1="85725" y1="74609" x2="85725" y2="74609"/>
                        <a14:foregroundMark x1="85139" y1="74089" x2="84553" y2="74089"/>
                        <a14:foregroundMark x1="84041" y1="74089" x2="84041" y2="74089"/>
                        <a14:foregroundMark x1="83895" y1="74089" x2="83895" y2="74089"/>
                        <a14:foregroundMark x1="83163" y1="73307" x2="83163" y2="73307"/>
                        <a14:foregroundMark x1="82504" y1="72135" x2="82504" y2="72135"/>
                        <a14:foregroundMark x1="81772" y1="70833" x2="81772" y2="70833"/>
                        <a14:foregroundMark x1="79429" y1="68880" x2="79429" y2="68880"/>
                        <a14:foregroundMark x1="80966" y1="70443" x2="80966" y2="70443"/>
                        <a14:foregroundMark x1="79868" y1="69401" x2="79868" y2="69401"/>
                        <a14:foregroundMark x1="96120" y1="67969" x2="96120" y2="67969"/>
                        <a14:foregroundMark x1="96559" y1="67188" x2="96559" y2="67188"/>
                        <a14:foregroundMark x1="98463" y1="75130" x2="98463" y2="75130"/>
                        <a14:foregroundMark x1="98755" y1="75521" x2="98755" y2="75521"/>
                        <a14:foregroundMark x1="98755" y1="75521" x2="98755" y2="75521"/>
                        <a14:foregroundMark x1="98463" y1="73828" x2="98463" y2="73828"/>
                        <a14:foregroundMark x1="98316" y1="72396" x2="98316" y2="72396"/>
                        <a14:foregroundMark x1="97950" y1="71875" x2="97365" y2="72396"/>
                        <a14:foregroundMark x1="97365" y1="72396" x2="97365" y2="72396"/>
                        <a14:foregroundMark x1="97072" y1="72656" x2="97072" y2="72656"/>
                        <a14:foregroundMark x1="96779" y1="70833" x2="96779" y2="70833"/>
                        <a14:foregroundMark x1="88360" y1="70182" x2="88360" y2="70182"/>
                        <a14:foregroundMark x1="87482" y1="70833" x2="87482" y2="70833"/>
                        <a14:foregroundMark x1="92899" y1="70443" x2="92899" y2="70443"/>
                        <a14:foregroundMark x1="93924" y1="74089" x2="93924" y2="74870"/>
                        <a14:foregroundMark x1="48170" y1="70182" x2="48170" y2="70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42" b="15152"/>
          <a:stretch/>
        </p:blipFill>
        <p:spPr>
          <a:xfrm>
            <a:off x="0" y="4598504"/>
            <a:ext cx="12192000" cy="22594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198015-BE27-4ACB-9EC0-AE848B1D0AA5}"/>
              </a:ext>
            </a:extLst>
          </p:cNvPr>
          <p:cNvSpPr txBox="1"/>
          <p:nvPr/>
        </p:nvSpPr>
        <p:spPr>
          <a:xfrm>
            <a:off x="781879" y="689836"/>
            <a:ext cx="104029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বলোতো এই বর্ণের নাম কি 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7983F3-6063-44F8-BA55-1C29BD4643A3}"/>
              </a:ext>
            </a:extLst>
          </p:cNvPr>
          <p:cNvSpPr txBox="1"/>
          <p:nvPr/>
        </p:nvSpPr>
        <p:spPr>
          <a:xfrm>
            <a:off x="5582653" y="2082617"/>
            <a:ext cx="18385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1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54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B6E7F-0B0F-4E57-A0C9-A78399FA9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326" y="-179726"/>
            <a:ext cx="2249619" cy="1249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65528C-659D-412E-9092-D9C7C9C54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7826" y="0"/>
            <a:ext cx="1274174" cy="1249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5C4FD3-E2D1-41BC-9CA2-BFDD0A0C09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042" b="85547" l="0" r="100000">
                        <a14:foregroundMark x1="77672" y1="56771" x2="77672" y2="56771"/>
                        <a14:foregroundMark x1="77526" y1="55599" x2="77526" y2="55599"/>
                        <a14:foregroundMark x1="31259" y1="59505" x2="31259" y2="59505"/>
                        <a14:foregroundMark x1="30381" y1="73568" x2="30381" y2="73568"/>
                        <a14:foregroundMark x1="30381" y1="69661" x2="30381" y2="69661"/>
                        <a14:foregroundMark x1="30673" y1="66667" x2="30673" y2="66667"/>
                        <a14:foregroundMark x1="31113" y1="63411" x2="30966" y2="63411"/>
                        <a14:foregroundMark x1="36091" y1="67188" x2="36091" y2="67188"/>
                        <a14:foregroundMark x1="4026" y1="72396" x2="4026" y2="72396"/>
                        <a14:foregroundMark x1="1830" y1="74089" x2="1830" y2="74089"/>
                        <a14:foregroundMark x1="7613" y1="73047" x2="7613" y2="73047"/>
                        <a14:foregroundMark x1="7613" y1="73047" x2="7613" y2="73047"/>
                        <a14:foregroundMark x1="7467" y1="72786" x2="7467" y2="72786"/>
                        <a14:foregroundMark x1="7467" y1="72786" x2="7467" y2="72786"/>
                        <a14:foregroundMark x1="13763" y1="72656" x2="13763" y2="72656"/>
                        <a14:foregroundMark x1="13909" y1="72656" x2="13909" y2="72656"/>
                        <a14:foregroundMark x1="18741" y1="72656" x2="18741" y2="72656"/>
                        <a14:foregroundMark x1="16105" y1="72786" x2="16105" y2="72786"/>
                        <a14:foregroundMark x1="16105" y1="72786" x2="15666" y2="72786"/>
                        <a14:foregroundMark x1="14714" y1="73568" x2="14714" y2="73568"/>
                        <a14:foregroundMark x1="14714" y1="73568" x2="14714" y2="73568"/>
                        <a14:foregroundMark x1="14714" y1="73568" x2="14568" y2="74870"/>
                        <a14:foregroundMark x1="14056" y1="75781" x2="14056" y2="75781"/>
                        <a14:foregroundMark x1="13763" y1="75781" x2="13763" y2="75781"/>
                        <a14:foregroundMark x1="13031" y1="74349" x2="13031" y2="74349"/>
                        <a14:foregroundMark x1="13031" y1="74349" x2="13031" y2="74349"/>
                        <a14:foregroundMark x1="13031" y1="74349" x2="13031" y2="74349"/>
                        <a14:foregroundMark x1="13177" y1="73047" x2="13177" y2="73047"/>
                        <a14:foregroundMark x1="13324" y1="72786" x2="13324" y2="72786"/>
                        <a14:foregroundMark x1="11933" y1="74349" x2="11933" y2="74349"/>
                        <a14:foregroundMark x1="11933" y1="74609" x2="11933" y2="74609"/>
                        <a14:foregroundMark x1="11493" y1="74870" x2="11493" y2="74870"/>
                        <a14:foregroundMark x1="11493" y1="74870" x2="11493" y2="74870"/>
                        <a14:foregroundMark x1="8785" y1="74609" x2="8346" y2="74870"/>
                        <a14:foregroundMark x1="439" y1="74349" x2="439" y2="74349"/>
                        <a14:foregroundMark x1="439" y1="74609" x2="439" y2="74609"/>
                        <a14:foregroundMark x1="439" y1="74609" x2="439" y2="74609"/>
                        <a14:foregroundMark x1="30673" y1="73047" x2="30673" y2="73047"/>
                        <a14:foregroundMark x1="28917" y1="73047" x2="28917" y2="73047"/>
                        <a14:foregroundMark x1="28624" y1="73047" x2="28184" y2="73568"/>
                        <a14:foregroundMark x1="28184" y1="73568" x2="28184" y2="73568"/>
                        <a14:foregroundMark x1="28184" y1="73568" x2="28184" y2="73568"/>
                        <a14:foregroundMark x1="28038" y1="73568" x2="28038" y2="73568"/>
                        <a14:foregroundMark x1="27086" y1="73568" x2="27086" y2="73568"/>
                        <a14:foregroundMark x1="26135" y1="73828" x2="26135" y2="73828"/>
                        <a14:foregroundMark x1="26794" y1="72135" x2="26794" y2="72135"/>
                        <a14:foregroundMark x1="25256" y1="71875" x2="25256" y2="71875"/>
                        <a14:foregroundMark x1="25037" y1="70443" x2="25037" y2="70443"/>
                        <a14:foregroundMark x1="25037" y1="69922" x2="25037" y2="69922"/>
                        <a14:foregroundMark x1="25037" y1="69141" x2="25037" y2="69141"/>
                        <a14:foregroundMark x1="25110" y1="68880" x2="25110" y2="68880"/>
                        <a14:foregroundMark x1="25110" y1="68620" x2="25110" y2="68620"/>
                        <a14:foregroundMark x1="24012" y1="65234" x2="24012" y2="65234"/>
                        <a14:foregroundMark x1="34553" y1="68099" x2="34553" y2="68099"/>
                        <a14:foregroundMark x1="34553" y1="68099" x2="34553" y2="68099"/>
                        <a14:foregroundMark x1="44729" y1="68620" x2="44729" y2="68620"/>
                        <a14:foregroundMark x1="54319" y1="72396" x2="54319" y2="72396"/>
                        <a14:foregroundMark x1="54466" y1="72396" x2="54466" y2="72396"/>
                        <a14:foregroundMark x1="54466" y1="72396" x2="54466" y2="72396"/>
                        <a14:foregroundMark x1="52635" y1="69401" x2="52635" y2="69401"/>
                        <a14:foregroundMark x1="52635" y1="69141" x2="52635" y2="69141"/>
                        <a14:foregroundMark x1="55271" y1="70833" x2="55271" y2="70833"/>
                        <a14:foregroundMark x1="56223" y1="70833" x2="56223" y2="70833"/>
                        <a14:foregroundMark x1="56955" y1="70833" x2="57394" y2="70833"/>
                        <a14:foregroundMark x1="57760" y1="71615" x2="59151" y2="71875"/>
                        <a14:foregroundMark x1="59736" y1="71875" x2="59736" y2="71875"/>
                        <a14:foregroundMark x1="60102" y1="70573" x2="60102" y2="70573"/>
                        <a14:foregroundMark x1="60395" y1="69661" x2="60688" y2="68880"/>
                        <a14:foregroundMark x1="60835" y1="67188" x2="60835" y2="67188"/>
                        <a14:foregroundMark x1="61640" y1="66146" x2="61640" y2="66146"/>
                        <a14:foregroundMark x1="76354" y1="64714" x2="76354" y2="64714"/>
                        <a14:foregroundMark x1="77672" y1="66406" x2="77672" y2="66406"/>
                        <a14:foregroundMark x1="76794" y1="59245" x2="76794" y2="59245"/>
                        <a14:foregroundMark x1="76794" y1="59245" x2="76794" y2="59245"/>
                        <a14:foregroundMark x1="76940" y1="54036" x2="76940" y2="54036"/>
                        <a14:foregroundMark x1="78184" y1="55859" x2="78184" y2="55859"/>
                        <a14:foregroundMark x1="78477" y1="55990" x2="78477" y2="55990"/>
                        <a14:foregroundMark x1="78477" y1="56250" x2="78477" y2="56250"/>
                        <a14:foregroundMark x1="78770" y1="56771" x2="78770" y2="58073"/>
                        <a14:foregroundMark x1="78770" y1="58073" x2="78770" y2="58073"/>
                        <a14:foregroundMark x1="78624" y1="58464" x2="78038" y2="59245"/>
                        <a14:foregroundMark x1="78038" y1="59245" x2="78038" y2="59245"/>
                        <a14:foregroundMark x1="75988" y1="54818" x2="75988" y2="54818"/>
                        <a14:foregroundMark x1="75988" y1="54818" x2="75988" y2="54818"/>
                        <a14:foregroundMark x1="79283" y1="71354" x2="79283" y2="71354"/>
                        <a14:foregroundMark x1="79429" y1="71615" x2="79429" y2="71615"/>
                        <a14:foregroundMark x1="79136" y1="67188" x2="79136" y2="67188"/>
                        <a14:foregroundMark x1="79136" y1="64974" x2="79136" y2="64974"/>
                        <a14:foregroundMark x1="79136" y1="64714" x2="79136" y2="64714"/>
                        <a14:foregroundMark x1="85286" y1="71094" x2="85286" y2="71094"/>
                        <a14:foregroundMark x1="85578" y1="71094" x2="85578" y2="71094"/>
                        <a14:foregroundMark x1="85725" y1="71094" x2="85725" y2="71094"/>
                        <a14:foregroundMark x1="87116" y1="73047" x2="87116" y2="73047"/>
                        <a14:foregroundMark x1="87189" y1="73307" x2="87189" y2="74349"/>
                        <a14:foregroundMark x1="87189" y1="75130" x2="87189" y2="76042"/>
                        <a14:foregroundMark x1="86969" y1="76302" x2="86969" y2="76302"/>
                        <a14:foregroundMark x1="85725" y1="74609" x2="85725" y2="74609"/>
                        <a14:foregroundMark x1="85139" y1="74089" x2="84553" y2="74089"/>
                        <a14:foregroundMark x1="84041" y1="74089" x2="84041" y2="74089"/>
                        <a14:foregroundMark x1="83895" y1="74089" x2="83895" y2="74089"/>
                        <a14:foregroundMark x1="83163" y1="73307" x2="83163" y2="73307"/>
                        <a14:foregroundMark x1="82504" y1="72135" x2="82504" y2="72135"/>
                        <a14:foregroundMark x1="81772" y1="70833" x2="81772" y2="70833"/>
                        <a14:foregroundMark x1="79429" y1="68880" x2="79429" y2="68880"/>
                        <a14:foregroundMark x1="80966" y1="70443" x2="80966" y2="70443"/>
                        <a14:foregroundMark x1="79868" y1="69401" x2="79868" y2="69401"/>
                        <a14:foregroundMark x1="96120" y1="67969" x2="96120" y2="67969"/>
                        <a14:foregroundMark x1="96559" y1="67188" x2="96559" y2="67188"/>
                        <a14:foregroundMark x1="98463" y1="75130" x2="98463" y2="75130"/>
                        <a14:foregroundMark x1="98755" y1="75521" x2="98755" y2="75521"/>
                        <a14:foregroundMark x1="98755" y1="75521" x2="98755" y2="75521"/>
                        <a14:foregroundMark x1="98463" y1="73828" x2="98463" y2="73828"/>
                        <a14:foregroundMark x1="98316" y1="72396" x2="98316" y2="72396"/>
                        <a14:foregroundMark x1="97950" y1="71875" x2="97365" y2="72396"/>
                        <a14:foregroundMark x1="97365" y1="72396" x2="97365" y2="72396"/>
                        <a14:foregroundMark x1="97072" y1="72656" x2="97072" y2="72656"/>
                        <a14:foregroundMark x1="96779" y1="70833" x2="96779" y2="70833"/>
                        <a14:foregroundMark x1="88360" y1="70182" x2="88360" y2="70182"/>
                        <a14:foregroundMark x1="87482" y1="70833" x2="87482" y2="70833"/>
                        <a14:foregroundMark x1="92899" y1="70443" x2="92899" y2="70443"/>
                        <a14:foregroundMark x1="93924" y1="74089" x2="93924" y2="74870"/>
                        <a14:foregroundMark x1="48170" y1="70182" x2="48170" y2="70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42" b="15152"/>
          <a:stretch/>
        </p:blipFill>
        <p:spPr>
          <a:xfrm>
            <a:off x="-178326" y="4629755"/>
            <a:ext cx="12192000" cy="22594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8D0029-DCF7-45A3-AC1A-7A3A4E39854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2" r="31338" b="12074"/>
          <a:stretch/>
        </p:blipFill>
        <p:spPr>
          <a:xfrm>
            <a:off x="1867690" y="97944"/>
            <a:ext cx="9050136" cy="1752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0880924-6C9A-46A7-9787-B3203F7987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6" b="96098" l="2033" r="95935">
                        <a14:foregroundMark x1="12195" y1="6829" x2="12195" y2="6829"/>
                        <a14:foregroundMark x1="5285" y1="10244" x2="5285" y2="10244"/>
                        <a14:foregroundMark x1="2439" y1="11220" x2="2439" y2="11220"/>
                        <a14:foregroundMark x1="14634" y1="2439" x2="14634" y2="2439"/>
                        <a14:foregroundMark x1="14228" y1="6341" x2="14228" y2="6341"/>
                        <a14:foregroundMark x1="73984" y1="90244" x2="73984" y2="90244"/>
                        <a14:foregroundMark x1="76829" y1="96585" x2="76829" y2="96585"/>
                        <a14:foregroundMark x1="92683" y1="90244" x2="92683" y2="90244"/>
                        <a14:foregroundMark x1="95935" y1="92195" x2="95935" y2="92195"/>
                        <a14:foregroundMark x1="29675" y1="71220" x2="29675" y2="71220"/>
                        <a14:foregroundMark x1="30081" y1="66829" x2="30081" y2="66829"/>
                        <a14:foregroundMark x1="33333" y1="70244" x2="33333" y2="70244"/>
                        <a14:foregroundMark x1="32520" y1="75610" x2="32520" y2="75610"/>
                        <a14:foregroundMark x1="34146" y1="63415" x2="34146" y2="63415"/>
                        <a14:foregroundMark x1="27236" y1="75610" x2="27236" y2="75610"/>
                        <a14:foregroundMark x1="27236" y1="76585" x2="27236" y2="76585"/>
                        <a14:foregroundMark x1="27236" y1="76585" x2="27236" y2="76585"/>
                        <a14:foregroundMark x1="27642" y1="76585" x2="27642" y2="76585"/>
                        <a14:foregroundMark x1="28049" y1="76098" x2="28049" y2="76098"/>
                        <a14:foregroundMark x1="28455" y1="75610" x2="28455" y2="75610"/>
                        <a14:foregroundMark x1="24390" y1="77073" x2="24390" y2="77073"/>
                        <a14:foregroundMark x1="26016" y1="80000" x2="26016" y2="80000"/>
                        <a14:foregroundMark x1="34553" y1="77073" x2="34553" y2="77073"/>
                        <a14:foregroundMark x1="32927" y1="70732" x2="32927" y2="70732"/>
                        <a14:foregroundMark x1="32520" y1="65854" x2="32520" y2="65854"/>
                        <a14:foregroundMark x1="33333" y1="62439" x2="34146" y2="60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307"/>
          <a:stretch/>
        </p:blipFill>
        <p:spPr>
          <a:xfrm>
            <a:off x="2832617" y="1987294"/>
            <a:ext cx="7788451" cy="47727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1B8BE0-CEAE-4AA3-9117-5F7B244536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84" y="4992619"/>
            <a:ext cx="1601009" cy="15337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D2707B-6B63-4489-89AF-155012BD3D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910" y="3862871"/>
            <a:ext cx="1601009" cy="153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27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B6E7F-0B0F-4E57-A0C9-A78399FA9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326" y="-179726"/>
            <a:ext cx="2249619" cy="1249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65528C-659D-412E-9092-D9C7C9C54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7826" y="0"/>
            <a:ext cx="1274174" cy="1249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5C4FD3-E2D1-41BC-9CA2-BFDD0A0C09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042" b="85547" l="0" r="100000">
                        <a14:foregroundMark x1="77672" y1="56771" x2="77672" y2="56771"/>
                        <a14:foregroundMark x1="77526" y1="55599" x2="77526" y2="55599"/>
                        <a14:foregroundMark x1="31259" y1="59505" x2="31259" y2="59505"/>
                        <a14:foregroundMark x1="30381" y1="73568" x2="30381" y2="73568"/>
                        <a14:foregroundMark x1="30381" y1="69661" x2="30381" y2="69661"/>
                        <a14:foregroundMark x1="30673" y1="66667" x2="30673" y2="66667"/>
                        <a14:foregroundMark x1="31113" y1="63411" x2="30966" y2="63411"/>
                        <a14:foregroundMark x1="36091" y1="67188" x2="36091" y2="67188"/>
                        <a14:foregroundMark x1="4026" y1="72396" x2="4026" y2="72396"/>
                        <a14:foregroundMark x1="1830" y1="74089" x2="1830" y2="74089"/>
                        <a14:foregroundMark x1="7613" y1="73047" x2="7613" y2="73047"/>
                        <a14:foregroundMark x1="7613" y1="73047" x2="7613" y2="73047"/>
                        <a14:foregroundMark x1="7467" y1="72786" x2="7467" y2="72786"/>
                        <a14:foregroundMark x1="7467" y1="72786" x2="7467" y2="72786"/>
                        <a14:foregroundMark x1="13763" y1="72656" x2="13763" y2="72656"/>
                        <a14:foregroundMark x1="13909" y1="72656" x2="13909" y2="72656"/>
                        <a14:foregroundMark x1="18741" y1="72656" x2="18741" y2="72656"/>
                        <a14:foregroundMark x1="16105" y1="72786" x2="16105" y2="72786"/>
                        <a14:foregroundMark x1="16105" y1="72786" x2="15666" y2="72786"/>
                        <a14:foregroundMark x1="14714" y1="73568" x2="14714" y2="73568"/>
                        <a14:foregroundMark x1="14714" y1="73568" x2="14714" y2="73568"/>
                        <a14:foregroundMark x1="14714" y1="73568" x2="14568" y2="74870"/>
                        <a14:foregroundMark x1="14056" y1="75781" x2="14056" y2="75781"/>
                        <a14:foregroundMark x1="13763" y1="75781" x2="13763" y2="75781"/>
                        <a14:foregroundMark x1="13031" y1="74349" x2="13031" y2="74349"/>
                        <a14:foregroundMark x1="13031" y1="74349" x2="13031" y2="74349"/>
                        <a14:foregroundMark x1="13031" y1="74349" x2="13031" y2="74349"/>
                        <a14:foregroundMark x1="13177" y1="73047" x2="13177" y2="73047"/>
                        <a14:foregroundMark x1="13324" y1="72786" x2="13324" y2="72786"/>
                        <a14:foregroundMark x1="11933" y1="74349" x2="11933" y2="74349"/>
                        <a14:foregroundMark x1="11933" y1="74609" x2="11933" y2="74609"/>
                        <a14:foregroundMark x1="11493" y1="74870" x2="11493" y2="74870"/>
                        <a14:foregroundMark x1="11493" y1="74870" x2="11493" y2="74870"/>
                        <a14:foregroundMark x1="8785" y1="74609" x2="8346" y2="74870"/>
                        <a14:foregroundMark x1="439" y1="74349" x2="439" y2="74349"/>
                        <a14:foregroundMark x1="439" y1="74609" x2="439" y2="74609"/>
                        <a14:foregroundMark x1="439" y1="74609" x2="439" y2="74609"/>
                        <a14:foregroundMark x1="30673" y1="73047" x2="30673" y2="73047"/>
                        <a14:foregroundMark x1="28917" y1="73047" x2="28917" y2="73047"/>
                        <a14:foregroundMark x1="28624" y1="73047" x2="28184" y2="73568"/>
                        <a14:foregroundMark x1="28184" y1="73568" x2="28184" y2="73568"/>
                        <a14:foregroundMark x1="28184" y1="73568" x2="28184" y2="73568"/>
                        <a14:foregroundMark x1="28038" y1="73568" x2="28038" y2="73568"/>
                        <a14:foregroundMark x1="27086" y1="73568" x2="27086" y2="73568"/>
                        <a14:foregroundMark x1="26135" y1="73828" x2="26135" y2="73828"/>
                        <a14:foregroundMark x1="26794" y1="72135" x2="26794" y2="72135"/>
                        <a14:foregroundMark x1="25256" y1="71875" x2="25256" y2="71875"/>
                        <a14:foregroundMark x1="25037" y1="70443" x2="25037" y2="70443"/>
                        <a14:foregroundMark x1="25037" y1="69922" x2="25037" y2="69922"/>
                        <a14:foregroundMark x1="25037" y1="69141" x2="25037" y2="69141"/>
                        <a14:foregroundMark x1="25110" y1="68880" x2="25110" y2="68880"/>
                        <a14:foregroundMark x1="25110" y1="68620" x2="25110" y2="68620"/>
                        <a14:foregroundMark x1="24012" y1="65234" x2="24012" y2="65234"/>
                        <a14:foregroundMark x1="34553" y1="68099" x2="34553" y2="68099"/>
                        <a14:foregroundMark x1="34553" y1="68099" x2="34553" y2="68099"/>
                        <a14:foregroundMark x1="44729" y1="68620" x2="44729" y2="68620"/>
                        <a14:foregroundMark x1="54319" y1="72396" x2="54319" y2="72396"/>
                        <a14:foregroundMark x1="54466" y1="72396" x2="54466" y2="72396"/>
                        <a14:foregroundMark x1="54466" y1="72396" x2="54466" y2="72396"/>
                        <a14:foregroundMark x1="52635" y1="69401" x2="52635" y2="69401"/>
                        <a14:foregroundMark x1="52635" y1="69141" x2="52635" y2="69141"/>
                        <a14:foregroundMark x1="55271" y1="70833" x2="55271" y2="70833"/>
                        <a14:foregroundMark x1="56223" y1="70833" x2="56223" y2="70833"/>
                        <a14:foregroundMark x1="56955" y1="70833" x2="57394" y2="70833"/>
                        <a14:foregroundMark x1="57760" y1="71615" x2="59151" y2="71875"/>
                        <a14:foregroundMark x1="59736" y1="71875" x2="59736" y2="71875"/>
                        <a14:foregroundMark x1="60102" y1="70573" x2="60102" y2="70573"/>
                        <a14:foregroundMark x1="60395" y1="69661" x2="60688" y2="68880"/>
                        <a14:foregroundMark x1="60835" y1="67188" x2="60835" y2="67188"/>
                        <a14:foregroundMark x1="61640" y1="66146" x2="61640" y2="66146"/>
                        <a14:foregroundMark x1="76354" y1="64714" x2="76354" y2="64714"/>
                        <a14:foregroundMark x1="77672" y1="66406" x2="77672" y2="66406"/>
                        <a14:foregroundMark x1="76794" y1="59245" x2="76794" y2="59245"/>
                        <a14:foregroundMark x1="76794" y1="59245" x2="76794" y2="59245"/>
                        <a14:foregroundMark x1="76940" y1="54036" x2="76940" y2="54036"/>
                        <a14:foregroundMark x1="78184" y1="55859" x2="78184" y2="55859"/>
                        <a14:foregroundMark x1="78477" y1="55990" x2="78477" y2="55990"/>
                        <a14:foregroundMark x1="78477" y1="56250" x2="78477" y2="56250"/>
                        <a14:foregroundMark x1="78770" y1="56771" x2="78770" y2="58073"/>
                        <a14:foregroundMark x1="78770" y1="58073" x2="78770" y2="58073"/>
                        <a14:foregroundMark x1="78624" y1="58464" x2="78038" y2="59245"/>
                        <a14:foregroundMark x1="78038" y1="59245" x2="78038" y2="59245"/>
                        <a14:foregroundMark x1="75988" y1="54818" x2="75988" y2="54818"/>
                        <a14:foregroundMark x1="75988" y1="54818" x2="75988" y2="54818"/>
                        <a14:foregroundMark x1="79283" y1="71354" x2="79283" y2="71354"/>
                        <a14:foregroundMark x1="79429" y1="71615" x2="79429" y2="71615"/>
                        <a14:foregroundMark x1="79136" y1="67188" x2="79136" y2="67188"/>
                        <a14:foregroundMark x1="79136" y1="64974" x2="79136" y2="64974"/>
                        <a14:foregroundMark x1="79136" y1="64714" x2="79136" y2="64714"/>
                        <a14:foregroundMark x1="85286" y1="71094" x2="85286" y2="71094"/>
                        <a14:foregroundMark x1="85578" y1="71094" x2="85578" y2="71094"/>
                        <a14:foregroundMark x1="85725" y1="71094" x2="85725" y2="71094"/>
                        <a14:foregroundMark x1="87116" y1="73047" x2="87116" y2="73047"/>
                        <a14:foregroundMark x1="87189" y1="73307" x2="87189" y2="74349"/>
                        <a14:foregroundMark x1="87189" y1="75130" x2="87189" y2="76042"/>
                        <a14:foregroundMark x1="86969" y1="76302" x2="86969" y2="76302"/>
                        <a14:foregroundMark x1="85725" y1="74609" x2="85725" y2="74609"/>
                        <a14:foregroundMark x1="85139" y1="74089" x2="84553" y2="74089"/>
                        <a14:foregroundMark x1="84041" y1="74089" x2="84041" y2="74089"/>
                        <a14:foregroundMark x1="83895" y1="74089" x2="83895" y2="74089"/>
                        <a14:foregroundMark x1="83163" y1="73307" x2="83163" y2="73307"/>
                        <a14:foregroundMark x1="82504" y1="72135" x2="82504" y2="72135"/>
                        <a14:foregroundMark x1="81772" y1="70833" x2="81772" y2="70833"/>
                        <a14:foregroundMark x1="79429" y1="68880" x2="79429" y2="68880"/>
                        <a14:foregroundMark x1="80966" y1="70443" x2="80966" y2="70443"/>
                        <a14:foregroundMark x1="79868" y1="69401" x2="79868" y2="69401"/>
                        <a14:foregroundMark x1="96120" y1="67969" x2="96120" y2="67969"/>
                        <a14:foregroundMark x1="96559" y1="67188" x2="96559" y2="67188"/>
                        <a14:foregroundMark x1="98463" y1="75130" x2="98463" y2="75130"/>
                        <a14:foregroundMark x1="98755" y1="75521" x2="98755" y2="75521"/>
                        <a14:foregroundMark x1="98755" y1="75521" x2="98755" y2="75521"/>
                        <a14:foregroundMark x1="98463" y1="73828" x2="98463" y2="73828"/>
                        <a14:foregroundMark x1="98316" y1="72396" x2="98316" y2="72396"/>
                        <a14:foregroundMark x1="97950" y1="71875" x2="97365" y2="72396"/>
                        <a14:foregroundMark x1="97365" y1="72396" x2="97365" y2="72396"/>
                        <a14:foregroundMark x1="97072" y1="72656" x2="97072" y2="72656"/>
                        <a14:foregroundMark x1="96779" y1="70833" x2="96779" y2="70833"/>
                        <a14:foregroundMark x1="88360" y1="70182" x2="88360" y2="70182"/>
                        <a14:foregroundMark x1="87482" y1="70833" x2="87482" y2="70833"/>
                        <a14:foregroundMark x1="92899" y1="70443" x2="92899" y2="70443"/>
                        <a14:foregroundMark x1="93924" y1="74089" x2="93924" y2="74870"/>
                        <a14:foregroundMark x1="48170" y1="70182" x2="48170" y2="70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42" b="15152"/>
          <a:stretch/>
        </p:blipFill>
        <p:spPr>
          <a:xfrm>
            <a:off x="0" y="4598504"/>
            <a:ext cx="12192000" cy="2259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B08B67-7CBE-46DA-95EA-A3AF69F1F9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4230"/>
            <a:ext cx="5168348" cy="4229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898713-FCF0-49E1-A7BC-0C07E82F7508}"/>
              </a:ext>
            </a:extLst>
          </p:cNvPr>
          <p:cNvSpPr txBox="1"/>
          <p:nvPr/>
        </p:nvSpPr>
        <p:spPr>
          <a:xfrm>
            <a:off x="5887453" y="1070062"/>
            <a:ext cx="42832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13000" b="1" dirty="0">
                <a:latin typeface="NikoshBAN" panose="02000000000000000000" pitchFamily="2" charset="0"/>
                <a:cs typeface="NikoshBAN" panose="02000000000000000000" pitchFamily="2" charset="0"/>
              </a:rPr>
              <a:t>দী  </a:t>
            </a:r>
            <a:endParaRPr lang="en-US" sz="1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C3F8E1-FA9F-446B-8EF4-166EB236A749}"/>
              </a:ext>
            </a:extLst>
          </p:cNvPr>
          <p:cNvSpPr txBox="1"/>
          <p:nvPr/>
        </p:nvSpPr>
        <p:spPr>
          <a:xfrm>
            <a:off x="5887453" y="2259496"/>
            <a:ext cx="23951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13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9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B6E7F-0B0F-4E57-A0C9-A78399FA9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326" y="-179726"/>
            <a:ext cx="2249619" cy="1249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65528C-659D-412E-9092-D9C7C9C54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7826" y="0"/>
            <a:ext cx="1274174" cy="1249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5C4FD3-E2D1-41BC-9CA2-BFDD0A0C09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042" b="85547" l="0" r="100000">
                        <a14:foregroundMark x1="77672" y1="56771" x2="77672" y2="56771"/>
                        <a14:foregroundMark x1="77526" y1="55599" x2="77526" y2="55599"/>
                        <a14:foregroundMark x1="31259" y1="59505" x2="31259" y2="59505"/>
                        <a14:foregroundMark x1="30381" y1="73568" x2="30381" y2="73568"/>
                        <a14:foregroundMark x1="30381" y1="69661" x2="30381" y2="69661"/>
                        <a14:foregroundMark x1="30673" y1="66667" x2="30673" y2="66667"/>
                        <a14:foregroundMark x1="31113" y1="63411" x2="30966" y2="63411"/>
                        <a14:foregroundMark x1="36091" y1="67188" x2="36091" y2="67188"/>
                        <a14:foregroundMark x1="4026" y1="72396" x2="4026" y2="72396"/>
                        <a14:foregroundMark x1="1830" y1="74089" x2="1830" y2="74089"/>
                        <a14:foregroundMark x1="7613" y1="73047" x2="7613" y2="73047"/>
                        <a14:foregroundMark x1="7613" y1="73047" x2="7613" y2="73047"/>
                        <a14:foregroundMark x1="7467" y1="72786" x2="7467" y2="72786"/>
                        <a14:foregroundMark x1="7467" y1="72786" x2="7467" y2="72786"/>
                        <a14:foregroundMark x1="13763" y1="72656" x2="13763" y2="72656"/>
                        <a14:foregroundMark x1="13909" y1="72656" x2="13909" y2="72656"/>
                        <a14:foregroundMark x1="18741" y1="72656" x2="18741" y2="72656"/>
                        <a14:foregroundMark x1="16105" y1="72786" x2="16105" y2="72786"/>
                        <a14:foregroundMark x1="16105" y1="72786" x2="15666" y2="72786"/>
                        <a14:foregroundMark x1="14714" y1="73568" x2="14714" y2="73568"/>
                        <a14:foregroundMark x1="14714" y1="73568" x2="14714" y2="73568"/>
                        <a14:foregroundMark x1="14714" y1="73568" x2="14568" y2="74870"/>
                        <a14:foregroundMark x1="14056" y1="75781" x2="14056" y2="75781"/>
                        <a14:foregroundMark x1="13763" y1="75781" x2="13763" y2="75781"/>
                        <a14:foregroundMark x1="13031" y1="74349" x2="13031" y2="74349"/>
                        <a14:foregroundMark x1="13031" y1="74349" x2="13031" y2="74349"/>
                        <a14:foregroundMark x1="13031" y1="74349" x2="13031" y2="74349"/>
                        <a14:foregroundMark x1="13177" y1="73047" x2="13177" y2="73047"/>
                        <a14:foregroundMark x1="13324" y1="72786" x2="13324" y2="72786"/>
                        <a14:foregroundMark x1="11933" y1="74349" x2="11933" y2="74349"/>
                        <a14:foregroundMark x1="11933" y1="74609" x2="11933" y2="74609"/>
                        <a14:foregroundMark x1="11493" y1="74870" x2="11493" y2="74870"/>
                        <a14:foregroundMark x1="11493" y1="74870" x2="11493" y2="74870"/>
                        <a14:foregroundMark x1="8785" y1="74609" x2="8346" y2="74870"/>
                        <a14:foregroundMark x1="439" y1="74349" x2="439" y2="74349"/>
                        <a14:foregroundMark x1="439" y1="74609" x2="439" y2="74609"/>
                        <a14:foregroundMark x1="439" y1="74609" x2="439" y2="74609"/>
                        <a14:foregroundMark x1="30673" y1="73047" x2="30673" y2="73047"/>
                        <a14:foregroundMark x1="28917" y1="73047" x2="28917" y2="73047"/>
                        <a14:foregroundMark x1="28624" y1="73047" x2="28184" y2="73568"/>
                        <a14:foregroundMark x1="28184" y1="73568" x2="28184" y2="73568"/>
                        <a14:foregroundMark x1="28184" y1="73568" x2="28184" y2="73568"/>
                        <a14:foregroundMark x1="28038" y1="73568" x2="28038" y2="73568"/>
                        <a14:foregroundMark x1="27086" y1="73568" x2="27086" y2="73568"/>
                        <a14:foregroundMark x1="26135" y1="73828" x2="26135" y2="73828"/>
                        <a14:foregroundMark x1="26794" y1="72135" x2="26794" y2="72135"/>
                        <a14:foregroundMark x1="25256" y1="71875" x2="25256" y2="71875"/>
                        <a14:foregroundMark x1="25037" y1="70443" x2="25037" y2="70443"/>
                        <a14:foregroundMark x1="25037" y1="69922" x2="25037" y2="69922"/>
                        <a14:foregroundMark x1="25037" y1="69141" x2="25037" y2="69141"/>
                        <a14:foregroundMark x1="25110" y1="68880" x2="25110" y2="68880"/>
                        <a14:foregroundMark x1="25110" y1="68620" x2="25110" y2="68620"/>
                        <a14:foregroundMark x1="24012" y1="65234" x2="24012" y2="65234"/>
                        <a14:foregroundMark x1="34553" y1="68099" x2="34553" y2="68099"/>
                        <a14:foregroundMark x1="34553" y1="68099" x2="34553" y2="68099"/>
                        <a14:foregroundMark x1="44729" y1="68620" x2="44729" y2="68620"/>
                        <a14:foregroundMark x1="54319" y1="72396" x2="54319" y2="72396"/>
                        <a14:foregroundMark x1="54466" y1="72396" x2="54466" y2="72396"/>
                        <a14:foregroundMark x1="54466" y1="72396" x2="54466" y2="72396"/>
                        <a14:foregroundMark x1="52635" y1="69401" x2="52635" y2="69401"/>
                        <a14:foregroundMark x1="52635" y1="69141" x2="52635" y2="69141"/>
                        <a14:foregroundMark x1="55271" y1="70833" x2="55271" y2="70833"/>
                        <a14:foregroundMark x1="56223" y1="70833" x2="56223" y2="70833"/>
                        <a14:foregroundMark x1="56955" y1="70833" x2="57394" y2="70833"/>
                        <a14:foregroundMark x1="57760" y1="71615" x2="59151" y2="71875"/>
                        <a14:foregroundMark x1="59736" y1="71875" x2="59736" y2="71875"/>
                        <a14:foregroundMark x1="60102" y1="70573" x2="60102" y2="70573"/>
                        <a14:foregroundMark x1="60395" y1="69661" x2="60688" y2="68880"/>
                        <a14:foregroundMark x1="60835" y1="67188" x2="60835" y2="67188"/>
                        <a14:foregroundMark x1="61640" y1="66146" x2="61640" y2="66146"/>
                        <a14:foregroundMark x1="76354" y1="64714" x2="76354" y2="64714"/>
                        <a14:foregroundMark x1="77672" y1="66406" x2="77672" y2="66406"/>
                        <a14:foregroundMark x1="76794" y1="59245" x2="76794" y2="59245"/>
                        <a14:foregroundMark x1="76794" y1="59245" x2="76794" y2="59245"/>
                        <a14:foregroundMark x1="76940" y1="54036" x2="76940" y2="54036"/>
                        <a14:foregroundMark x1="78184" y1="55859" x2="78184" y2="55859"/>
                        <a14:foregroundMark x1="78477" y1="55990" x2="78477" y2="55990"/>
                        <a14:foregroundMark x1="78477" y1="56250" x2="78477" y2="56250"/>
                        <a14:foregroundMark x1="78770" y1="56771" x2="78770" y2="58073"/>
                        <a14:foregroundMark x1="78770" y1="58073" x2="78770" y2="58073"/>
                        <a14:foregroundMark x1="78624" y1="58464" x2="78038" y2="59245"/>
                        <a14:foregroundMark x1="78038" y1="59245" x2="78038" y2="59245"/>
                        <a14:foregroundMark x1="75988" y1="54818" x2="75988" y2="54818"/>
                        <a14:foregroundMark x1="75988" y1="54818" x2="75988" y2="54818"/>
                        <a14:foregroundMark x1="79283" y1="71354" x2="79283" y2="71354"/>
                        <a14:foregroundMark x1="79429" y1="71615" x2="79429" y2="71615"/>
                        <a14:foregroundMark x1="79136" y1="67188" x2="79136" y2="67188"/>
                        <a14:foregroundMark x1="79136" y1="64974" x2="79136" y2="64974"/>
                        <a14:foregroundMark x1="79136" y1="64714" x2="79136" y2="64714"/>
                        <a14:foregroundMark x1="85286" y1="71094" x2="85286" y2="71094"/>
                        <a14:foregroundMark x1="85578" y1="71094" x2="85578" y2="71094"/>
                        <a14:foregroundMark x1="85725" y1="71094" x2="85725" y2="71094"/>
                        <a14:foregroundMark x1="87116" y1="73047" x2="87116" y2="73047"/>
                        <a14:foregroundMark x1="87189" y1="73307" x2="87189" y2="74349"/>
                        <a14:foregroundMark x1="87189" y1="75130" x2="87189" y2="76042"/>
                        <a14:foregroundMark x1="86969" y1="76302" x2="86969" y2="76302"/>
                        <a14:foregroundMark x1="85725" y1="74609" x2="85725" y2="74609"/>
                        <a14:foregroundMark x1="85139" y1="74089" x2="84553" y2="74089"/>
                        <a14:foregroundMark x1="84041" y1="74089" x2="84041" y2="74089"/>
                        <a14:foregroundMark x1="83895" y1="74089" x2="83895" y2="74089"/>
                        <a14:foregroundMark x1="83163" y1="73307" x2="83163" y2="73307"/>
                        <a14:foregroundMark x1="82504" y1="72135" x2="82504" y2="72135"/>
                        <a14:foregroundMark x1="81772" y1="70833" x2="81772" y2="70833"/>
                        <a14:foregroundMark x1="79429" y1="68880" x2="79429" y2="68880"/>
                        <a14:foregroundMark x1="80966" y1="70443" x2="80966" y2="70443"/>
                        <a14:foregroundMark x1="79868" y1="69401" x2="79868" y2="69401"/>
                        <a14:foregroundMark x1="96120" y1="67969" x2="96120" y2="67969"/>
                        <a14:foregroundMark x1="96559" y1="67188" x2="96559" y2="67188"/>
                        <a14:foregroundMark x1="98463" y1="75130" x2="98463" y2="75130"/>
                        <a14:foregroundMark x1="98755" y1="75521" x2="98755" y2="75521"/>
                        <a14:foregroundMark x1="98755" y1="75521" x2="98755" y2="75521"/>
                        <a14:foregroundMark x1="98463" y1="73828" x2="98463" y2="73828"/>
                        <a14:foregroundMark x1="98316" y1="72396" x2="98316" y2="72396"/>
                        <a14:foregroundMark x1="97950" y1="71875" x2="97365" y2="72396"/>
                        <a14:foregroundMark x1="97365" y1="72396" x2="97365" y2="72396"/>
                        <a14:foregroundMark x1="97072" y1="72656" x2="97072" y2="72656"/>
                        <a14:foregroundMark x1="96779" y1="70833" x2="96779" y2="70833"/>
                        <a14:foregroundMark x1="88360" y1="70182" x2="88360" y2="70182"/>
                        <a14:foregroundMark x1="87482" y1="70833" x2="87482" y2="70833"/>
                        <a14:foregroundMark x1="92899" y1="70443" x2="92899" y2="70443"/>
                        <a14:foregroundMark x1="93924" y1="74089" x2="93924" y2="74870"/>
                        <a14:foregroundMark x1="48170" y1="70182" x2="48170" y2="70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42" b="15152"/>
          <a:stretch/>
        </p:blipFill>
        <p:spPr>
          <a:xfrm>
            <a:off x="0" y="4598504"/>
            <a:ext cx="12192000" cy="2259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F6FF33-3A0A-47E0-BC52-8963657724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243" b="98225" l="3356" r="91275">
                        <a14:foregroundMark x1="29866" y1="81657" x2="29866" y2="81657"/>
                        <a14:foregroundMark x1="26510" y1="82840" x2="26510" y2="82840"/>
                        <a14:foregroundMark x1="23826" y1="85799" x2="23826" y2="85799"/>
                        <a14:foregroundMark x1="88255" y1="33136" x2="88255" y2="33136"/>
                        <a14:foregroundMark x1="69128" y1="44379" x2="68456" y2="46154"/>
                        <a14:foregroundMark x1="68456" y1="46154" x2="68456" y2="46154"/>
                        <a14:foregroundMark x1="67785" y1="49704" x2="67785" y2="49704"/>
                        <a14:foregroundMark x1="6040" y1="52663" x2="6040" y2="52663"/>
                        <a14:foregroundMark x1="5705" y1="50888" x2="5705" y2="50888"/>
                        <a14:foregroundMark x1="8389" y1="49112" x2="8389" y2="49112"/>
                        <a14:foregroundMark x1="10738" y1="52071" x2="10738" y2="52071"/>
                        <a14:foregroundMark x1="10738" y1="52071" x2="10738" y2="52071"/>
                        <a14:foregroundMark x1="10403" y1="52663" x2="10403" y2="52663"/>
                        <a14:foregroundMark x1="19128" y1="79290" x2="19128" y2="79290"/>
                        <a14:foregroundMark x1="13758" y1="78698" x2="13758" y2="78698"/>
                        <a14:foregroundMark x1="13087" y1="78698" x2="13087" y2="78698"/>
                        <a14:foregroundMark x1="13087" y1="78698" x2="13087" y2="78698"/>
                        <a14:foregroundMark x1="13087" y1="78107" x2="13087" y2="78107"/>
                        <a14:foregroundMark x1="13087" y1="72189" x2="13087" y2="72189"/>
                        <a14:foregroundMark x1="13423" y1="69822" x2="13423" y2="69822"/>
                        <a14:foregroundMark x1="13423" y1="69822" x2="13423" y2="69822"/>
                        <a14:foregroundMark x1="13087" y1="85799" x2="13087" y2="85799"/>
                        <a14:foregroundMark x1="13087" y1="85799" x2="13087" y2="85799"/>
                        <a14:foregroundMark x1="12752" y1="85799" x2="12752" y2="85799"/>
                        <a14:foregroundMark x1="12752" y1="85799" x2="12752" y2="86982"/>
                        <a14:foregroundMark x1="12752" y1="86982" x2="12752" y2="86982"/>
                        <a14:foregroundMark x1="12752" y1="87574" x2="12752" y2="87574"/>
                        <a14:foregroundMark x1="13087" y1="86391" x2="13087" y2="86391"/>
                        <a14:foregroundMark x1="13758" y1="85207" x2="13758" y2="85207"/>
                        <a14:foregroundMark x1="72483" y1="94675" x2="72483" y2="94675"/>
                        <a14:foregroundMark x1="72483" y1="94675" x2="72483" y2="94675"/>
                        <a14:foregroundMark x1="72483" y1="94675" x2="72483" y2="94675"/>
                        <a14:foregroundMark x1="74161" y1="92308" x2="74161" y2="92308"/>
                        <a14:foregroundMark x1="74161" y1="92308" x2="74161" y2="92308"/>
                        <a14:foregroundMark x1="74161" y1="92308" x2="74161" y2="92308"/>
                        <a14:foregroundMark x1="74161" y1="92308" x2="74161" y2="92308"/>
                        <a14:foregroundMark x1="13087" y1="86982" x2="13087" y2="86982"/>
                        <a14:foregroundMark x1="12752" y1="86982" x2="12752" y2="86982"/>
                        <a14:foregroundMark x1="12416" y1="87574" x2="12416" y2="87574"/>
                        <a14:foregroundMark x1="11745" y1="84024" x2="11745" y2="84024"/>
                        <a14:foregroundMark x1="11409" y1="82249" x2="9396" y2="81065"/>
                        <a14:foregroundMark x1="7047" y1="78107" x2="7047" y2="78107"/>
                        <a14:foregroundMark x1="7047" y1="78107" x2="7047" y2="78107"/>
                        <a14:foregroundMark x1="9060" y1="92308" x2="9060" y2="92308"/>
                        <a14:foregroundMark x1="9060" y1="92308" x2="9060" y2="92308"/>
                        <a14:foregroundMark x1="9060" y1="92308" x2="9060" y2="92308"/>
                        <a14:foregroundMark x1="9396" y1="91124" x2="9396" y2="91124"/>
                        <a14:foregroundMark x1="8054" y1="87574" x2="8054" y2="87574"/>
                        <a14:foregroundMark x1="3356" y1="87574" x2="3356" y2="88757"/>
                        <a14:foregroundMark x1="3356" y1="88757" x2="3356" y2="88757"/>
                        <a14:foregroundMark x1="3356" y1="88757" x2="3356" y2="88757"/>
                        <a14:foregroundMark x1="5705" y1="87574" x2="5705" y2="87574"/>
                        <a14:foregroundMark x1="5705" y1="82840" x2="5705" y2="82840"/>
                        <a14:foregroundMark x1="5705" y1="82249" x2="5705" y2="82249"/>
                        <a14:foregroundMark x1="5705" y1="82249" x2="5705" y2="82249"/>
                        <a14:foregroundMark x1="5705" y1="81065" x2="5705" y2="81065"/>
                        <a14:foregroundMark x1="5705" y1="68639" x2="5705" y2="68639"/>
                        <a14:foregroundMark x1="6376" y1="62722" x2="6376" y2="62722"/>
                        <a14:foregroundMark x1="6376" y1="62130" x2="6376" y2="62130"/>
                        <a14:foregroundMark x1="6376" y1="62130" x2="6376" y2="62130"/>
                        <a14:foregroundMark x1="6376" y1="62130" x2="6376" y2="62130"/>
                        <a14:foregroundMark x1="7047" y1="60355" x2="7047" y2="60355"/>
                        <a14:foregroundMark x1="7718" y1="59172" x2="7718" y2="59172"/>
                        <a14:foregroundMark x1="8389" y1="55030" x2="8725" y2="53846"/>
                        <a14:foregroundMark x1="8725" y1="51479" x2="9396" y2="47929"/>
                        <a14:foregroundMark x1="9732" y1="45562" x2="10067" y2="44379"/>
                        <a14:foregroundMark x1="10067" y1="44379" x2="10067" y2="44379"/>
                        <a14:foregroundMark x1="10067" y1="43787" x2="10738" y2="43195"/>
                        <a14:foregroundMark x1="19128" y1="42604" x2="20134" y2="42604"/>
                        <a14:foregroundMark x1="20470" y1="42604" x2="20470" y2="42604"/>
                        <a14:foregroundMark x1="20470" y1="43195" x2="20470" y2="43195"/>
                        <a14:foregroundMark x1="20470" y1="43787" x2="20470" y2="43787"/>
                        <a14:foregroundMark x1="20470" y1="43787" x2="20470" y2="43787"/>
                        <a14:foregroundMark x1="15101" y1="44970" x2="15101" y2="44970"/>
                        <a14:foregroundMark x1="41275" y1="43787" x2="41275" y2="43787"/>
                        <a14:foregroundMark x1="41275" y1="43787" x2="41275" y2="43787"/>
                        <a14:foregroundMark x1="41275" y1="43787" x2="41275" y2="43787"/>
                        <a14:foregroundMark x1="51007" y1="44379" x2="51007" y2="44379"/>
                        <a14:foregroundMark x1="51678" y1="44970" x2="51678" y2="44970"/>
                        <a14:foregroundMark x1="51678" y1="44970" x2="51678" y2="44970"/>
                        <a14:foregroundMark x1="37584" y1="49112" x2="37584" y2="49112"/>
                        <a14:foregroundMark x1="36913" y1="49112" x2="36913" y2="49112"/>
                        <a14:foregroundMark x1="36913" y1="49112" x2="35235" y2="48521"/>
                        <a14:foregroundMark x1="19799" y1="44970" x2="19799" y2="44970"/>
                        <a14:foregroundMark x1="18792" y1="44970" x2="16779" y2="46746"/>
                        <a14:foregroundMark x1="16779" y1="46746" x2="16779" y2="46746"/>
                        <a14:foregroundMark x1="27852" y1="47929" x2="27852" y2="47929"/>
                        <a14:foregroundMark x1="21812" y1="46746" x2="21812" y2="46746"/>
                        <a14:foregroundMark x1="21812" y1="46746" x2="21812" y2="46746"/>
                        <a14:foregroundMark x1="21812" y1="46746" x2="21812" y2="46746"/>
                        <a14:foregroundMark x1="21477" y1="46746" x2="22819" y2="44970"/>
                        <a14:foregroundMark x1="22819" y1="44970" x2="22819" y2="44970"/>
                        <a14:foregroundMark x1="23154" y1="44970" x2="23154" y2="44970"/>
                        <a14:foregroundMark x1="23154" y1="44970" x2="23154" y2="44970"/>
                        <a14:foregroundMark x1="24161" y1="44379" x2="24161" y2="44379"/>
                        <a14:foregroundMark x1="25839" y1="46154" x2="25839" y2="46154"/>
                        <a14:foregroundMark x1="27852" y1="46746" x2="27852" y2="46746"/>
                        <a14:foregroundMark x1="28523" y1="46154" x2="28523" y2="46154"/>
                        <a14:foregroundMark x1="30201" y1="44970" x2="31208" y2="44970"/>
                        <a14:foregroundMark x1="31879" y1="44970" x2="31879" y2="44970"/>
                        <a14:foregroundMark x1="31879" y1="44970" x2="31879" y2="44970"/>
                        <a14:foregroundMark x1="31879" y1="44970" x2="31879" y2="44970"/>
                        <a14:foregroundMark x1="35570" y1="44379" x2="36242" y2="44379"/>
                        <a14:foregroundMark x1="36242" y1="44379" x2="36913" y2="44970"/>
                        <a14:foregroundMark x1="38255" y1="44970" x2="38255" y2="44970"/>
                        <a14:foregroundMark x1="39262" y1="44970" x2="41275" y2="44970"/>
                        <a14:foregroundMark x1="42282" y1="44970" x2="44966" y2="44970"/>
                        <a14:foregroundMark x1="45302" y1="45562" x2="46644" y2="45562"/>
                        <a14:foregroundMark x1="46644" y1="45562" x2="49664" y2="46154"/>
                        <a14:foregroundMark x1="50336" y1="46746" x2="52013" y2="46746"/>
                        <a14:foregroundMark x1="52349" y1="47929" x2="53356" y2="47929"/>
                        <a14:foregroundMark x1="54362" y1="48521" x2="59060" y2="48521"/>
                        <a14:foregroundMark x1="58054" y1="44379" x2="58054" y2="44379"/>
                        <a14:foregroundMark x1="58054" y1="44379" x2="58054" y2="44379"/>
                        <a14:foregroundMark x1="58054" y1="44379" x2="58725" y2="43787"/>
                        <a14:foregroundMark x1="59396" y1="43787" x2="59396" y2="43787"/>
                        <a14:foregroundMark x1="59396" y1="43787" x2="61745" y2="43787"/>
                        <a14:foregroundMark x1="63087" y1="46154" x2="63087" y2="46154"/>
                        <a14:foregroundMark x1="64430" y1="43195" x2="64430" y2="43195"/>
                        <a14:foregroundMark x1="65772" y1="41420" x2="65772" y2="41420"/>
                        <a14:foregroundMark x1="65772" y1="40828" x2="65772" y2="40828"/>
                        <a14:foregroundMark x1="65772" y1="40828" x2="66779" y2="40828"/>
                        <a14:foregroundMark x1="71477" y1="38462" x2="72819" y2="38462"/>
                        <a14:foregroundMark x1="73490" y1="38462" x2="73490" y2="38462"/>
                        <a14:foregroundMark x1="74161" y1="38462" x2="74161" y2="38462"/>
                        <a14:foregroundMark x1="75839" y1="39053" x2="81879" y2="39645"/>
                        <a14:foregroundMark x1="82886" y1="39645" x2="82886" y2="39645"/>
                        <a14:foregroundMark x1="87919" y1="39645" x2="90604" y2="39645"/>
                        <a14:foregroundMark x1="91275" y1="42604" x2="89597" y2="49112"/>
                        <a14:foregroundMark x1="88591" y1="49704" x2="87919" y2="55030"/>
                        <a14:foregroundMark x1="87919" y1="55621" x2="87919" y2="55621"/>
                        <a14:foregroundMark x1="87919" y1="55621" x2="87919" y2="58580"/>
                        <a14:foregroundMark x1="87584" y1="59763" x2="87584" y2="65089"/>
                        <a14:foregroundMark x1="87919" y1="65089" x2="88591" y2="66864"/>
                        <a14:foregroundMark x1="80201" y1="83432" x2="80201" y2="83432"/>
                        <a14:foregroundMark x1="79195" y1="84615" x2="78523" y2="86391"/>
                        <a14:foregroundMark x1="76510" y1="88757" x2="76510" y2="88757"/>
                        <a14:foregroundMark x1="76846" y1="90533" x2="76846" y2="90533"/>
                        <a14:foregroundMark x1="81208" y1="92899" x2="81208" y2="92899"/>
                        <a14:foregroundMark x1="81544" y1="93491" x2="81544" y2="95266"/>
                        <a14:foregroundMark x1="79530" y1="95858" x2="79530" y2="95858"/>
                        <a14:foregroundMark x1="76846" y1="95266" x2="76846" y2="95266"/>
                        <a14:foregroundMark x1="72148" y1="91716" x2="60738" y2="91716"/>
                        <a14:foregroundMark x1="60738" y1="91716" x2="60738" y2="91716"/>
                        <a14:foregroundMark x1="60067" y1="92899" x2="60067" y2="92899"/>
                        <a14:foregroundMark x1="60067" y1="92899" x2="60067" y2="92899"/>
                        <a14:foregroundMark x1="56040" y1="94083" x2="55705" y2="94675"/>
                        <a14:foregroundMark x1="55034" y1="95266" x2="55034" y2="95266"/>
                        <a14:foregroundMark x1="51007" y1="94675" x2="51007" y2="946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91" y="1636586"/>
            <a:ext cx="6723988" cy="38132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99AA4C-9274-4D6D-AC79-496CD64CD2BF}"/>
              </a:ext>
            </a:extLst>
          </p:cNvPr>
          <p:cNvSpPr txBox="1"/>
          <p:nvPr/>
        </p:nvSpPr>
        <p:spPr>
          <a:xfrm>
            <a:off x="7611249" y="831264"/>
            <a:ext cx="42832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</a:t>
            </a:r>
            <a:r>
              <a:rPr lang="bn-IN" sz="13000" b="1" dirty="0">
                <a:latin typeface="NikoshBAN" panose="02000000000000000000" pitchFamily="2" charset="0"/>
                <a:cs typeface="NikoshBAN" panose="02000000000000000000" pitchFamily="2" charset="0"/>
              </a:rPr>
              <a:t>কা </a:t>
            </a:r>
            <a:endParaRPr lang="en-US" sz="1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D87B9B-BC14-4270-82B7-8C6397152ABC}"/>
              </a:ext>
            </a:extLst>
          </p:cNvPr>
          <p:cNvSpPr txBox="1"/>
          <p:nvPr/>
        </p:nvSpPr>
        <p:spPr>
          <a:xfrm>
            <a:off x="8038300" y="2228406"/>
            <a:ext cx="195383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1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87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B6E7F-0B0F-4E57-A0C9-A78399FA9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326" y="-179726"/>
            <a:ext cx="2249619" cy="1249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65528C-659D-412E-9092-D9C7C9C54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7826" y="0"/>
            <a:ext cx="1274174" cy="1249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5C4FD3-E2D1-41BC-9CA2-BFDD0A0C09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042" b="85547" l="0" r="100000">
                        <a14:foregroundMark x1="77672" y1="56771" x2="77672" y2="56771"/>
                        <a14:foregroundMark x1="77526" y1="55599" x2="77526" y2="55599"/>
                        <a14:foregroundMark x1="31259" y1="59505" x2="31259" y2="59505"/>
                        <a14:foregroundMark x1="30381" y1="73568" x2="30381" y2="73568"/>
                        <a14:foregroundMark x1="30381" y1="69661" x2="30381" y2="69661"/>
                        <a14:foregroundMark x1="30673" y1="66667" x2="30673" y2="66667"/>
                        <a14:foregroundMark x1="31113" y1="63411" x2="30966" y2="63411"/>
                        <a14:foregroundMark x1="36091" y1="67188" x2="36091" y2="67188"/>
                        <a14:foregroundMark x1="4026" y1="72396" x2="4026" y2="72396"/>
                        <a14:foregroundMark x1="1830" y1="74089" x2="1830" y2="74089"/>
                        <a14:foregroundMark x1="7613" y1="73047" x2="7613" y2="73047"/>
                        <a14:foregroundMark x1="7613" y1="73047" x2="7613" y2="73047"/>
                        <a14:foregroundMark x1="7467" y1="72786" x2="7467" y2="72786"/>
                        <a14:foregroundMark x1="7467" y1="72786" x2="7467" y2="72786"/>
                        <a14:foregroundMark x1="13763" y1="72656" x2="13763" y2="72656"/>
                        <a14:foregroundMark x1="13909" y1="72656" x2="13909" y2="72656"/>
                        <a14:foregroundMark x1="18741" y1="72656" x2="18741" y2="72656"/>
                        <a14:foregroundMark x1="16105" y1="72786" x2="16105" y2="72786"/>
                        <a14:foregroundMark x1="16105" y1="72786" x2="15666" y2="72786"/>
                        <a14:foregroundMark x1="14714" y1="73568" x2="14714" y2="73568"/>
                        <a14:foregroundMark x1="14714" y1="73568" x2="14714" y2="73568"/>
                        <a14:foregroundMark x1="14714" y1="73568" x2="14568" y2="74870"/>
                        <a14:foregroundMark x1="14056" y1="75781" x2="14056" y2="75781"/>
                        <a14:foregroundMark x1="13763" y1="75781" x2="13763" y2="75781"/>
                        <a14:foregroundMark x1="13031" y1="74349" x2="13031" y2="74349"/>
                        <a14:foregroundMark x1="13031" y1="74349" x2="13031" y2="74349"/>
                        <a14:foregroundMark x1="13031" y1="74349" x2="13031" y2="74349"/>
                        <a14:foregroundMark x1="13177" y1="73047" x2="13177" y2="73047"/>
                        <a14:foregroundMark x1="13324" y1="72786" x2="13324" y2="72786"/>
                        <a14:foregroundMark x1="11933" y1="74349" x2="11933" y2="74349"/>
                        <a14:foregroundMark x1="11933" y1="74609" x2="11933" y2="74609"/>
                        <a14:foregroundMark x1="11493" y1="74870" x2="11493" y2="74870"/>
                        <a14:foregroundMark x1="11493" y1="74870" x2="11493" y2="74870"/>
                        <a14:foregroundMark x1="8785" y1="74609" x2="8346" y2="74870"/>
                        <a14:foregroundMark x1="439" y1="74349" x2="439" y2="74349"/>
                        <a14:foregroundMark x1="439" y1="74609" x2="439" y2="74609"/>
                        <a14:foregroundMark x1="439" y1="74609" x2="439" y2="74609"/>
                        <a14:foregroundMark x1="30673" y1="73047" x2="30673" y2="73047"/>
                        <a14:foregroundMark x1="28917" y1="73047" x2="28917" y2="73047"/>
                        <a14:foregroundMark x1="28624" y1="73047" x2="28184" y2="73568"/>
                        <a14:foregroundMark x1="28184" y1="73568" x2="28184" y2="73568"/>
                        <a14:foregroundMark x1="28184" y1="73568" x2="28184" y2="73568"/>
                        <a14:foregroundMark x1="28038" y1="73568" x2="28038" y2="73568"/>
                        <a14:foregroundMark x1="27086" y1="73568" x2="27086" y2="73568"/>
                        <a14:foregroundMark x1="26135" y1="73828" x2="26135" y2="73828"/>
                        <a14:foregroundMark x1="26794" y1="72135" x2="26794" y2="72135"/>
                        <a14:foregroundMark x1="25256" y1="71875" x2="25256" y2="71875"/>
                        <a14:foregroundMark x1="25037" y1="70443" x2="25037" y2="70443"/>
                        <a14:foregroundMark x1="25037" y1="69922" x2="25037" y2="69922"/>
                        <a14:foregroundMark x1="25037" y1="69141" x2="25037" y2="69141"/>
                        <a14:foregroundMark x1="25110" y1="68880" x2="25110" y2="68880"/>
                        <a14:foregroundMark x1="25110" y1="68620" x2="25110" y2="68620"/>
                        <a14:foregroundMark x1="24012" y1="65234" x2="24012" y2="65234"/>
                        <a14:foregroundMark x1="34553" y1="68099" x2="34553" y2="68099"/>
                        <a14:foregroundMark x1="34553" y1="68099" x2="34553" y2="68099"/>
                        <a14:foregroundMark x1="44729" y1="68620" x2="44729" y2="68620"/>
                        <a14:foregroundMark x1="54319" y1="72396" x2="54319" y2="72396"/>
                        <a14:foregroundMark x1="54466" y1="72396" x2="54466" y2="72396"/>
                        <a14:foregroundMark x1="54466" y1="72396" x2="54466" y2="72396"/>
                        <a14:foregroundMark x1="52635" y1="69401" x2="52635" y2="69401"/>
                        <a14:foregroundMark x1="52635" y1="69141" x2="52635" y2="69141"/>
                        <a14:foregroundMark x1="55271" y1="70833" x2="55271" y2="70833"/>
                        <a14:foregroundMark x1="56223" y1="70833" x2="56223" y2="70833"/>
                        <a14:foregroundMark x1="56955" y1="70833" x2="57394" y2="70833"/>
                        <a14:foregroundMark x1="57760" y1="71615" x2="59151" y2="71875"/>
                        <a14:foregroundMark x1="59736" y1="71875" x2="59736" y2="71875"/>
                        <a14:foregroundMark x1="60102" y1="70573" x2="60102" y2="70573"/>
                        <a14:foregroundMark x1="60395" y1="69661" x2="60688" y2="68880"/>
                        <a14:foregroundMark x1="60835" y1="67188" x2="60835" y2="67188"/>
                        <a14:foregroundMark x1="61640" y1="66146" x2="61640" y2="66146"/>
                        <a14:foregroundMark x1="76354" y1="64714" x2="76354" y2="64714"/>
                        <a14:foregroundMark x1="77672" y1="66406" x2="77672" y2="66406"/>
                        <a14:foregroundMark x1="76794" y1="59245" x2="76794" y2="59245"/>
                        <a14:foregroundMark x1="76794" y1="59245" x2="76794" y2="59245"/>
                        <a14:foregroundMark x1="76940" y1="54036" x2="76940" y2="54036"/>
                        <a14:foregroundMark x1="78184" y1="55859" x2="78184" y2="55859"/>
                        <a14:foregroundMark x1="78477" y1="55990" x2="78477" y2="55990"/>
                        <a14:foregroundMark x1="78477" y1="56250" x2="78477" y2="56250"/>
                        <a14:foregroundMark x1="78770" y1="56771" x2="78770" y2="58073"/>
                        <a14:foregroundMark x1="78770" y1="58073" x2="78770" y2="58073"/>
                        <a14:foregroundMark x1="78624" y1="58464" x2="78038" y2="59245"/>
                        <a14:foregroundMark x1="78038" y1="59245" x2="78038" y2="59245"/>
                        <a14:foregroundMark x1="75988" y1="54818" x2="75988" y2="54818"/>
                        <a14:foregroundMark x1="75988" y1="54818" x2="75988" y2="54818"/>
                        <a14:foregroundMark x1="79283" y1="71354" x2="79283" y2="71354"/>
                        <a14:foregroundMark x1="79429" y1="71615" x2="79429" y2="71615"/>
                        <a14:foregroundMark x1="79136" y1="67188" x2="79136" y2="67188"/>
                        <a14:foregroundMark x1="79136" y1="64974" x2="79136" y2="64974"/>
                        <a14:foregroundMark x1="79136" y1="64714" x2="79136" y2="64714"/>
                        <a14:foregroundMark x1="85286" y1="71094" x2="85286" y2="71094"/>
                        <a14:foregroundMark x1="85578" y1="71094" x2="85578" y2="71094"/>
                        <a14:foregroundMark x1="85725" y1="71094" x2="85725" y2="71094"/>
                        <a14:foregroundMark x1="87116" y1="73047" x2="87116" y2="73047"/>
                        <a14:foregroundMark x1="87189" y1="73307" x2="87189" y2="74349"/>
                        <a14:foregroundMark x1="87189" y1="75130" x2="87189" y2="76042"/>
                        <a14:foregroundMark x1="86969" y1="76302" x2="86969" y2="76302"/>
                        <a14:foregroundMark x1="85725" y1="74609" x2="85725" y2="74609"/>
                        <a14:foregroundMark x1="85139" y1="74089" x2="84553" y2="74089"/>
                        <a14:foregroundMark x1="84041" y1="74089" x2="84041" y2="74089"/>
                        <a14:foregroundMark x1="83895" y1="74089" x2="83895" y2="74089"/>
                        <a14:foregroundMark x1="83163" y1="73307" x2="83163" y2="73307"/>
                        <a14:foregroundMark x1="82504" y1="72135" x2="82504" y2="72135"/>
                        <a14:foregroundMark x1="81772" y1="70833" x2="81772" y2="70833"/>
                        <a14:foregroundMark x1="79429" y1="68880" x2="79429" y2="68880"/>
                        <a14:foregroundMark x1="80966" y1="70443" x2="80966" y2="70443"/>
                        <a14:foregroundMark x1="79868" y1="69401" x2="79868" y2="69401"/>
                        <a14:foregroundMark x1="96120" y1="67969" x2="96120" y2="67969"/>
                        <a14:foregroundMark x1="96559" y1="67188" x2="96559" y2="67188"/>
                        <a14:foregroundMark x1="98463" y1="75130" x2="98463" y2="75130"/>
                        <a14:foregroundMark x1="98755" y1="75521" x2="98755" y2="75521"/>
                        <a14:foregroundMark x1="98755" y1="75521" x2="98755" y2="75521"/>
                        <a14:foregroundMark x1="98463" y1="73828" x2="98463" y2="73828"/>
                        <a14:foregroundMark x1="98316" y1="72396" x2="98316" y2="72396"/>
                        <a14:foregroundMark x1="97950" y1="71875" x2="97365" y2="72396"/>
                        <a14:foregroundMark x1="97365" y1="72396" x2="97365" y2="72396"/>
                        <a14:foregroundMark x1="97072" y1="72656" x2="97072" y2="72656"/>
                        <a14:foregroundMark x1="96779" y1="70833" x2="96779" y2="70833"/>
                        <a14:foregroundMark x1="88360" y1="70182" x2="88360" y2="70182"/>
                        <a14:foregroundMark x1="87482" y1="70833" x2="87482" y2="70833"/>
                        <a14:foregroundMark x1="92899" y1="70443" x2="92899" y2="70443"/>
                        <a14:foregroundMark x1="93924" y1="74089" x2="93924" y2="74870"/>
                        <a14:foregroundMark x1="48170" y1="70182" x2="48170" y2="70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42" b="15152"/>
          <a:stretch/>
        </p:blipFill>
        <p:spPr>
          <a:xfrm>
            <a:off x="0" y="4598504"/>
            <a:ext cx="12192000" cy="22594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198015-BE27-4ACB-9EC0-AE848B1D0AA5}"/>
              </a:ext>
            </a:extLst>
          </p:cNvPr>
          <p:cNvSpPr txBox="1"/>
          <p:nvPr/>
        </p:nvSpPr>
        <p:spPr>
          <a:xfrm>
            <a:off x="781879" y="689836"/>
            <a:ext cx="104029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বলোতো এই বর্ণের নাম কি 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630F87-0B20-4A53-8B31-D94223316E45}"/>
              </a:ext>
            </a:extLst>
          </p:cNvPr>
          <p:cNvSpPr txBox="1"/>
          <p:nvPr/>
        </p:nvSpPr>
        <p:spPr>
          <a:xfrm>
            <a:off x="3525078" y="1961323"/>
            <a:ext cx="33395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endParaRPr lang="en-US" sz="20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99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B6E7F-0B0F-4E57-A0C9-A78399FA91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78326" y="-179726"/>
            <a:ext cx="2249619" cy="1249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65528C-659D-412E-9092-D9C7C9C54E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17826" y="0"/>
            <a:ext cx="1274174" cy="1249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5C4FD3-E2D1-41BC-9CA2-BFDD0A0C09D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1042" b="85547" l="0" r="100000">
                        <a14:foregroundMark x1="77672" y1="56771" x2="77672" y2="56771"/>
                        <a14:foregroundMark x1="77526" y1="55599" x2="77526" y2="55599"/>
                        <a14:foregroundMark x1="31259" y1="59505" x2="31259" y2="59505"/>
                        <a14:foregroundMark x1="30381" y1="73568" x2="30381" y2="73568"/>
                        <a14:foregroundMark x1="30381" y1="69661" x2="30381" y2="69661"/>
                        <a14:foregroundMark x1="30673" y1="66667" x2="30673" y2="66667"/>
                        <a14:foregroundMark x1="31113" y1="63411" x2="30966" y2="63411"/>
                        <a14:foregroundMark x1="36091" y1="67188" x2="36091" y2="67188"/>
                        <a14:foregroundMark x1="4026" y1="72396" x2="4026" y2="72396"/>
                        <a14:foregroundMark x1="1830" y1="74089" x2="1830" y2="74089"/>
                        <a14:foregroundMark x1="7613" y1="73047" x2="7613" y2="73047"/>
                        <a14:foregroundMark x1="7613" y1="73047" x2="7613" y2="73047"/>
                        <a14:foregroundMark x1="7467" y1="72786" x2="7467" y2="72786"/>
                        <a14:foregroundMark x1="7467" y1="72786" x2="7467" y2="72786"/>
                        <a14:foregroundMark x1="13763" y1="72656" x2="13763" y2="72656"/>
                        <a14:foregroundMark x1="13909" y1="72656" x2="13909" y2="72656"/>
                        <a14:foregroundMark x1="18741" y1="72656" x2="18741" y2="72656"/>
                        <a14:foregroundMark x1="16105" y1="72786" x2="16105" y2="72786"/>
                        <a14:foregroundMark x1="16105" y1="72786" x2="15666" y2="72786"/>
                        <a14:foregroundMark x1="14714" y1="73568" x2="14714" y2="73568"/>
                        <a14:foregroundMark x1="14714" y1="73568" x2="14714" y2="73568"/>
                        <a14:foregroundMark x1="14714" y1="73568" x2="14568" y2="74870"/>
                        <a14:foregroundMark x1="14056" y1="75781" x2="14056" y2="75781"/>
                        <a14:foregroundMark x1="13763" y1="75781" x2="13763" y2="75781"/>
                        <a14:foregroundMark x1="13031" y1="74349" x2="13031" y2="74349"/>
                        <a14:foregroundMark x1="13031" y1="74349" x2="13031" y2="74349"/>
                        <a14:foregroundMark x1="13031" y1="74349" x2="13031" y2="74349"/>
                        <a14:foregroundMark x1="13177" y1="73047" x2="13177" y2="73047"/>
                        <a14:foregroundMark x1="13324" y1="72786" x2="13324" y2="72786"/>
                        <a14:foregroundMark x1="11933" y1="74349" x2="11933" y2="74349"/>
                        <a14:foregroundMark x1="11933" y1="74609" x2="11933" y2="74609"/>
                        <a14:foregroundMark x1="11493" y1="74870" x2="11493" y2="74870"/>
                        <a14:foregroundMark x1="11493" y1="74870" x2="11493" y2="74870"/>
                        <a14:foregroundMark x1="8785" y1="74609" x2="8346" y2="74870"/>
                        <a14:foregroundMark x1="439" y1="74349" x2="439" y2="74349"/>
                        <a14:foregroundMark x1="439" y1="74609" x2="439" y2="74609"/>
                        <a14:foregroundMark x1="439" y1="74609" x2="439" y2="74609"/>
                        <a14:foregroundMark x1="30673" y1="73047" x2="30673" y2="73047"/>
                        <a14:foregroundMark x1="28917" y1="73047" x2="28917" y2="73047"/>
                        <a14:foregroundMark x1="28624" y1="73047" x2="28184" y2="73568"/>
                        <a14:foregroundMark x1="28184" y1="73568" x2="28184" y2="73568"/>
                        <a14:foregroundMark x1="28184" y1="73568" x2="28184" y2="73568"/>
                        <a14:foregroundMark x1="28038" y1="73568" x2="28038" y2="73568"/>
                        <a14:foregroundMark x1="27086" y1="73568" x2="27086" y2="73568"/>
                        <a14:foregroundMark x1="26135" y1="73828" x2="26135" y2="73828"/>
                        <a14:foregroundMark x1="26794" y1="72135" x2="26794" y2="72135"/>
                        <a14:foregroundMark x1="25256" y1="71875" x2="25256" y2="71875"/>
                        <a14:foregroundMark x1="25037" y1="70443" x2="25037" y2="70443"/>
                        <a14:foregroundMark x1="25037" y1="69922" x2="25037" y2="69922"/>
                        <a14:foregroundMark x1="25037" y1="69141" x2="25037" y2="69141"/>
                        <a14:foregroundMark x1="25110" y1="68880" x2="25110" y2="68880"/>
                        <a14:foregroundMark x1="25110" y1="68620" x2="25110" y2="68620"/>
                        <a14:foregroundMark x1="24012" y1="65234" x2="24012" y2="65234"/>
                        <a14:foregroundMark x1="34553" y1="68099" x2="34553" y2="68099"/>
                        <a14:foregroundMark x1="34553" y1="68099" x2="34553" y2="68099"/>
                        <a14:foregroundMark x1="44729" y1="68620" x2="44729" y2="68620"/>
                        <a14:foregroundMark x1="54319" y1="72396" x2="54319" y2="72396"/>
                        <a14:foregroundMark x1="54466" y1="72396" x2="54466" y2="72396"/>
                        <a14:foregroundMark x1="54466" y1="72396" x2="54466" y2="72396"/>
                        <a14:foregroundMark x1="52635" y1="69401" x2="52635" y2="69401"/>
                        <a14:foregroundMark x1="52635" y1="69141" x2="52635" y2="69141"/>
                        <a14:foregroundMark x1="55271" y1="70833" x2="55271" y2="70833"/>
                        <a14:foregroundMark x1="56223" y1="70833" x2="56223" y2="70833"/>
                        <a14:foregroundMark x1="56955" y1="70833" x2="57394" y2="70833"/>
                        <a14:foregroundMark x1="57760" y1="71615" x2="59151" y2="71875"/>
                        <a14:foregroundMark x1="59736" y1="71875" x2="59736" y2="71875"/>
                        <a14:foregroundMark x1="60102" y1="70573" x2="60102" y2="70573"/>
                        <a14:foregroundMark x1="60395" y1="69661" x2="60688" y2="68880"/>
                        <a14:foregroundMark x1="60835" y1="67188" x2="60835" y2="67188"/>
                        <a14:foregroundMark x1="61640" y1="66146" x2="61640" y2="66146"/>
                        <a14:foregroundMark x1="76354" y1="64714" x2="76354" y2="64714"/>
                        <a14:foregroundMark x1="77672" y1="66406" x2="77672" y2="66406"/>
                        <a14:foregroundMark x1="76794" y1="59245" x2="76794" y2="59245"/>
                        <a14:foregroundMark x1="76794" y1="59245" x2="76794" y2="59245"/>
                        <a14:foregroundMark x1="76940" y1="54036" x2="76940" y2="54036"/>
                        <a14:foregroundMark x1="78184" y1="55859" x2="78184" y2="55859"/>
                        <a14:foregroundMark x1="78477" y1="55990" x2="78477" y2="55990"/>
                        <a14:foregroundMark x1="78477" y1="56250" x2="78477" y2="56250"/>
                        <a14:foregroundMark x1="78770" y1="56771" x2="78770" y2="58073"/>
                        <a14:foregroundMark x1="78770" y1="58073" x2="78770" y2="58073"/>
                        <a14:foregroundMark x1="78624" y1="58464" x2="78038" y2="59245"/>
                        <a14:foregroundMark x1="78038" y1="59245" x2="78038" y2="59245"/>
                        <a14:foregroundMark x1="75988" y1="54818" x2="75988" y2="54818"/>
                        <a14:foregroundMark x1="75988" y1="54818" x2="75988" y2="54818"/>
                        <a14:foregroundMark x1="79283" y1="71354" x2="79283" y2="71354"/>
                        <a14:foregroundMark x1="79429" y1="71615" x2="79429" y2="71615"/>
                        <a14:foregroundMark x1="79136" y1="67188" x2="79136" y2="67188"/>
                        <a14:foregroundMark x1="79136" y1="64974" x2="79136" y2="64974"/>
                        <a14:foregroundMark x1="79136" y1="64714" x2="79136" y2="64714"/>
                        <a14:foregroundMark x1="85286" y1="71094" x2="85286" y2="71094"/>
                        <a14:foregroundMark x1="85578" y1="71094" x2="85578" y2="71094"/>
                        <a14:foregroundMark x1="85725" y1="71094" x2="85725" y2="71094"/>
                        <a14:foregroundMark x1="87116" y1="73047" x2="87116" y2="73047"/>
                        <a14:foregroundMark x1="87189" y1="73307" x2="87189" y2="74349"/>
                        <a14:foregroundMark x1="87189" y1="75130" x2="87189" y2="76042"/>
                        <a14:foregroundMark x1="86969" y1="76302" x2="86969" y2="76302"/>
                        <a14:foregroundMark x1="85725" y1="74609" x2="85725" y2="74609"/>
                        <a14:foregroundMark x1="85139" y1="74089" x2="84553" y2="74089"/>
                        <a14:foregroundMark x1="84041" y1="74089" x2="84041" y2="74089"/>
                        <a14:foregroundMark x1="83895" y1="74089" x2="83895" y2="74089"/>
                        <a14:foregroundMark x1="83163" y1="73307" x2="83163" y2="73307"/>
                        <a14:foregroundMark x1="82504" y1="72135" x2="82504" y2="72135"/>
                        <a14:foregroundMark x1="81772" y1="70833" x2="81772" y2="70833"/>
                        <a14:foregroundMark x1="79429" y1="68880" x2="79429" y2="68880"/>
                        <a14:foregroundMark x1="80966" y1="70443" x2="80966" y2="70443"/>
                        <a14:foregroundMark x1="79868" y1="69401" x2="79868" y2="69401"/>
                        <a14:foregroundMark x1="96120" y1="67969" x2="96120" y2="67969"/>
                        <a14:foregroundMark x1="96559" y1="67188" x2="96559" y2="67188"/>
                        <a14:foregroundMark x1="98463" y1="75130" x2="98463" y2="75130"/>
                        <a14:foregroundMark x1="98755" y1="75521" x2="98755" y2="75521"/>
                        <a14:foregroundMark x1="98755" y1="75521" x2="98755" y2="75521"/>
                        <a14:foregroundMark x1="98463" y1="73828" x2="98463" y2="73828"/>
                        <a14:foregroundMark x1="98316" y1="72396" x2="98316" y2="72396"/>
                        <a14:foregroundMark x1="97950" y1="71875" x2="97365" y2="72396"/>
                        <a14:foregroundMark x1="97365" y1="72396" x2="97365" y2="72396"/>
                        <a14:foregroundMark x1="97072" y1="72656" x2="97072" y2="72656"/>
                        <a14:foregroundMark x1="96779" y1="70833" x2="96779" y2="70833"/>
                        <a14:foregroundMark x1="88360" y1="70182" x2="88360" y2="70182"/>
                        <a14:foregroundMark x1="87482" y1="70833" x2="87482" y2="70833"/>
                        <a14:foregroundMark x1="92899" y1="70443" x2="92899" y2="70443"/>
                        <a14:foregroundMark x1="93924" y1="74089" x2="93924" y2="74870"/>
                        <a14:foregroundMark x1="48170" y1="70182" x2="48170" y2="70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42" b="15152"/>
          <a:stretch/>
        </p:blipFill>
        <p:spPr>
          <a:xfrm>
            <a:off x="0" y="4598504"/>
            <a:ext cx="12192000" cy="22594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580CAF-1BA5-47FA-B20C-A43384905866}"/>
              </a:ext>
            </a:extLst>
          </p:cNvPr>
          <p:cNvSpPr txBox="1"/>
          <p:nvPr/>
        </p:nvSpPr>
        <p:spPr>
          <a:xfrm>
            <a:off x="1619939" y="84923"/>
            <a:ext cx="86423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এসো বর্ণগুলো এক সাথে পড়ি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A352EE-0D51-4BC2-93C9-33262676AEC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9948" b="74219" l="25110" r="92094">
                        <a14:foregroundMark x1="33529" y1="45703" x2="33529" y2="45703"/>
                        <a14:foregroundMark x1="30820" y1="54297" x2="30820" y2="54297"/>
                        <a14:foregroundMark x1="60688" y1="50781" x2="60688" y2="50781"/>
                        <a14:foregroundMark x1="74671" y1="48958" x2="74671" y2="48958"/>
                        <a14:foregroundMark x1="87189" y1="47135" x2="87189" y2="47135"/>
                        <a14:foregroundMark x1="86603" y1="43620" x2="86603" y2="43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36" t="34991" r="7632" b="33948"/>
          <a:stretch/>
        </p:blipFill>
        <p:spPr>
          <a:xfrm>
            <a:off x="291548" y="1729310"/>
            <a:ext cx="11170349" cy="36734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EDE614-0A06-44B4-B893-6C9F1BBEC0CA}"/>
              </a:ext>
            </a:extLst>
          </p:cNvPr>
          <p:cNvSpPr txBox="1"/>
          <p:nvPr/>
        </p:nvSpPr>
        <p:spPr>
          <a:xfrm>
            <a:off x="459062" y="1928004"/>
            <a:ext cx="18929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0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E1E4FC-8E80-4C81-AF79-145E84243A11}"/>
              </a:ext>
            </a:extLst>
          </p:cNvPr>
          <p:cNvSpPr txBox="1"/>
          <p:nvPr/>
        </p:nvSpPr>
        <p:spPr>
          <a:xfrm>
            <a:off x="2739468" y="1981006"/>
            <a:ext cx="20213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endParaRPr lang="en-US" sz="20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77C8CD-29B8-4C9A-A2E1-7037D823B3E9}"/>
              </a:ext>
            </a:extLst>
          </p:cNvPr>
          <p:cNvSpPr txBox="1"/>
          <p:nvPr/>
        </p:nvSpPr>
        <p:spPr>
          <a:xfrm>
            <a:off x="5256126" y="2129862"/>
            <a:ext cx="1773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20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8AB31D-944F-4742-ACE6-8A74CDD47909}"/>
              </a:ext>
            </a:extLst>
          </p:cNvPr>
          <p:cNvSpPr txBox="1"/>
          <p:nvPr/>
        </p:nvSpPr>
        <p:spPr>
          <a:xfrm>
            <a:off x="7431227" y="2118241"/>
            <a:ext cx="16885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20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1F6C87-ECC8-4411-8D2B-F677810E3A6C}"/>
              </a:ext>
            </a:extLst>
          </p:cNvPr>
          <p:cNvSpPr txBox="1"/>
          <p:nvPr/>
        </p:nvSpPr>
        <p:spPr>
          <a:xfrm>
            <a:off x="9699980" y="2118240"/>
            <a:ext cx="16120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20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ত">
            <a:hlinkClick r:id="" action="ppaction://media"/>
            <a:extLst>
              <a:ext uri="{FF2B5EF4-FFF2-40B4-BE49-F238E27FC236}">
                <a16:creationId xmlns:a16="http://schemas.microsoft.com/office/drawing/2014/main" id="{AC43B642-4414-4A59-80F8-07E0FE6F36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28145" y="3092945"/>
            <a:ext cx="487363" cy="487363"/>
          </a:xfrm>
          <a:prstGeom prst="rect">
            <a:avLst/>
          </a:prstGeom>
        </p:spPr>
      </p:pic>
      <p:pic>
        <p:nvPicPr>
          <p:cNvPr id="14" name="থ">
            <a:hlinkClick r:id="" action="ppaction://media"/>
            <a:extLst>
              <a:ext uri="{FF2B5EF4-FFF2-40B4-BE49-F238E27FC236}">
                <a16:creationId xmlns:a16="http://schemas.microsoft.com/office/drawing/2014/main" id="{0BA9F6B1-2339-475B-B6E2-A0DF9EFACD6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188483" y="3215926"/>
            <a:ext cx="487363" cy="487363"/>
          </a:xfrm>
          <a:prstGeom prst="rect">
            <a:avLst/>
          </a:prstGeom>
        </p:spPr>
      </p:pic>
      <p:pic>
        <p:nvPicPr>
          <p:cNvPr id="15" name="দ">
            <a:hlinkClick r:id="" action="ppaction://media"/>
            <a:extLst>
              <a:ext uri="{FF2B5EF4-FFF2-40B4-BE49-F238E27FC236}">
                <a16:creationId xmlns:a16="http://schemas.microsoft.com/office/drawing/2014/main" id="{DA306CF7-8972-42F1-BF55-058F3E70B3D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608636" y="3447926"/>
            <a:ext cx="487363" cy="487363"/>
          </a:xfrm>
          <a:prstGeom prst="rect">
            <a:avLst/>
          </a:prstGeom>
        </p:spPr>
      </p:pic>
      <p:pic>
        <p:nvPicPr>
          <p:cNvPr id="16" name="ধ">
            <a:hlinkClick r:id="" action="ppaction://media"/>
            <a:extLst>
              <a:ext uri="{FF2B5EF4-FFF2-40B4-BE49-F238E27FC236}">
                <a16:creationId xmlns:a16="http://schemas.microsoft.com/office/drawing/2014/main" id="{C7263AFE-7CBF-4613-9B5D-5BC0673A041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031806" y="3275169"/>
            <a:ext cx="487363" cy="487363"/>
          </a:xfrm>
          <a:prstGeom prst="rect">
            <a:avLst/>
          </a:prstGeom>
        </p:spPr>
      </p:pic>
      <p:pic>
        <p:nvPicPr>
          <p:cNvPr id="17" name="ন">
            <a:hlinkClick r:id="" action="ppaction://media"/>
            <a:extLst>
              <a:ext uri="{FF2B5EF4-FFF2-40B4-BE49-F238E27FC236}">
                <a16:creationId xmlns:a16="http://schemas.microsoft.com/office/drawing/2014/main" id="{6FC9D020-92B4-480A-BF0F-27B6267CB9A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262320" y="35130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4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5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1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7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D0424-7A4B-442E-AA72-9DA4EA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95" b="54973" l="42948" r="5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8123" r="40000" b="43155"/>
          <a:stretch/>
        </p:blipFill>
        <p:spPr>
          <a:xfrm>
            <a:off x="0" y="-181702"/>
            <a:ext cx="2249711" cy="1249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B38E0-0244-4F8C-BF74-F62D0AFDA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43" b="71224" l="37189" r="95388">
                        <a14:foregroundMark x1="38067" y1="67188" x2="38067" y2="67188"/>
                        <a14:foregroundMark x1="37921" y1="62370" x2="37921" y2="62370"/>
                        <a14:foregroundMark x1="37921" y1="58073" x2="37921" y2="58073"/>
                        <a14:foregroundMark x1="38067" y1="53776" x2="38067" y2="53776"/>
                        <a14:foregroundMark x1="38873" y1="45313" x2="38873" y2="45313"/>
                        <a14:foregroundMark x1="39971" y1="44792" x2="39971" y2="44792"/>
                        <a14:foregroundMark x1="41069" y1="45313" x2="41069" y2="45313"/>
                        <a14:foregroundMark x1="40044" y1="42448" x2="40044" y2="42448"/>
                        <a14:foregroundMark x1="38726" y1="39583" x2="38726" y2="39583"/>
                        <a14:foregroundMark x1="39751" y1="39583" x2="39751" y2="39583"/>
                        <a14:foregroundMark x1="40996" y1="39453" x2="40996" y2="39453"/>
                        <a14:foregroundMark x1="42533" y1="35286" x2="42606" y2="35286"/>
                        <a14:foregroundMark x1="41654" y1="34505" x2="41654" y2="34505"/>
                        <a14:foregroundMark x1="42020" y1="29948" x2="42020" y2="29948"/>
                        <a14:foregroundMark x1="44583" y1="31380" x2="44583" y2="31380"/>
                        <a14:foregroundMark x1="45461" y1="26432" x2="45461" y2="26432"/>
                        <a14:foregroundMark x1="49927" y1="24609" x2="49927" y2="24609"/>
                        <a14:foregroundMark x1="72621" y1="30859" x2="77672" y2="31120"/>
                        <a14:foregroundMark x1="62518" y1="28906" x2="62518" y2="28906"/>
                        <a14:foregroundMark x1="45827" y1="40234" x2="45827" y2="40234"/>
                        <a14:foregroundMark x1="61201" y1="39063" x2="61201" y2="39063"/>
                        <a14:foregroundMark x1="61201" y1="39063" x2="61201" y2="39063"/>
                        <a14:foregroundMark x1="55124" y1="46875" x2="55124" y2="46875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3953" y1="45964" x2="53953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173" y1="44792" x2="54173" y2="44792"/>
                        <a14:foregroundMark x1="54173" y1="44792" x2="54173" y2="44792"/>
                        <a14:foregroundMark x1="54173" y1="44792" x2="54173" y2="44792"/>
                        <a14:foregroundMark x1="54539" y1="53516" x2="54539" y2="53516"/>
                        <a14:foregroundMark x1="54539" y1="53516" x2="54539" y2="53516"/>
                        <a14:foregroundMark x1="54539" y1="53516" x2="54539" y2="53516"/>
                        <a14:foregroundMark x1="48902" y1="57031" x2="48902" y2="57031"/>
                        <a14:foregroundMark x1="46779" y1="56510" x2="46779" y2="56510"/>
                        <a14:foregroundMark x1="46779" y1="56510" x2="46779" y2="56510"/>
                        <a14:foregroundMark x1="46706" y1="56510" x2="46706" y2="56510"/>
                        <a14:foregroundMark x1="46706" y1="56510" x2="46706" y2="56510"/>
                        <a14:foregroundMark x1="46706" y1="56510" x2="46706" y2="56510"/>
                        <a14:foregroundMark x1="46047" y1="53776" x2="46047" y2="53776"/>
                        <a14:foregroundMark x1="46047" y1="53776" x2="46047" y2="53776"/>
                        <a14:foregroundMark x1="46047" y1="53776" x2="46047" y2="5377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1801" y1="58333" x2="41801" y2="58333"/>
                        <a14:foregroundMark x1="41801" y1="58333" x2="41801" y2="58333"/>
                        <a14:foregroundMark x1="41801" y1="58333" x2="41801" y2="58333"/>
                        <a14:foregroundMark x1="41801" y1="58073" x2="41801" y2="58073"/>
                        <a14:foregroundMark x1="41801" y1="57813" x2="41801" y2="57813"/>
                        <a14:foregroundMark x1="39824" y1="56641" x2="39824" y2="56641"/>
                        <a14:foregroundMark x1="39751" y1="57161" x2="39751" y2="57161"/>
                        <a14:foregroundMark x1="40190" y1="56510" x2="40190" y2="56510"/>
                        <a14:foregroundMark x1="40264" y1="56510" x2="40264" y2="56510"/>
                        <a14:foregroundMark x1="40337" y1="56380" x2="40337" y2="56380"/>
                        <a14:foregroundMark x1="44583" y1="31510" x2="44583" y2="31510"/>
                        <a14:foregroundMark x1="47438" y1="27995" x2="47438" y2="27995"/>
                        <a14:foregroundMark x1="46925" y1="25521" x2="46925" y2="25521"/>
                        <a14:foregroundMark x1="52196" y1="27865" x2="52196" y2="27865"/>
                        <a14:foregroundMark x1="53807" y1="27734" x2="53807" y2="27734"/>
                        <a14:foregroundMark x1="48389" y1="29557" x2="48389" y2="29557"/>
                        <a14:foregroundMark x1="46779" y1="29557" x2="46779" y2="29557"/>
                        <a14:foregroundMark x1="44070" y1="33724" x2="44070" y2="33724"/>
                        <a14:foregroundMark x1="56149" y1="27995" x2="56149" y2="27995"/>
                        <a14:foregroundMark x1="58053" y1="31771" x2="58053" y2="31771"/>
                        <a14:foregroundMark x1="56076" y1="31771" x2="56076" y2="31771"/>
                        <a14:foregroundMark x1="59517" y1="33464" x2="59517" y2="33464"/>
                        <a14:foregroundMark x1="60542" y1="37891" x2="60542" y2="37891"/>
                        <a14:foregroundMark x1="59810" y1="40625" x2="59810" y2="40625"/>
                        <a14:foregroundMark x1="60176" y1="39844" x2="60176" y2="39844"/>
                        <a14:foregroundMark x1="60249" y1="39844" x2="60249" y2="39844"/>
                        <a14:foregroundMark x1="60322" y1="39844" x2="60322" y2="39844"/>
                        <a14:foregroundMark x1="60322" y1="39844" x2="60322" y2="39844"/>
                        <a14:foregroundMark x1="60469" y1="39844" x2="60469" y2="39844"/>
                        <a14:foregroundMark x1="60981" y1="39583" x2="60981" y2="39583"/>
                        <a14:foregroundMark x1="60981" y1="39583" x2="60981" y2="39583"/>
                        <a14:foregroundMark x1="60688" y1="38932" x2="60688" y2="38932"/>
                        <a14:foregroundMark x1="60469" y1="38932" x2="60469" y2="38932"/>
                        <a14:foregroundMark x1="60469" y1="38932" x2="60469" y2="38932"/>
                        <a14:foregroundMark x1="60469" y1="38802" x2="60469" y2="38802"/>
                        <a14:foregroundMark x1="60469" y1="38672" x2="60469" y2="38672"/>
                        <a14:foregroundMark x1="60469" y1="38672" x2="60469" y2="38672"/>
                        <a14:foregroundMark x1="57613" y1="31771" x2="57613" y2="31771"/>
                        <a14:foregroundMark x1="56955" y1="32292" x2="57028" y2="31771"/>
                        <a14:foregroundMark x1="61493" y1="43490" x2="61493" y2="43490"/>
                        <a14:foregroundMark x1="61567" y1="45703" x2="61567" y2="45703"/>
                        <a14:foregroundMark x1="94510" y1="55859" x2="94510" y2="55859"/>
                        <a14:foregroundMark x1="94510" y1="55859" x2="94510" y2="55859"/>
                        <a14:foregroundMark x1="94510" y1="55859" x2="94510" y2="55859"/>
                        <a14:foregroundMark x1="61786" y1="52474" x2="61786" y2="52474"/>
                        <a14:foregroundMark x1="61786" y1="60807" x2="61786" y2="60807"/>
                        <a14:foregroundMark x1="61713" y1="68229" x2="61713" y2="68229"/>
                        <a14:foregroundMark x1="59370" y1="68099" x2="59370" y2="68099"/>
                        <a14:foregroundMark x1="56662" y1="68099" x2="56662" y2="68099"/>
                        <a14:foregroundMark x1="85944" y1="20443" x2="85944" y2="20443"/>
                        <a14:foregroundMark x1="86091" y1="20443" x2="86091" y2="20443"/>
                        <a14:foregroundMark x1="95388" y1="26953" x2="95388" y2="26953"/>
                        <a14:foregroundMark x1="95388" y1="26953" x2="95388" y2="26953"/>
                        <a14:foregroundMark x1="48755" y1="34635" x2="48755" y2="34635"/>
                        <a14:foregroundMark x1="48755" y1="34635" x2="48755" y2="34635"/>
                        <a14:foregroundMark x1="48755" y1="34635" x2="48755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9048" y1="38151" x2="49048" y2="38151"/>
                        <a14:foregroundMark x1="49122" y1="38411" x2="49122" y2="38411"/>
                        <a14:foregroundMark x1="49268" y1="38672" x2="49268" y2="38672"/>
                        <a14:foregroundMark x1="49634" y1="37891" x2="49927" y2="37240"/>
                        <a14:foregroundMark x1="50073" y1="37109" x2="50073" y2="37109"/>
                        <a14:foregroundMark x1="50220" y1="36328" x2="50439" y2="35938"/>
                        <a14:foregroundMark x1="50586" y1="35417" x2="50805" y2="35026"/>
                        <a14:foregroundMark x1="50805" y1="34766" x2="50805" y2="34766"/>
                        <a14:foregroundMark x1="51025" y1="34505" x2="51245" y2="34375"/>
                        <a14:foregroundMark x1="51245" y1="34375" x2="51537" y2="33984"/>
                        <a14:foregroundMark x1="51537" y1="33984" x2="51537" y2="33984"/>
                        <a14:foregroundMark x1="51611" y1="33854" x2="51611" y2="33854"/>
                        <a14:foregroundMark x1="51757" y1="33594" x2="52123" y2="32943"/>
                        <a14:foregroundMark x1="52196" y1="32943" x2="52489" y2="32813"/>
                        <a14:foregroundMark x1="52489" y1="32813" x2="52489" y2="32813"/>
                        <a14:foregroundMark x1="40044" y1="48307" x2="40044" y2="48307"/>
                        <a14:foregroundMark x1="40044" y1="48438" x2="40044" y2="48438"/>
                        <a14:foregroundMark x1="40117" y1="48438" x2="40117" y2="48438"/>
                        <a14:foregroundMark x1="40117" y1="48438" x2="40117" y2="48438"/>
                        <a14:foregroundMark x1="40117" y1="48438" x2="40117" y2="48438"/>
                        <a14:foregroundMark x1="40117" y1="48438" x2="4004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145" r="36185" b="30984"/>
          <a:stretch/>
        </p:blipFill>
        <p:spPr>
          <a:xfrm>
            <a:off x="10916653" y="111252"/>
            <a:ext cx="1275347" cy="1249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3C6E01-CFF1-464C-9C21-F7FF9F36D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96384"/>
            <a:ext cx="12192000" cy="22616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37100F-EDB1-4941-8265-60EAD4119164}"/>
              </a:ext>
            </a:extLst>
          </p:cNvPr>
          <p:cNvSpPr txBox="1"/>
          <p:nvPr/>
        </p:nvSpPr>
        <p:spPr>
          <a:xfrm>
            <a:off x="1967947" y="-45982"/>
            <a:ext cx="82561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খালি ঘরে </a:t>
            </a:r>
            <a:r>
              <a:rPr kumimoji="0" lang="bn-IN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পরের</a:t>
            </a:r>
            <a:r>
              <a:rPr kumimoji="0" lang="bn-BD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বর্ণ</a:t>
            </a:r>
            <a:r>
              <a:rPr kumimoji="0" lang="bn-IN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টি</a:t>
            </a:r>
            <a:r>
              <a:rPr kumimoji="0" lang="bn-BD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লিখি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92849F52-F7AF-40FA-9E25-2521A284CF4B}"/>
              </a:ext>
            </a:extLst>
          </p:cNvPr>
          <p:cNvGraphicFramePr>
            <a:graphicFrameLocks noGrp="1"/>
          </p:cNvGraphicFramePr>
          <p:nvPr/>
        </p:nvGraphicFramePr>
        <p:xfrm>
          <a:off x="2190604" y="1569533"/>
          <a:ext cx="5437462" cy="405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9814">
                  <a:extLst>
                    <a:ext uri="{9D8B030D-6E8A-4147-A177-3AD203B41FA5}">
                      <a16:colId xmlns:a16="http://schemas.microsoft.com/office/drawing/2014/main" val="65204806"/>
                    </a:ext>
                  </a:extLst>
                </a:gridCol>
                <a:gridCol w="2757648">
                  <a:extLst>
                    <a:ext uri="{9D8B030D-6E8A-4147-A177-3AD203B41FA5}">
                      <a16:colId xmlns:a16="http://schemas.microsoft.com/office/drawing/2014/main" val="2443770802"/>
                    </a:ext>
                  </a:extLst>
                </a:gridCol>
              </a:tblGrid>
              <a:tr h="112650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1BD2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1BD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997835"/>
                  </a:ext>
                </a:extLst>
              </a:tr>
              <a:tr h="146402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1BD2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1BD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283706"/>
                  </a:ext>
                </a:extLst>
              </a:tr>
              <a:tr h="146402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1BD2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1BD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19578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949ADEB-EF26-4D13-B8C0-7C2E22057748}"/>
              </a:ext>
            </a:extLst>
          </p:cNvPr>
          <p:cNvSpPr txBox="1"/>
          <p:nvPr/>
        </p:nvSpPr>
        <p:spPr>
          <a:xfrm>
            <a:off x="2708631" y="1322196"/>
            <a:ext cx="18553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12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027209-682E-433C-A9F9-01DBB9270167}"/>
              </a:ext>
            </a:extLst>
          </p:cNvPr>
          <p:cNvSpPr txBox="1"/>
          <p:nvPr/>
        </p:nvSpPr>
        <p:spPr>
          <a:xfrm>
            <a:off x="12192000" y="1592168"/>
            <a:ext cx="14444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endParaRPr lang="en-US" sz="12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958F45-96B2-433D-B4F6-B03A4FAFC82B}"/>
              </a:ext>
            </a:extLst>
          </p:cNvPr>
          <p:cNvSpPr txBox="1"/>
          <p:nvPr/>
        </p:nvSpPr>
        <p:spPr>
          <a:xfrm>
            <a:off x="2642974" y="2573416"/>
            <a:ext cx="18553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12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A9138B-9657-40FB-930D-DCD668A58C7C}"/>
              </a:ext>
            </a:extLst>
          </p:cNvPr>
          <p:cNvSpPr txBox="1"/>
          <p:nvPr/>
        </p:nvSpPr>
        <p:spPr>
          <a:xfrm>
            <a:off x="12387623" y="2792740"/>
            <a:ext cx="20042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12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05A4DA-0939-4A34-A246-69CA6BDD5EC7}"/>
              </a:ext>
            </a:extLst>
          </p:cNvPr>
          <p:cNvSpPr txBox="1"/>
          <p:nvPr/>
        </p:nvSpPr>
        <p:spPr>
          <a:xfrm>
            <a:off x="2476038" y="4028204"/>
            <a:ext cx="1572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12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16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-0.54557 -0.060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79" y="-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-0.54362 -0.012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D0424-7A4B-442E-AA72-9DA4EA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95" b="54973" l="42948" r="5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8123" r="40000" b="43155"/>
          <a:stretch/>
        </p:blipFill>
        <p:spPr>
          <a:xfrm>
            <a:off x="-160421" y="-176462"/>
            <a:ext cx="2249711" cy="1249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B38E0-0244-4F8C-BF74-F62D0AFDA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43" b="71224" l="37189" r="95388">
                        <a14:foregroundMark x1="38067" y1="67188" x2="38067" y2="67188"/>
                        <a14:foregroundMark x1="37921" y1="62370" x2="37921" y2="62370"/>
                        <a14:foregroundMark x1="37921" y1="58073" x2="37921" y2="58073"/>
                        <a14:foregroundMark x1="38067" y1="53776" x2="38067" y2="53776"/>
                        <a14:foregroundMark x1="38873" y1="45313" x2="38873" y2="45313"/>
                        <a14:foregroundMark x1="39971" y1="44792" x2="39971" y2="44792"/>
                        <a14:foregroundMark x1="41069" y1="45313" x2="41069" y2="45313"/>
                        <a14:foregroundMark x1="40044" y1="42448" x2="40044" y2="42448"/>
                        <a14:foregroundMark x1="38726" y1="39583" x2="38726" y2="39583"/>
                        <a14:foregroundMark x1="39751" y1="39583" x2="39751" y2="39583"/>
                        <a14:foregroundMark x1="40996" y1="39453" x2="40996" y2="39453"/>
                        <a14:foregroundMark x1="42533" y1="35286" x2="42606" y2="35286"/>
                        <a14:foregroundMark x1="41654" y1="34505" x2="41654" y2="34505"/>
                        <a14:foregroundMark x1="42020" y1="29948" x2="42020" y2="29948"/>
                        <a14:foregroundMark x1="44583" y1="31380" x2="44583" y2="31380"/>
                        <a14:foregroundMark x1="45461" y1="26432" x2="45461" y2="26432"/>
                        <a14:foregroundMark x1="49927" y1="24609" x2="49927" y2="24609"/>
                        <a14:foregroundMark x1="72621" y1="30859" x2="77672" y2="31120"/>
                        <a14:foregroundMark x1="62518" y1="28906" x2="62518" y2="28906"/>
                        <a14:foregroundMark x1="45827" y1="40234" x2="45827" y2="40234"/>
                        <a14:foregroundMark x1="61201" y1="39063" x2="61201" y2="39063"/>
                        <a14:foregroundMark x1="61201" y1="39063" x2="61201" y2="39063"/>
                        <a14:foregroundMark x1="55124" y1="46875" x2="55124" y2="46875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3953" y1="45964" x2="53953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173" y1="44792" x2="54173" y2="44792"/>
                        <a14:foregroundMark x1="54173" y1="44792" x2="54173" y2="44792"/>
                        <a14:foregroundMark x1="54173" y1="44792" x2="54173" y2="44792"/>
                        <a14:foregroundMark x1="54539" y1="53516" x2="54539" y2="53516"/>
                        <a14:foregroundMark x1="54539" y1="53516" x2="54539" y2="53516"/>
                        <a14:foregroundMark x1="54539" y1="53516" x2="54539" y2="53516"/>
                        <a14:foregroundMark x1="48902" y1="57031" x2="48902" y2="57031"/>
                        <a14:foregroundMark x1="46779" y1="56510" x2="46779" y2="56510"/>
                        <a14:foregroundMark x1="46779" y1="56510" x2="46779" y2="56510"/>
                        <a14:foregroundMark x1="46706" y1="56510" x2="46706" y2="56510"/>
                        <a14:foregroundMark x1="46706" y1="56510" x2="46706" y2="56510"/>
                        <a14:foregroundMark x1="46706" y1="56510" x2="46706" y2="56510"/>
                        <a14:foregroundMark x1="46047" y1="53776" x2="46047" y2="53776"/>
                        <a14:foregroundMark x1="46047" y1="53776" x2="46047" y2="53776"/>
                        <a14:foregroundMark x1="46047" y1="53776" x2="46047" y2="5377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1801" y1="58333" x2="41801" y2="58333"/>
                        <a14:foregroundMark x1="41801" y1="58333" x2="41801" y2="58333"/>
                        <a14:foregroundMark x1="41801" y1="58333" x2="41801" y2="58333"/>
                        <a14:foregroundMark x1="41801" y1="58073" x2="41801" y2="58073"/>
                        <a14:foregroundMark x1="41801" y1="57813" x2="41801" y2="57813"/>
                        <a14:foregroundMark x1="39824" y1="56641" x2="39824" y2="56641"/>
                        <a14:foregroundMark x1="39751" y1="57161" x2="39751" y2="57161"/>
                        <a14:foregroundMark x1="40190" y1="56510" x2="40190" y2="56510"/>
                        <a14:foregroundMark x1="40264" y1="56510" x2="40264" y2="56510"/>
                        <a14:foregroundMark x1="40337" y1="56380" x2="40337" y2="56380"/>
                        <a14:foregroundMark x1="44583" y1="31510" x2="44583" y2="31510"/>
                        <a14:foregroundMark x1="47438" y1="27995" x2="47438" y2="27995"/>
                        <a14:foregroundMark x1="46925" y1="25521" x2="46925" y2="25521"/>
                        <a14:foregroundMark x1="52196" y1="27865" x2="52196" y2="27865"/>
                        <a14:foregroundMark x1="53807" y1="27734" x2="53807" y2="27734"/>
                        <a14:foregroundMark x1="48389" y1="29557" x2="48389" y2="29557"/>
                        <a14:foregroundMark x1="46779" y1="29557" x2="46779" y2="29557"/>
                        <a14:foregroundMark x1="44070" y1="33724" x2="44070" y2="33724"/>
                        <a14:foregroundMark x1="56149" y1="27995" x2="56149" y2="27995"/>
                        <a14:foregroundMark x1="58053" y1="31771" x2="58053" y2="31771"/>
                        <a14:foregroundMark x1="56076" y1="31771" x2="56076" y2="31771"/>
                        <a14:foregroundMark x1="59517" y1="33464" x2="59517" y2="33464"/>
                        <a14:foregroundMark x1="60542" y1="37891" x2="60542" y2="37891"/>
                        <a14:foregroundMark x1="59810" y1="40625" x2="59810" y2="40625"/>
                        <a14:foregroundMark x1="60176" y1="39844" x2="60176" y2="39844"/>
                        <a14:foregroundMark x1="60249" y1="39844" x2="60249" y2="39844"/>
                        <a14:foregroundMark x1="60322" y1="39844" x2="60322" y2="39844"/>
                        <a14:foregroundMark x1="60322" y1="39844" x2="60322" y2="39844"/>
                        <a14:foregroundMark x1="60469" y1="39844" x2="60469" y2="39844"/>
                        <a14:foregroundMark x1="60981" y1="39583" x2="60981" y2="39583"/>
                        <a14:foregroundMark x1="60981" y1="39583" x2="60981" y2="39583"/>
                        <a14:foregroundMark x1="60688" y1="38932" x2="60688" y2="38932"/>
                        <a14:foregroundMark x1="60469" y1="38932" x2="60469" y2="38932"/>
                        <a14:foregroundMark x1="60469" y1="38932" x2="60469" y2="38932"/>
                        <a14:foregroundMark x1="60469" y1="38802" x2="60469" y2="38802"/>
                        <a14:foregroundMark x1="60469" y1="38672" x2="60469" y2="38672"/>
                        <a14:foregroundMark x1="60469" y1="38672" x2="60469" y2="38672"/>
                        <a14:foregroundMark x1="57613" y1="31771" x2="57613" y2="31771"/>
                        <a14:foregroundMark x1="56955" y1="32292" x2="57028" y2="31771"/>
                        <a14:foregroundMark x1="61493" y1="43490" x2="61493" y2="43490"/>
                        <a14:foregroundMark x1="61567" y1="45703" x2="61567" y2="45703"/>
                        <a14:foregroundMark x1="94510" y1="55859" x2="94510" y2="55859"/>
                        <a14:foregroundMark x1="94510" y1="55859" x2="94510" y2="55859"/>
                        <a14:foregroundMark x1="94510" y1="55859" x2="94510" y2="55859"/>
                        <a14:foregroundMark x1="61786" y1="52474" x2="61786" y2="52474"/>
                        <a14:foregroundMark x1="61786" y1="60807" x2="61786" y2="60807"/>
                        <a14:foregroundMark x1="61713" y1="68229" x2="61713" y2="68229"/>
                        <a14:foregroundMark x1="59370" y1="68099" x2="59370" y2="68099"/>
                        <a14:foregroundMark x1="56662" y1="68099" x2="56662" y2="68099"/>
                        <a14:foregroundMark x1="85944" y1="20443" x2="85944" y2="20443"/>
                        <a14:foregroundMark x1="86091" y1="20443" x2="86091" y2="20443"/>
                        <a14:foregroundMark x1="95388" y1="26953" x2="95388" y2="26953"/>
                        <a14:foregroundMark x1="95388" y1="26953" x2="95388" y2="26953"/>
                        <a14:foregroundMark x1="48755" y1="34635" x2="48755" y2="34635"/>
                        <a14:foregroundMark x1="48755" y1="34635" x2="48755" y2="34635"/>
                        <a14:foregroundMark x1="48755" y1="34635" x2="48755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9048" y1="38151" x2="49048" y2="38151"/>
                        <a14:foregroundMark x1="49122" y1="38411" x2="49122" y2="38411"/>
                        <a14:foregroundMark x1="49268" y1="38672" x2="49268" y2="38672"/>
                        <a14:foregroundMark x1="49634" y1="37891" x2="49927" y2="37240"/>
                        <a14:foregroundMark x1="50073" y1="37109" x2="50073" y2="37109"/>
                        <a14:foregroundMark x1="50220" y1="36328" x2="50439" y2="35938"/>
                        <a14:foregroundMark x1="50586" y1="35417" x2="50805" y2="35026"/>
                        <a14:foregroundMark x1="50805" y1="34766" x2="50805" y2="34766"/>
                        <a14:foregroundMark x1="51025" y1="34505" x2="51245" y2="34375"/>
                        <a14:foregroundMark x1="51245" y1="34375" x2="51537" y2="33984"/>
                        <a14:foregroundMark x1="51537" y1="33984" x2="51537" y2="33984"/>
                        <a14:foregroundMark x1="51611" y1="33854" x2="51611" y2="33854"/>
                        <a14:foregroundMark x1="51757" y1="33594" x2="52123" y2="32943"/>
                        <a14:foregroundMark x1="52196" y1="32943" x2="52489" y2="32813"/>
                        <a14:foregroundMark x1="52489" y1="32813" x2="52489" y2="32813"/>
                        <a14:foregroundMark x1="40044" y1="48307" x2="40044" y2="48307"/>
                        <a14:foregroundMark x1="40044" y1="48438" x2="40044" y2="48438"/>
                        <a14:foregroundMark x1="40117" y1="48438" x2="40117" y2="48438"/>
                        <a14:foregroundMark x1="40117" y1="48438" x2="40117" y2="48438"/>
                        <a14:foregroundMark x1="40117" y1="48438" x2="40117" y2="48438"/>
                        <a14:foregroundMark x1="40117" y1="48438" x2="4004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145" r="36185" b="30984"/>
          <a:stretch/>
        </p:blipFill>
        <p:spPr>
          <a:xfrm>
            <a:off x="10916653" y="111252"/>
            <a:ext cx="1275347" cy="1249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3C6E01-CFF1-464C-9C21-F7FF9F36D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96384"/>
            <a:ext cx="12192000" cy="22616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3D0BF6-4A38-4B56-84A2-9238E60C0F59}"/>
              </a:ext>
            </a:extLst>
          </p:cNvPr>
          <p:cNvSpPr txBox="1"/>
          <p:nvPr/>
        </p:nvSpPr>
        <p:spPr>
          <a:xfrm>
            <a:off x="2782957" y="0"/>
            <a:ext cx="69308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IN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বর্ণ দিয়ে শব্দ বলি/ চর্চা </a:t>
            </a:r>
            <a:endParaRPr lang="en-US" dirty="0"/>
          </a:p>
        </p:txBody>
      </p:sp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145EFA08-6E6D-4CFC-88F3-DF3D301A0A5E}"/>
              </a:ext>
            </a:extLst>
          </p:cNvPr>
          <p:cNvGraphicFramePr>
            <a:graphicFrameLocks noGrp="1"/>
          </p:cNvGraphicFramePr>
          <p:nvPr/>
        </p:nvGraphicFramePr>
        <p:xfrm>
          <a:off x="192156" y="1370916"/>
          <a:ext cx="11807688" cy="5162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5896">
                  <a:extLst>
                    <a:ext uri="{9D8B030D-6E8A-4147-A177-3AD203B41FA5}">
                      <a16:colId xmlns:a16="http://schemas.microsoft.com/office/drawing/2014/main" val="4152436006"/>
                    </a:ext>
                  </a:extLst>
                </a:gridCol>
                <a:gridCol w="3935896">
                  <a:extLst>
                    <a:ext uri="{9D8B030D-6E8A-4147-A177-3AD203B41FA5}">
                      <a16:colId xmlns:a16="http://schemas.microsoft.com/office/drawing/2014/main" val="2388276276"/>
                    </a:ext>
                  </a:extLst>
                </a:gridCol>
                <a:gridCol w="3935896">
                  <a:extLst>
                    <a:ext uri="{9D8B030D-6E8A-4147-A177-3AD203B41FA5}">
                      <a16:colId xmlns:a16="http://schemas.microsoft.com/office/drawing/2014/main" val="609214236"/>
                    </a:ext>
                  </a:extLst>
                </a:gridCol>
              </a:tblGrid>
              <a:tr h="1381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748184"/>
                  </a:ext>
                </a:extLst>
              </a:tr>
              <a:tr h="1381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178812"/>
                  </a:ext>
                </a:extLst>
              </a:tr>
              <a:tr h="1381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982818"/>
                  </a:ext>
                </a:extLst>
              </a:tr>
              <a:tr h="10176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87486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465C7FB-0F67-4F27-ABD3-7DDA307D9A0E}"/>
              </a:ext>
            </a:extLst>
          </p:cNvPr>
          <p:cNvSpPr txBox="1"/>
          <p:nvPr/>
        </p:nvSpPr>
        <p:spPr>
          <a:xfrm>
            <a:off x="-708991" y="1401273"/>
            <a:ext cx="1673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72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325918-3AE3-4FD0-86EA-4B786076FEDE}"/>
              </a:ext>
            </a:extLst>
          </p:cNvPr>
          <p:cNvSpPr txBox="1"/>
          <p:nvPr/>
        </p:nvSpPr>
        <p:spPr>
          <a:xfrm>
            <a:off x="-1039337" y="2828835"/>
            <a:ext cx="1192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endParaRPr lang="en-US" sz="72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985CF1-85CD-48C0-AE83-3D26C9EA6045}"/>
              </a:ext>
            </a:extLst>
          </p:cNvPr>
          <p:cNvSpPr txBox="1"/>
          <p:nvPr/>
        </p:nvSpPr>
        <p:spPr>
          <a:xfrm>
            <a:off x="-994786" y="4264488"/>
            <a:ext cx="14047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88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C0CBFC-CBC2-430E-B99D-FFEC52AA423A}"/>
              </a:ext>
            </a:extLst>
          </p:cNvPr>
          <p:cNvSpPr txBox="1"/>
          <p:nvPr/>
        </p:nvSpPr>
        <p:spPr>
          <a:xfrm>
            <a:off x="-942997" y="5464817"/>
            <a:ext cx="1885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72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0A6C84-1740-4CC4-BDC8-F78BFF8D11CE}"/>
              </a:ext>
            </a:extLst>
          </p:cNvPr>
          <p:cNvSpPr txBox="1"/>
          <p:nvPr/>
        </p:nvSpPr>
        <p:spPr>
          <a:xfrm>
            <a:off x="-2596204" y="1393183"/>
            <a:ext cx="1961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তবলা 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32AC6F-76C6-4AD9-88EF-897CD71D831F}"/>
              </a:ext>
            </a:extLst>
          </p:cNvPr>
          <p:cNvSpPr txBox="1"/>
          <p:nvPr/>
        </p:nvSpPr>
        <p:spPr>
          <a:xfrm>
            <a:off x="-4711495" y="1364856"/>
            <a:ext cx="2562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তিমি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1EC535-C11B-4257-A15B-9FDB3FD07315}"/>
              </a:ext>
            </a:extLst>
          </p:cNvPr>
          <p:cNvSpPr txBox="1"/>
          <p:nvPr/>
        </p:nvSpPr>
        <p:spPr>
          <a:xfrm>
            <a:off x="-3451232" y="2912333"/>
            <a:ext cx="1961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থালা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071167-C066-4E90-88D2-B3E63101E778}"/>
              </a:ext>
            </a:extLst>
          </p:cNvPr>
          <p:cNvSpPr txBox="1"/>
          <p:nvPr/>
        </p:nvSpPr>
        <p:spPr>
          <a:xfrm>
            <a:off x="-5272926" y="2852363"/>
            <a:ext cx="1961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থলে 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4A0F68-A2AE-422E-948E-027B17D8B977}"/>
              </a:ext>
            </a:extLst>
          </p:cNvPr>
          <p:cNvSpPr txBox="1"/>
          <p:nvPr/>
        </p:nvSpPr>
        <p:spPr>
          <a:xfrm>
            <a:off x="-3412880" y="4188537"/>
            <a:ext cx="2325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BDC473-51F6-427A-BBCC-0F41597C587D}"/>
              </a:ext>
            </a:extLst>
          </p:cNvPr>
          <p:cNvSpPr txBox="1"/>
          <p:nvPr/>
        </p:nvSpPr>
        <p:spPr>
          <a:xfrm>
            <a:off x="-5922424" y="4052692"/>
            <a:ext cx="2509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দরজা 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4C0A21-2A80-4F31-9008-9A4C0F6439A5}"/>
              </a:ext>
            </a:extLst>
          </p:cNvPr>
          <p:cNvSpPr txBox="1"/>
          <p:nvPr/>
        </p:nvSpPr>
        <p:spPr>
          <a:xfrm>
            <a:off x="-3412880" y="5375063"/>
            <a:ext cx="2325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179C17-0AA6-4CEE-A293-9F1499EBB1F6}"/>
              </a:ext>
            </a:extLst>
          </p:cNvPr>
          <p:cNvSpPr txBox="1"/>
          <p:nvPr/>
        </p:nvSpPr>
        <p:spPr>
          <a:xfrm>
            <a:off x="-6015189" y="5332993"/>
            <a:ext cx="2509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ন-নৌকা</a:t>
            </a:r>
            <a:endParaRPr lang="en-US" sz="72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59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14271 -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56992 -0.019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90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1.05846 -0.00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1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0.19544 0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6 0.005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66 0.00996 L 1.18242 0.02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31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19141 -0.0164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0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64935 0.000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1.15026 0.0305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513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6 7.40741E-7 L 0.18411 -0.0013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1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0.65065 0.0155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26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1.12122 -0.0094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55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B6E7F-0B0F-4E57-A0C9-A78399FA9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326" y="-179726"/>
            <a:ext cx="2249619" cy="1249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65528C-659D-412E-9092-D9C7C9C54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7826" y="0"/>
            <a:ext cx="1274174" cy="1249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5C4FD3-E2D1-41BC-9CA2-BFDD0A0C09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042" b="85547" l="0" r="100000">
                        <a14:foregroundMark x1="77672" y1="56771" x2="77672" y2="56771"/>
                        <a14:foregroundMark x1="77526" y1="55599" x2="77526" y2="55599"/>
                        <a14:foregroundMark x1="31259" y1="59505" x2="31259" y2="59505"/>
                        <a14:foregroundMark x1="30381" y1="73568" x2="30381" y2="73568"/>
                        <a14:foregroundMark x1="30381" y1="69661" x2="30381" y2="69661"/>
                        <a14:foregroundMark x1="30673" y1="66667" x2="30673" y2="66667"/>
                        <a14:foregroundMark x1="31113" y1="63411" x2="30966" y2="63411"/>
                        <a14:foregroundMark x1="36091" y1="67188" x2="36091" y2="67188"/>
                        <a14:foregroundMark x1="4026" y1="72396" x2="4026" y2="72396"/>
                        <a14:foregroundMark x1="1830" y1="74089" x2="1830" y2="74089"/>
                        <a14:foregroundMark x1="7613" y1="73047" x2="7613" y2="73047"/>
                        <a14:foregroundMark x1="7613" y1="73047" x2="7613" y2="73047"/>
                        <a14:foregroundMark x1="7467" y1="72786" x2="7467" y2="72786"/>
                        <a14:foregroundMark x1="7467" y1="72786" x2="7467" y2="72786"/>
                        <a14:foregroundMark x1="13763" y1="72656" x2="13763" y2="72656"/>
                        <a14:foregroundMark x1="13909" y1="72656" x2="13909" y2="72656"/>
                        <a14:foregroundMark x1="18741" y1="72656" x2="18741" y2="72656"/>
                        <a14:foregroundMark x1="16105" y1="72786" x2="16105" y2="72786"/>
                        <a14:foregroundMark x1="16105" y1="72786" x2="15666" y2="72786"/>
                        <a14:foregroundMark x1="14714" y1="73568" x2="14714" y2="73568"/>
                        <a14:foregroundMark x1="14714" y1="73568" x2="14714" y2="73568"/>
                        <a14:foregroundMark x1="14714" y1="73568" x2="14568" y2="74870"/>
                        <a14:foregroundMark x1="14056" y1="75781" x2="14056" y2="75781"/>
                        <a14:foregroundMark x1="13763" y1="75781" x2="13763" y2="75781"/>
                        <a14:foregroundMark x1="13031" y1="74349" x2="13031" y2="74349"/>
                        <a14:foregroundMark x1="13031" y1="74349" x2="13031" y2="74349"/>
                        <a14:foregroundMark x1="13031" y1="74349" x2="13031" y2="74349"/>
                        <a14:foregroundMark x1="13177" y1="73047" x2="13177" y2="73047"/>
                        <a14:foregroundMark x1="13324" y1="72786" x2="13324" y2="72786"/>
                        <a14:foregroundMark x1="11933" y1="74349" x2="11933" y2="74349"/>
                        <a14:foregroundMark x1="11933" y1="74609" x2="11933" y2="74609"/>
                        <a14:foregroundMark x1="11493" y1="74870" x2="11493" y2="74870"/>
                        <a14:foregroundMark x1="11493" y1="74870" x2="11493" y2="74870"/>
                        <a14:foregroundMark x1="8785" y1="74609" x2="8346" y2="74870"/>
                        <a14:foregroundMark x1="439" y1="74349" x2="439" y2="74349"/>
                        <a14:foregroundMark x1="439" y1="74609" x2="439" y2="74609"/>
                        <a14:foregroundMark x1="439" y1="74609" x2="439" y2="74609"/>
                        <a14:foregroundMark x1="30673" y1="73047" x2="30673" y2="73047"/>
                        <a14:foregroundMark x1="28917" y1="73047" x2="28917" y2="73047"/>
                        <a14:foregroundMark x1="28624" y1="73047" x2="28184" y2="73568"/>
                        <a14:foregroundMark x1="28184" y1="73568" x2="28184" y2="73568"/>
                        <a14:foregroundMark x1="28184" y1="73568" x2="28184" y2="73568"/>
                        <a14:foregroundMark x1="28038" y1="73568" x2="28038" y2="73568"/>
                        <a14:foregroundMark x1="27086" y1="73568" x2="27086" y2="73568"/>
                        <a14:foregroundMark x1="26135" y1="73828" x2="26135" y2="73828"/>
                        <a14:foregroundMark x1="26794" y1="72135" x2="26794" y2="72135"/>
                        <a14:foregroundMark x1="25256" y1="71875" x2="25256" y2="71875"/>
                        <a14:foregroundMark x1="25037" y1="70443" x2="25037" y2="70443"/>
                        <a14:foregroundMark x1="25037" y1="69922" x2="25037" y2="69922"/>
                        <a14:foregroundMark x1="25037" y1="69141" x2="25037" y2="69141"/>
                        <a14:foregroundMark x1="25110" y1="68880" x2="25110" y2="68880"/>
                        <a14:foregroundMark x1="25110" y1="68620" x2="25110" y2="68620"/>
                        <a14:foregroundMark x1="24012" y1="65234" x2="24012" y2="65234"/>
                        <a14:foregroundMark x1="34553" y1="68099" x2="34553" y2="68099"/>
                        <a14:foregroundMark x1="34553" y1="68099" x2="34553" y2="68099"/>
                        <a14:foregroundMark x1="44729" y1="68620" x2="44729" y2="68620"/>
                        <a14:foregroundMark x1="54319" y1="72396" x2="54319" y2="72396"/>
                        <a14:foregroundMark x1="54466" y1="72396" x2="54466" y2="72396"/>
                        <a14:foregroundMark x1="54466" y1="72396" x2="54466" y2="72396"/>
                        <a14:foregroundMark x1="52635" y1="69401" x2="52635" y2="69401"/>
                        <a14:foregroundMark x1="52635" y1="69141" x2="52635" y2="69141"/>
                        <a14:foregroundMark x1="55271" y1="70833" x2="55271" y2="70833"/>
                        <a14:foregroundMark x1="56223" y1="70833" x2="56223" y2="70833"/>
                        <a14:foregroundMark x1="56955" y1="70833" x2="57394" y2="70833"/>
                        <a14:foregroundMark x1="57760" y1="71615" x2="59151" y2="71875"/>
                        <a14:foregroundMark x1="59736" y1="71875" x2="59736" y2="71875"/>
                        <a14:foregroundMark x1="60102" y1="70573" x2="60102" y2="70573"/>
                        <a14:foregroundMark x1="60395" y1="69661" x2="60688" y2="68880"/>
                        <a14:foregroundMark x1="60835" y1="67188" x2="60835" y2="67188"/>
                        <a14:foregroundMark x1="61640" y1="66146" x2="61640" y2="66146"/>
                        <a14:foregroundMark x1="76354" y1="64714" x2="76354" y2="64714"/>
                        <a14:foregroundMark x1="77672" y1="66406" x2="77672" y2="66406"/>
                        <a14:foregroundMark x1="76794" y1="59245" x2="76794" y2="59245"/>
                        <a14:foregroundMark x1="76794" y1="59245" x2="76794" y2="59245"/>
                        <a14:foregroundMark x1="76940" y1="54036" x2="76940" y2="54036"/>
                        <a14:foregroundMark x1="78184" y1="55859" x2="78184" y2="55859"/>
                        <a14:foregroundMark x1="78477" y1="55990" x2="78477" y2="55990"/>
                        <a14:foregroundMark x1="78477" y1="56250" x2="78477" y2="56250"/>
                        <a14:foregroundMark x1="78770" y1="56771" x2="78770" y2="58073"/>
                        <a14:foregroundMark x1="78770" y1="58073" x2="78770" y2="58073"/>
                        <a14:foregroundMark x1="78624" y1="58464" x2="78038" y2="59245"/>
                        <a14:foregroundMark x1="78038" y1="59245" x2="78038" y2="59245"/>
                        <a14:foregroundMark x1="75988" y1="54818" x2="75988" y2="54818"/>
                        <a14:foregroundMark x1="75988" y1="54818" x2="75988" y2="54818"/>
                        <a14:foregroundMark x1="79283" y1="71354" x2="79283" y2="71354"/>
                        <a14:foregroundMark x1="79429" y1="71615" x2="79429" y2="71615"/>
                        <a14:foregroundMark x1="79136" y1="67188" x2="79136" y2="67188"/>
                        <a14:foregroundMark x1="79136" y1="64974" x2="79136" y2="64974"/>
                        <a14:foregroundMark x1="79136" y1="64714" x2="79136" y2="64714"/>
                        <a14:foregroundMark x1="85286" y1="71094" x2="85286" y2="71094"/>
                        <a14:foregroundMark x1="85578" y1="71094" x2="85578" y2="71094"/>
                        <a14:foregroundMark x1="85725" y1="71094" x2="85725" y2="71094"/>
                        <a14:foregroundMark x1="87116" y1="73047" x2="87116" y2="73047"/>
                        <a14:foregroundMark x1="87189" y1="73307" x2="87189" y2="74349"/>
                        <a14:foregroundMark x1="87189" y1="75130" x2="87189" y2="76042"/>
                        <a14:foregroundMark x1="86969" y1="76302" x2="86969" y2="76302"/>
                        <a14:foregroundMark x1="85725" y1="74609" x2="85725" y2="74609"/>
                        <a14:foregroundMark x1="85139" y1="74089" x2="84553" y2="74089"/>
                        <a14:foregroundMark x1="84041" y1="74089" x2="84041" y2="74089"/>
                        <a14:foregroundMark x1="83895" y1="74089" x2="83895" y2="74089"/>
                        <a14:foregroundMark x1="83163" y1="73307" x2="83163" y2="73307"/>
                        <a14:foregroundMark x1="82504" y1="72135" x2="82504" y2="72135"/>
                        <a14:foregroundMark x1="81772" y1="70833" x2="81772" y2="70833"/>
                        <a14:foregroundMark x1="79429" y1="68880" x2="79429" y2="68880"/>
                        <a14:foregroundMark x1="80966" y1="70443" x2="80966" y2="70443"/>
                        <a14:foregroundMark x1="79868" y1="69401" x2="79868" y2="69401"/>
                        <a14:foregroundMark x1="96120" y1="67969" x2="96120" y2="67969"/>
                        <a14:foregroundMark x1="96559" y1="67188" x2="96559" y2="67188"/>
                        <a14:foregroundMark x1="98463" y1="75130" x2="98463" y2="75130"/>
                        <a14:foregroundMark x1="98755" y1="75521" x2="98755" y2="75521"/>
                        <a14:foregroundMark x1="98755" y1="75521" x2="98755" y2="75521"/>
                        <a14:foregroundMark x1="98463" y1="73828" x2="98463" y2="73828"/>
                        <a14:foregroundMark x1="98316" y1="72396" x2="98316" y2="72396"/>
                        <a14:foregroundMark x1="97950" y1="71875" x2="97365" y2="72396"/>
                        <a14:foregroundMark x1="97365" y1="72396" x2="97365" y2="72396"/>
                        <a14:foregroundMark x1="97072" y1="72656" x2="97072" y2="72656"/>
                        <a14:foregroundMark x1="96779" y1="70833" x2="96779" y2="70833"/>
                        <a14:foregroundMark x1="88360" y1="70182" x2="88360" y2="70182"/>
                        <a14:foregroundMark x1="87482" y1="70833" x2="87482" y2="70833"/>
                        <a14:foregroundMark x1="92899" y1="70443" x2="92899" y2="70443"/>
                        <a14:foregroundMark x1="93924" y1="74089" x2="93924" y2="74870"/>
                        <a14:foregroundMark x1="48170" y1="70182" x2="48170" y2="70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42" b="15152"/>
          <a:stretch/>
        </p:blipFill>
        <p:spPr>
          <a:xfrm>
            <a:off x="0" y="4598504"/>
            <a:ext cx="12192000" cy="22594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B852D3-F946-4539-9031-E6A266B03A68}"/>
              </a:ext>
            </a:extLst>
          </p:cNvPr>
          <p:cNvSpPr txBox="1"/>
          <p:nvPr/>
        </p:nvSpPr>
        <p:spPr>
          <a:xfrm>
            <a:off x="2944634" y="133028"/>
            <a:ext cx="70998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</a:t>
            </a:r>
            <a:r>
              <a:rPr kumimoji="0" lang="en-US" sz="96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96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বই</a:t>
            </a:r>
            <a:r>
              <a:rPr kumimoji="0" lang="en-US" sz="96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সংযোগ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2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D0424-7A4B-442E-AA72-9DA4EA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95" b="54973" l="42948" r="5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8123" r="40000" b="43155"/>
          <a:stretch/>
        </p:blipFill>
        <p:spPr>
          <a:xfrm>
            <a:off x="-160421" y="-176462"/>
            <a:ext cx="2249711" cy="1249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B38E0-0244-4F8C-BF74-F62D0AFDA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43" b="71224" l="37189" r="95388">
                        <a14:foregroundMark x1="38067" y1="67188" x2="38067" y2="67188"/>
                        <a14:foregroundMark x1="37921" y1="62370" x2="37921" y2="62370"/>
                        <a14:foregroundMark x1="37921" y1="58073" x2="37921" y2="58073"/>
                        <a14:foregroundMark x1="38067" y1="53776" x2="38067" y2="53776"/>
                        <a14:foregroundMark x1="38873" y1="45313" x2="38873" y2="45313"/>
                        <a14:foregroundMark x1="39971" y1="44792" x2="39971" y2="44792"/>
                        <a14:foregroundMark x1="41069" y1="45313" x2="41069" y2="45313"/>
                        <a14:foregroundMark x1="40044" y1="42448" x2="40044" y2="42448"/>
                        <a14:foregroundMark x1="38726" y1="39583" x2="38726" y2="39583"/>
                        <a14:foregroundMark x1="39751" y1="39583" x2="39751" y2="39583"/>
                        <a14:foregroundMark x1="40996" y1="39453" x2="40996" y2="39453"/>
                        <a14:foregroundMark x1="42533" y1="35286" x2="42606" y2="35286"/>
                        <a14:foregroundMark x1="41654" y1="34505" x2="41654" y2="34505"/>
                        <a14:foregroundMark x1="42020" y1="29948" x2="42020" y2="29948"/>
                        <a14:foregroundMark x1="44583" y1="31380" x2="44583" y2="31380"/>
                        <a14:foregroundMark x1="45461" y1="26432" x2="45461" y2="26432"/>
                        <a14:foregroundMark x1="49927" y1="24609" x2="49927" y2="24609"/>
                        <a14:foregroundMark x1="72621" y1="30859" x2="77672" y2="31120"/>
                        <a14:foregroundMark x1="62518" y1="28906" x2="62518" y2="28906"/>
                        <a14:foregroundMark x1="45827" y1="40234" x2="45827" y2="40234"/>
                        <a14:foregroundMark x1="61201" y1="39063" x2="61201" y2="39063"/>
                        <a14:foregroundMark x1="61201" y1="39063" x2="61201" y2="39063"/>
                        <a14:foregroundMark x1="55124" y1="46875" x2="55124" y2="46875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3953" y1="45964" x2="53953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173" y1="44792" x2="54173" y2="44792"/>
                        <a14:foregroundMark x1="54173" y1="44792" x2="54173" y2="44792"/>
                        <a14:foregroundMark x1="54173" y1="44792" x2="54173" y2="44792"/>
                        <a14:foregroundMark x1="54539" y1="53516" x2="54539" y2="53516"/>
                        <a14:foregroundMark x1="54539" y1="53516" x2="54539" y2="53516"/>
                        <a14:foregroundMark x1="54539" y1="53516" x2="54539" y2="53516"/>
                        <a14:foregroundMark x1="48902" y1="57031" x2="48902" y2="57031"/>
                        <a14:foregroundMark x1="46779" y1="56510" x2="46779" y2="56510"/>
                        <a14:foregroundMark x1="46779" y1="56510" x2="46779" y2="56510"/>
                        <a14:foregroundMark x1="46706" y1="56510" x2="46706" y2="56510"/>
                        <a14:foregroundMark x1="46706" y1="56510" x2="46706" y2="56510"/>
                        <a14:foregroundMark x1="46706" y1="56510" x2="46706" y2="56510"/>
                        <a14:foregroundMark x1="46047" y1="53776" x2="46047" y2="53776"/>
                        <a14:foregroundMark x1="46047" y1="53776" x2="46047" y2="53776"/>
                        <a14:foregroundMark x1="46047" y1="53776" x2="46047" y2="5377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1801" y1="58333" x2="41801" y2="58333"/>
                        <a14:foregroundMark x1="41801" y1="58333" x2="41801" y2="58333"/>
                        <a14:foregroundMark x1="41801" y1="58333" x2="41801" y2="58333"/>
                        <a14:foregroundMark x1="41801" y1="58073" x2="41801" y2="58073"/>
                        <a14:foregroundMark x1="41801" y1="57813" x2="41801" y2="57813"/>
                        <a14:foregroundMark x1="39824" y1="56641" x2="39824" y2="56641"/>
                        <a14:foregroundMark x1="39751" y1="57161" x2="39751" y2="57161"/>
                        <a14:foregroundMark x1="40190" y1="56510" x2="40190" y2="56510"/>
                        <a14:foregroundMark x1="40264" y1="56510" x2="40264" y2="56510"/>
                        <a14:foregroundMark x1="40337" y1="56380" x2="40337" y2="56380"/>
                        <a14:foregroundMark x1="44583" y1="31510" x2="44583" y2="31510"/>
                        <a14:foregroundMark x1="47438" y1="27995" x2="47438" y2="27995"/>
                        <a14:foregroundMark x1="46925" y1="25521" x2="46925" y2="25521"/>
                        <a14:foregroundMark x1="52196" y1="27865" x2="52196" y2="27865"/>
                        <a14:foregroundMark x1="53807" y1="27734" x2="53807" y2="27734"/>
                        <a14:foregroundMark x1="48389" y1="29557" x2="48389" y2="29557"/>
                        <a14:foregroundMark x1="46779" y1="29557" x2="46779" y2="29557"/>
                        <a14:foregroundMark x1="44070" y1="33724" x2="44070" y2="33724"/>
                        <a14:foregroundMark x1="56149" y1="27995" x2="56149" y2="27995"/>
                        <a14:foregroundMark x1="58053" y1="31771" x2="58053" y2="31771"/>
                        <a14:foregroundMark x1="56076" y1="31771" x2="56076" y2="31771"/>
                        <a14:foregroundMark x1="59517" y1="33464" x2="59517" y2="33464"/>
                        <a14:foregroundMark x1="60542" y1="37891" x2="60542" y2="37891"/>
                        <a14:foregroundMark x1="59810" y1="40625" x2="59810" y2="40625"/>
                        <a14:foregroundMark x1="60176" y1="39844" x2="60176" y2="39844"/>
                        <a14:foregroundMark x1="60249" y1="39844" x2="60249" y2="39844"/>
                        <a14:foregroundMark x1="60322" y1="39844" x2="60322" y2="39844"/>
                        <a14:foregroundMark x1="60322" y1="39844" x2="60322" y2="39844"/>
                        <a14:foregroundMark x1="60469" y1="39844" x2="60469" y2="39844"/>
                        <a14:foregroundMark x1="60981" y1="39583" x2="60981" y2="39583"/>
                        <a14:foregroundMark x1="60981" y1="39583" x2="60981" y2="39583"/>
                        <a14:foregroundMark x1="60688" y1="38932" x2="60688" y2="38932"/>
                        <a14:foregroundMark x1="60469" y1="38932" x2="60469" y2="38932"/>
                        <a14:foregroundMark x1="60469" y1="38932" x2="60469" y2="38932"/>
                        <a14:foregroundMark x1="60469" y1="38802" x2="60469" y2="38802"/>
                        <a14:foregroundMark x1="60469" y1="38672" x2="60469" y2="38672"/>
                        <a14:foregroundMark x1="60469" y1="38672" x2="60469" y2="38672"/>
                        <a14:foregroundMark x1="57613" y1="31771" x2="57613" y2="31771"/>
                        <a14:foregroundMark x1="56955" y1="32292" x2="57028" y2="31771"/>
                        <a14:foregroundMark x1="61493" y1="43490" x2="61493" y2="43490"/>
                        <a14:foregroundMark x1="61567" y1="45703" x2="61567" y2="45703"/>
                        <a14:foregroundMark x1="94510" y1="55859" x2="94510" y2="55859"/>
                        <a14:foregroundMark x1="94510" y1="55859" x2="94510" y2="55859"/>
                        <a14:foregroundMark x1="94510" y1="55859" x2="94510" y2="55859"/>
                        <a14:foregroundMark x1="61786" y1="52474" x2="61786" y2="52474"/>
                        <a14:foregroundMark x1="61786" y1="60807" x2="61786" y2="60807"/>
                        <a14:foregroundMark x1="61713" y1="68229" x2="61713" y2="68229"/>
                        <a14:foregroundMark x1="59370" y1="68099" x2="59370" y2="68099"/>
                        <a14:foregroundMark x1="56662" y1="68099" x2="56662" y2="68099"/>
                        <a14:foregroundMark x1="85944" y1="20443" x2="85944" y2="20443"/>
                        <a14:foregroundMark x1="86091" y1="20443" x2="86091" y2="20443"/>
                        <a14:foregroundMark x1="95388" y1="26953" x2="95388" y2="26953"/>
                        <a14:foregroundMark x1="95388" y1="26953" x2="95388" y2="26953"/>
                        <a14:foregroundMark x1="48755" y1="34635" x2="48755" y2="34635"/>
                        <a14:foregroundMark x1="48755" y1="34635" x2="48755" y2="34635"/>
                        <a14:foregroundMark x1="48755" y1="34635" x2="48755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9048" y1="38151" x2="49048" y2="38151"/>
                        <a14:foregroundMark x1="49122" y1="38411" x2="49122" y2="38411"/>
                        <a14:foregroundMark x1="49268" y1="38672" x2="49268" y2="38672"/>
                        <a14:foregroundMark x1="49634" y1="37891" x2="49927" y2="37240"/>
                        <a14:foregroundMark x1="50073" y1="37109" x2="50073" y2="37109"/>
                        <a14:foregroundMark x1="50220" y1="36328" x2="50439" y2="35938"/>
                        <a14:foregroundMark x1="50586" y1="35417" x2="50805" y2="35026"/>
                        <a14:foregroundMark x1="50805" y1="34766" x2="50805" y2="34766"/>
                        <a14:foregroundMark x1="51025" y1="34505" x2="51245" y2="34375"/>
                        <a14:foregroundMark x1="51245" y1="34375" x2="51537" y2="33984"/>
                        <a14:foregroundMark x1="51537" y1="33984" x2="51537" y2="33984"/>
                        <a14:foregroundMark x1="51611" y1="33854" x2="51611" y2="33854"/>
                        <a14:foregroundMark x1="51757" y1="33594" x2="52123" y2="32943"/>
                        <a14:foregroundMark x1="52196" y1="32943" x2="52489" y2="32813"/>
                        <a14:foregroundMark x1="52489" y1="32813" x2="52489" y2="32813"/>
                        <a14:foregroundMark x1="40044" y1="48307" x2="40044" y2="48307"/>
                        <a14:foregroundMark x1="40044" y1="48438" x2="40044" y2="48438"/>
                        <a14:foregroundMark x1="40117" y1="48438" x2="40117" y2="48438"/>
                        <a14:foregroundMark x1="40117" y1="48438" x2="40117" y2="48438"/>
                        <a14:foregroundMark x1="40117" y1="48438" x2="40117" y2="48438"/>
                        <a14:foregroundMark x1="40117" y1="48438" x2="4004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145" r="36185" b="30984"/>
          <a:stretch/>
        </p:blipFill>
        <p:spPr>
          <a:xfrm>
            <a:off x="10916653" y="111252"/>
            <a:ext cx="1275347" cy="1249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3C6E01-CFF1-464C-9C21-F7FF9F36D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96384"/>
            <a:ext cx="12192000" cy="22616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0FC361-2141-4B9F-BC42-F5D5196658F5}"/>
              </a:ext>
            </a:extLst>
          </p:cNvPr>
          <p:cNvSpPr txBox="1"/>
          <p:nvPr/>
        </p:nvSpPr>
        <p:spPr>
          <a:xfrm>
            <a:off x="2994992" y="-57073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 কাজ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9777F5-AC70-462F-959B-901ADAB68DCB}"/>
              </a:ext>
            </a:extLst>
          </p:cNvPr>
          <p:cNvSpPr txBox="1"/>
          <p:nvPr/>
        </p:nvSpPr>
        <p:spPr>
          <a:xfrm>
            <a:off x="1616766" y="825854"/>
            <a:ext cx="885245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শব্দের সাথে বর্ন দাগ টেনে মিলাই 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481833-9C56-4CF3-9E14-D43545753AF7}"/>
              </a:ext>
            </a:extLst>
          </p:cNvPr>
          <p:cNvSpPr txBox="1"/>
          <p:nvPr/>
        </p:nvSpPr>
        <p:spPr>
          <a:xfrm>
            <a:off x="2577548" y="3076876"/>
            <a:ext cx="8348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ED395B-0436-4952-B0D7-A6B611B34623}"/>
              </a:ext>
            </a:extLst>
          </p:cNvPr>
          <p:cNvSpPr txBox="1"/>
          <p:nvPr/>
        </p:nvSpPr>
        <p:spPr>
          <a:xfrm>
            <a:off x="2567654" y="4009795"/>
            <a:ext cx="8348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5F99A4-962C-4123-9697-BE739967D5A3}"/>
              </a:ext>
            </a:extLst>
          </p:cNvPr>
          <p:cNvSpPr txBox="1"/>
          <p:nvPr/>
        </p:nvSpPr>
        <p:spPr>
          <a:xfrm>
            <a:off x="5696835" y="5229002"/>
            <a:ext cx="30363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7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থলে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774FB-4A8B-432E-91C6-C0687B7AE7FA}"/>
              </a:ext>
            </a:extLst>
          </p:cNvPr>
          <p:cNvSpPr txBox="1"/>
          <p:nvPr/>
        </p:nvSpPr>
        <p:spPr>
          <a:xfrm>
            <a:off x="5696834" y="2149293"/>
            <a:ext cx="26917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7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9F90A1-1E7C-4229-A710-BDE54D972410}"/>
              </a:ext>
            </a:extLst>
          </p:cNvPr>
          <p:cNvSpPr txBox="1"/>
          <p:nvPr/>
        </p:nvSpPr>
        <p:spPr>
          <a:xfrm>
            <a:off x="5648462" y="3132742"/>
            <a:ext cx="2228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ধান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8" name="Minus Sign 17">
            <a:extLst>
              <a:ext uri="{FF2B5EF4-FFF2-40B4-BE49-F238E27FC236}">
                <a16:creationId xmlns:a16="http://schemas.microsoft.com/office/drawing/2014/main" id="{20630FA7-01B3-40B6-B1BA-C373713FA610}"/>
              </a:ext>
            </a:extLst>
          </p:cNvPr>
          <p:cNvSpPr/>
          <p:nvPr/>
        </p:nvSpPr>
        <p:spPr>
          <a:xfrm rot="19659842">
            <a:off x="2302400" y="4432517"/>
            <a:ext cx="4532907" cy="630934"/>
          </a:xfrm>
          <a:prstGeom prst="mathMin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Sign 18">
            <a:extLst>
              <a:ext uri="{FF2B5EF4-FFF2-40B4-BE49-F238E27FC236}">
                <a16:creationId xmlns:a16="http://schemas.microsoft.com/office/drawing/2014/main" id="{E9B07F84-DF8A-4FA4-84F9-EE8AD6988F1C}"/>
              </a:ext>
            </a:extLst>
          </p:cNvPr>
          <p:cNvSpPr/>
          <p:nvPr/>
        </p:nvSpPr>
        <p:spPr>
          <a:xfrm rot="8527480">
            <a:off x="2168046" y="3395725"/>
            <a:ext cx="4613767" cy="626443"/>
          </a:xfrm>
          <a:prstGeom prst="mathMin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Sign 19">
            <a:extLst>
              <a:ext uri="{FF2B5EF4-FFF2-40B4-BE49-F238E27FC236}">
                <a16:creationId xmlns:a16="http://schemas.microsoft.com/office/drawing/2014/main" id="{D0908ED7-298F-43A0-97CB-B688FD4A6478}"/>
              </a:ext>
            </a:extLst>
          </p:cNvPr>
          <p:cNvSpPr/>
          <p:nvPr/>
        </p:nvSpPr>
        <p:spPr>
          <a:xfrm rot="1951024">
            <a:off x="2248753" y="4487090"/>
            <a:ext cx="4329489" cy="598780"/>
          </a:xfrm>
          <a:prstGeom prst="mathMin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Sign 20">
            <a:extLst>
              <a:ext uri="{FF2B5EF4-FFF2-40B4-BE49-F238E27FC236}">
                <a16:creationId xmlns:a16="http://schemas.microsoft.com/office/drawing/2014/main" id="{1CEE70AF-EDE9-4F27-8110-D2F02278018C}"/>
              </a:ext>
            </a:extLst>
          </p:cNvPr>
          <p:cNvSpPr/>
          <p:nvPr/>
        </p:nvSpPr>
        <p:spPr>
          <a:xfrm rot="2125090">
            <a:off x="2125619" y="3489958"/>
            <a:ext cx="4833526" cy="527232"/>
          </a:xfrm>
          <a:prstGeom prst="mathMin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7A8B83-70AC-45CA-BF7B-287C97340734}"/>
              </a:ext>
            </a:extLst>
          </p:cNvPr>
          <p:cNvSpPr txBox="1"/>
          <p:nvPr/>
        </p:nvSpPr>
        <p:spPr>
          <a:xfrm>
            <a:off x="2420079" y="2229030"/>
            <a:ext cx="1895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85997E-D5AE-48DA-8F51-2616E8910278}"/>
              </a:ext>
            </a:extLst>
          </p:cNvPr>
          <p:cNvSpPr txBox="1"/>
          <p:nvPr/>
        </p:nvSpPr>
        <p:spPr>
          <a:xfrm>
            <a:off x="5866611" y="4300344"/>
            <a:ext cx="1783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তবলা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D23B54-EBFB-4C91-A11F-1DA4D438D9DB}"/>
              </a:ext>
            </a:extLst>
          </p:cNvPr>
          <p:cNvSpPr txBox="1"/>
          <p:nvPr/>
        </p:nvSpPr>
        <p:spPr>
          <a:xfrm>
            <a:off x="2485129" y="5123003"/>
            <a:ext cx="14418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94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8" grpId="0" animBg="1"/>
      <p:bldP spid="19" grpId="0" animBg="1"/>
      <p:bldP spid="20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D0424-7A4B-442E-AA72-9DA4EA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95" b="54973" l="42948" r="5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8123" r="40000" b="43155"/>
          <a:stretch/>
        </p:blipFill>
        <p:spPr>
          <a:xfrm>
            <a:off x="-160421" y="-176462"/>
            <a:ext cx="2249711" cy="1249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B38E0-0244-4F8C-BF74-F62D0AFDA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43" b="71224" l="37189" r="95388">
                        <a14:foregroundMark x1="38067" y1="67188" x2="38067" y2="67188"/>
                        <a14:foregroundMark x1="37921" y1="62370" x2="37921" y2="62370"/>
                        <a14:foregroundMark x1="37921" y1="58073" x2="37921" y2="58073"/>
                        <a14:foregroundMark x1="38067" y1="53776" x2="38067" y2="53776"/>
                        <a14:foregroundMark x1="38873" y1="45313" x2="38873" y2="45313"/>
                        <a14:foregroundMark x1="39971" y1="44792" x2="39971" y2="44792"/>
                        <a14:foregroundMark x1="41069" y1="45313" x2="41069" y2="45313"/>
                        <a14:foregroundMark x1="40044" y1="42448" x2="40044" y2="42448"/>
                        <a14:foregroundMark x1="38726" y1="39583" x2="38726" y2="39583"/>
                        <a14:foregroundMark x1="39751" y1="39583" x2="39751" y2="39583"/>
                        <a14:foregroundMark x1="40996" y1="39453" x2="40996" y2="39453"/>
                        <a14:foregroundMark x1="42533" y1="35286" x2="42606" y2="35286"/>
                        <a14:foregroundMark x1="41654" y1="34505" x2="41654" y2="34505"/>
                        <a14:foregroundMark x1="42020" y1="29948" x2="42020" y2="29948"/>
                        <a14:foregroundMark x1="44583" y1="31380" x2="44583" y2="31380"/>
                        <a14:foregroundMark x1="45461" y1="26432" x2="45461" y2="26432"/>
                        <a14:foregroundMark x1="49927" y1="24609" x2="49927" y2="24609"/>
                        <a14:foregroundMark x1="72621" y1="30859" x2="77672" y2="31120"/>
                        <a14:foregroundMark x1="62518" y1="28906" x2="62518" y2="28906"/>
                        <a14:foregroundMark x1="45827" y1="40234" x2="45827" y2="40234"/>
                        <a14:foregroundMark x1="61201" y1="39063" x2="61201" y2="39063"/>
                        <a14:foregroundMark x1="61201" y1="39063" x2="61201" y2="39063"/>
                        <a14:foregroundMark x1="55124" y1="46875" x2="55124" y2="46875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3953" y1="45964" x2="53953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173" y1="44792" x2="54173" y2="44792"/>
                        <a14:foregroundMark x1="54173" y1="44792" x2="54173" y2="44792"/>
                        <a14:foregroundMark x1="54173" y1="44792" x2="54173" y2="44792"/>
                        <a14:foregroundMark x1="54539" y1="53516" x2="54539" y2="53516"/>
                        <a14:foregroundMark x1="54539" y1="53516" x2="54539" y2="53516"/>
                        <a14:foregroundMark x1="54539" y1="53516" x2="54539" y2="53516"/>
                        <a14:foregroundMark x1="48902" y1="57031" x2="48902" y2="57031"/>
                        <a14:foregroundMark x1="46779" y1="56510" x2="46779" y2="56510"/>
                        <a14:foregroundMark x1="46779" y1="56510" x2="46779" y2="56510"/>
                        <a14:foregroundMark x1="46706" y1="56510" x2="46706" y2="56510"/>
                        <a14:foregroundMark x1="46706" y1="56510" x2="46706" y2="56510"/>
                        <a14:foregroundMark x1="46706" y1="56510" x2="46706" y2="56510"/>
                        <a14:foregroundMark x1="46047" y1="53776" x2="46047" y2="53776"/>
                        <a14:foregroundMark x1="46047" y1="53776" x2="46047" y2="53776"/>
                        <a14:foregroundMark x1="46047" y1="53776" x2="46047" y2="5377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1801" y1="58333" x2="41801" y2="58333"/>
                        <a14:foregroundMark x1="41801" y1="58333" x2="41801" y2="58333"/>
                        <a14:foregroundMark x1="41801" y1="58333" x2="41801" y2="58333"/>
                        <a14:foregroundMark x1="41801" y1="58073" x2="41801" y2="58073"/>
                        <a14:foregroundMark x1="41801" y1="57813" x2="41801" y2="57813"/>
                        <a14:foregroundMark x1="39824" y1="56641" x2="39824" y2="56641"/>
                        <a14:foregroundMark x1="39751" y1="57161" x2="39751" y2="57161"/>
                        <a14:foregroundMark x1="40190" y1="56510" x2="40190" y2="56510"/>
                        <a14:foregroundMark x1="40264" y1="56510" x2="40264" y2="56510"/>
                        <a14:foregroundMark x1="40337" y1="56380" x2="40337" y2="56380"/>
                        <a14:foregroundMark x1="44583" y1="31510" x2="44583" y2="31510"/>
                        <a14:foregroundMark x1="47438" y1="27995" x2="47438" y2="27995"/>
                        <a14:foregroundMark x1="46925" y1="25521" x2="46925" y2="25521"/>
                        <a14:foregroundMark x1="52196" y1="27865" x2="52196" y2="27865"/>
                        <a14:foregroundMark x1="53807" y1="27734" x2="53807" y2="27734"/>
                        <a14:foregroundMark x1="48389" y1="29557" x2="48389" y2="29557"/>
                        <a14:foregroundMark x1="46779" y1="29557" x2="46779" y2="29557"/>
                        <a14:foregroundMark x1="44070" y1="33724" x2="44070" y2="33724"/>
                        <a14:foregroundMark x1="56149" y1="27995" x2="56149" y2="27995"/>
                        <a14:foregroundMark x1="58053" y1="31771" x2="58053" y2="31771"/>
                        <a14:foregroundMark x1="56076" y1="31771" x2="56076" y2="31771"/>
                        <a14:foregroundMark x1="59517" y1="33464" x2="59517" y2="33464"/>
                        <a14:foregroundMark x1="60542" y1="37891" x2="60542" y2="37891"/>
                        <a14:foregroundMark x1="59810" y1="40625" x2="59810" y2="40625"/>
                        <a14:foregroundMark x1="60176" y1="39844" x2="60176" y2="39844"/>
                        <a14:foregroundMark x1="60249" y1="39844" x2="60249" y2="39844"/>
                        <a14:foregroundMark x1="60322" y1="39844" x2="60322" y2="39844"/>
                        <a14:foregroundMark x1="60322" y1="39844" x2="60322" y2="39844"/>
                        <a14:foregroundMark x1="60469" y1="39844" x2="60469" y2="39844"/>
                        <a14:foregroundMark x1="60981" y1="39583" x2="60981" y2="39583"/>
                        <a14:foregroundMark x1="60981" y1="39583" x2="60981" y2="39583"/>
                        <a14:foregroundMark x1="60688" y1="38932" x2="60688" y2="38932"/>
                        <a14:foregroundMark x1="60469" y1="38932" x2="60469" y2="38932"/>
                        <a14:foregroundMark x1="60469" y1="38932" x2="60469" y2="38932"/>
                        <a14:foregroundMark x1="60469" y1="38802" x2="60469" y2="38802"/>
                        <a14:foregroundMark x1="60469" y1="38672" x2="60469" y2="38672"/>
                        <a14:foregroundMark x1="60469" y1="38672" x2="60469" y2="38672"/>
                        <a14:foregroundMark x1="57613" y1="31771" x2="57613" y2="31771"/>
                        <a14:foregroundMark x1="56955" y1="32292" x2="57028" y2="31771"/>
                        <a14:foregroundMark x1="61493" y1="43490" x2="61493" y2="43490"/>
                        <a14:foregroundMark x1="61567" y1="45703" x2="61567" y2="45703"/>
                        <a14:foregroundMark x1="94510" y1="55859" x2="94510" y2="55859"/>
                        <a14:foregroundMark x1="94510" y1="55859" x2="94510" y2="55859"/>
                        <a14:foregroundMark x1="94510" y1="55859" x2="94510" y2="55859"/>
                        <a14:foregroundMark x1="61786" y1="52474" x2="61786" y2="52474"/>
                        <a14:foregroundMark x1="61786" y1="60807" x2="61786" y2="60807"/>
                        <a14:foregroundMark x1="61713" y1="68229" x2="61713" y2="68229"/>
                        <a14:foregroundMark x1="59370" y1="68099" x2="59370" y2="68099"/>
                        <a14:foregroundMark x1="56662" y1="68099" x2="56662" y2="68099"/>
                        <a14:foregroundMark x1="85944" y1="20443" x2="85944" y2="20443"/>
                        <a14:foregroundMark x1="86091" y1="20443" x2="86091" y2="20443"/>
                        <a14:foregroundMark x1="95388" y1="26953" x2="95388" y2="26953"/>
                        <a14:foregroundMark x1="95388" y1="26953" x2="95388" y2="26953"/>
                        <a14:foregroundMark x1="48755" y1="34635" x2="48755" y2="34635"/>
                        <a14:foregroundMark x1="48755" y1="34635" x2="48755" y2="34635"/>
                        <a14:foregroundMark x1="48755" y1="34635" x2="48755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9048" y1="38151" x2="49048" y2="38151"/>
                        <a14:foregroundMark x1="49122" y1="38411" x2="49122" y2="38411"/>
                        <a14:foregroundMark x1="49268" y1="38672" x2="49268" y2="38672"/>
                        <a14:foregroundMark x1="49634" y1="37891" x2="49927" y2="37240"/>
                        <a14:foregroundMark x1="50073" y1="37109" x2="50073" y2="37109"/>
                        <a14:foregroundMark x1="50220" y1="36328" x2="50439" y2="35938"/>
                        <a14:foregroundMark x1="50586" y1="35417" x2="50805" y2="35026"/>
                        <a14:foregroundMark x1="50805" y1="34766" x2="50805" y2="34766"/>
                        <a14:foregroundMark x1="51025" y1="34505" x2="51245" y2="34375"/>
                        <a14:foregroundMark x1="51245" y1="34375" x2="51537" y2="33984"/>
                        <a14:foregroundMark x1="51537" y1="33984" x2="51537" y2="33984"/>
                        <a14:foregroundMark x1="51611" y1="33854" x2="51611" y2="33854"/>
                        <a14:foregroundMark x1="51757" y1="33594" x2="52123" y2="32943"/>
                        <a14:foregroundMark x1="52196" y1="32943" x2="52489" y2="32813"/>
                        <a14:foregroundMark x1="52489" y1="32813" x2="52489" y2="32813"/>
                        <a14:foregroundMark x1="40044" y1="48307" x2="40044" y2="48307"/>
                        <a14:foregroundMark x1="40044" y1="48438" x2="40044" y2="48438"/>
                        <a14:foregroundMark x1="40117" y1="48438" x2="40117" y2="48438"/>
                        <a14:foregroundMark x1="40117" y1="48438" x2="40117" y2="48438"/>
                        <a14:foregroundMark x1="40117" y1="48438" x2="40117" y2="48438"/>
                        <a14:foregroundMark x1="40117" y1="48438" x2="4004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145" r="36185" b="30984"/>
          <a:stretch/>
        </p:blipFill>
        <p:spPr>
          <a:xfrm>
            <a:off x="10916653" y="111252"/>
            <a:ext cx="1275347" cy="1249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3C6E01-CFF1-464C-9C21-F7FF9F36D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96384"/>
            <a:ext cx="12192000" cy="22616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5C6870-B2B2-4E26-8143-6E522DC28658}"/>
              </a:ext>
            </a:extLst>
          </p:cNvPr>
          <p:cNvSpPr txBox="1"/>
          <p:nvPr/>
        </p:nvSpPr>
        <p:spPr>
          <a:xfrm>
            <a:off x="3127514" y="0"/>
            <a:ext cx="61755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মৌখিক মূল্যায়ন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FF4B27-7675-432F-A8F1-3A32D456C395}"/>
              </a:ext>
            </a:extLst>
          </p:cNvPr>
          <p:cNvSpPr txBox="1"/>
          <p:nvPr/>
        </p:nvSpPr>
        <p:spPr>
          <a:xfrm>
            <a:off x="3896137" y="1882692"/>
            <a:ext cx="40419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একক ভাবে  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55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B6E7F-0B0F-4E57-A0C9-A78399FA9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326" y="-179726"/>
            <a:ext cx="2249619" cy="1249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65528C-659D-412E-9092-D9C7C9C54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7826" y="0"/>
            <a:ext cx="1274174" cy="1249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5C4FD3-E2D1-41BC-9CA2-BFDD0A0C09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042" b="85547" l="0" r="100000">
                        <a14:foregroundMark x1="77672" y1="56771" x2="77672" y2="56771"/>
                        <a14:foregroundMark x1="77526" y1="55599" x2="77526" y2="55599"/>
                        <a14:foregroundMark x1="31259" y1="59505" x2="31259" y2="59505"/>
                        <a14:foregroundMark x1="30381" y1="73568" x2="30381" y2="73568"/>
                        <a14:foregroundMark x1="30381" y1="69661" x2="30381" y2="69661"/>
                        <a14:foregroundMark x1="30673" y1="66667" x2="30673" y2="66667"/>
                        <a14:foregroundMark x1="31113" y1="63411" x2="30966" y2="63411"/>
                        <a14:foregroundMark x1="36091" y1="67188" x2="36091" y2="67188"/>
                        <a14:foregroundMark x1="4026" y1="72396" x2="4026" y2="72396"/>
                        <a14:foregroundMark x1="1830" y1="74089" x2="1830" y2="74089"/>
                        <a14:foregroundMark x1="7613" y1="73047" x2="7613" y2="73047"/>
                        <a14:foregroundMark x1="7613" y1="73047" x2="7613" y2="73047"/>
                        <a14:foregroundMark x1="7467" y1="72786" x2="7467" y2="72786"/>
                        <a14:foregroundMark x1="7467" y1="72786" x2="7467" y2="72786"/>
                        <a14:foregroundMark x1="13763" y1="72656" x2="13763" y2="72656"/>
                        <a14:foregroundMark x1="13909" y1="72656" x2="13909" y2="72656"/>
                        <a14:foregroundMark x1="18741" y1="72656" x2="18741" y2="72656"/>
                        <a14:foregroundMark x1="16105" y1="72786" x2="16105" y2="72786"/>
                        <a14:foregroundMark x1="16105" y1="72786" x2="15666" y2="72786"/>
                        <a14:foregroundMark x1="14714" y1="73568" x2="14714" y2="73568"/>
                        <a14:foregroundMark x1="14714" y1="73568" x2="14714" y2="73568"/>
                        <a14:foregroundMark x1="14714" y1="73568" x2="14568" y2="74870"/>
                        <a14:foregroundMark x1="14056" y1="75781" x2="14056" y2="75781"/>
                        <a14:foregroundMark x1="13763" y1="75781" x2="13763" y2="75781"/>
                        <a14:foregroundMark x1="13031" y1="74349" x2="13031" y2="74349"/>
                        <a14:foregroundMark x1="13031" y1="74349" x2="13031" y2="74349"/>
                        <a14:foregroundMark x1="13031" y1="74349" x2="13031" y2="74349"/>
                        <a14:foregroundMark x1="13177" y1="73047" x2="13177" y2="73047"/>
                        <a14:foregroundMark x1="13324" y1="72786" x2="13324" y2="72786"/>
                        <a14:foregroundMark x1="11933" y1="74349" x2="11933" y2="74349"/>
                        <a14:foregroundMark x1="11933" y1="74609" x2="11933" y2="74609"/>
                        <a14:foregroundMark x1="11493" y1="74870" x2="11493" y2="74870"/>
                        <a14:foregroundMark x1="11493" y1="74870" x2="11493" y2="74870"/>
                        <a14:foregroundMark x1="8785" y1="74609" x2="8346" y2="74870"/>
                        <a14:foregroundMark x1="439" y1="74349" x2="439" y2="74349"/>
                        <a14:foregroundMark x1="439" y1="74609" x2="439" y2="74609"/>
                        <a14:foregroundMark x1="439" y1="74609" x2="439" y2="74609"/>
                        <a14:foregroundMark x1="30673" y1="73047" x2="30673" y2="73047"/>
                        <a14:foregroundMark x1="28917" y1="73047" x2="28917" y2="73047"/>
                        <a14:foregroundMark x1="28624" y1="73047" x2="28184" y2="73568"/>
                        <a14:foregroundMark x1="28184" y1="73568" x2="28184" y2="73568"/>
                        <a14:foregroundMark x1="28184" y1="73568" x2="28184" y2="73568"/>
                        <a14:foregroundMark x1="28038" y1="73568" x2="28038" y2="73568"/>
                        <a14:foregroundMark x1="27086" y1="73568" x2="27086" y2="73568"/>
                        <a14:foregroundMark x1="26135" y1="73828" x2="26135" y2="73828"/>
                        <a14:foregroundMark x1="26794" y1="72135" x2="26794" y2="72135"/>
                        <a14:foregroundMark x1="25256" y1="71875" x2="25256" y2="71875"/>
                        <a14:foregroundMark x1="25037" y1="70443" x2="25037" y2="70443"/>
                        <a14:foregroundMark x1="25037" y1="69922" x2="25037" y2="69922"/>
                        <a14:foregroundMark x1="25037" y1="69141" x2="25037" y2="69141"/>
                        <a14:foregroundMark x1="25110" y1="68880" x2="25110" y2="68880"/>
                        <a14:foregroundMark x1="25110" y1="68620" x2="25110" y2="68620"/>
                        <a14:foregroundMark x1="24012" y1="65234" x2="24012" y2="65234"/>
                        <a14:foregroundMark x1="34553" y1="68099" x2="34553" y2="68099"/>
                        <a14:foregroundMark x1="34553" y1="68099" x2="34553" y2="68099"/>
                        <a14:foregroundMark x1="44729" y1="68620" x2="44729" y2="68620"/>
                        <a14:foregroundMark x1="54319" y1="72396" x2="54319" y2="72396"/>
                        <a14:foregroundMark x1="54466" y1="72396" x2="54466" y2="72396"/>
                        <a14:foregroundMark x1="54466" y1="72396" x2="54466" y2="72396"/>
                        <a14:foregroundMark x1="52635" y1="69401" x2="52635" y2="69401"/>
                        <a14:foregroundMark x1="52635" y1="69141" x2="52635" y2="69141"/>
                        <a14:foregroundMark x1="55271" y1="70833" x2="55271" y2="70833"/>
                        <a14:foregroundMark x1="56223" y1="70833" x2="56223" y2="70833"/>
                        <a14:foregroundMark x1="56955" y1="70833" x2="57394" y2="70833"/>
                        <a14:foregroundMark x1="57760" y1="71615" x2="59151" y2="71875"/>
                        <a14:foregroundMark x1="59736" y1="71875" x2="59736" y2="71875"/>
                        <a14:foregroundMark x1="60102" y1="70573" x2="60102" y2="70573"/>
                        <a14:foregroundMark x1="60395" y1="69661" x2="60688" y2="68880"/>
                        <a14:foregroundMark x1="60835" y1="67188" x2="60835" y2="67188"/>
                        <a14:foregroundMark x1="61640" y1="66146" x2="61640" y2="66146"/>
                        <a14:foregroundMark x1="76354" y1="64714" x2="76354" y2="64714"/>
                        <a14:foregroundMark x1="77672" y1="66406" x2="77672" y2="66406"/>
                        <a14:foregroundMark x1="76794" y1="59245" x2="76794" y2="59245"/>
                        <a14:foregroundMark x1="76794" y1="59245" x2="76794" y2="59245"/>
                        <a14:foregroundMark x1="76940" y1="54036" x2="76940" y2="54036"/>
                        <a14:foregroundMark x1="78184" y1="55859" x2="78184" y2="55859"/>
                        <a14:foregroundMark x1="78477" y1="55990" x2="78477" y2="55990"/>
                        <a14:foregroundMark x1="78477" y1="56250" x2="78477" y2="56250"/>
                        <a14:foregroundMark x1="78770" y1="56771" x2="78770" y2="58073"/>
                        <a14:foregroundMark x1="78770" y1="58073" x2="78770" y2="58073"/>
                        <a14:foregroundMark x1="78624" y1="58464" x2="78038" y2="59245"/>
                        <a14:foregroundMark x1="78038" y1="59245" x2="78038" y2="59245"/>
                        <a14:foregroundMark x1="75988" y1="54818" x2="75988" y2="54818"/>
                        <a14:foregroundMark x1="75988" y1="54818" x2="75988" y2="54818"/>
                        <a14:foregroundMark x1="79283" y1="71354" x2="79283" y2="71354"/>
                        <a14:foregroundMark x1="79429" y1="71615" x2="79429" y2="71615"/>
                        <a14:foregroundMark x1="79136" y1="67188" x2="79136" y2="67188"/>
                        <a14:foregroundMark x1="79136" y1="64974" x2="79136" y2="64974"/>
                        <a14:foregroundMark x1="79136" y1="64714" x2="79136" y2="64714"/>
                        <a14:foregroundMark x1="85286" y1="71094" x2="85286" y2="71094"/>
                        <a14:foregroundMark x1="85578" y1="71094" x2="85578" y2="71094"/>
                        <a14:foregroundMark x1="85725" y1="71094" x2="85725" y2="71094"/>
                        <a14:foregroundMark x1="87116" y1="73047" x2="87116" y2="73047"/>
                        <a14:foregroundMark x1="87189" y1="73307" x2="87189" y2="74349"/>
                        <a14:foregroundMark x1="87189" y1="75130" x2="87189" y2="76042"/>
                        <a14:foregroundMark x1="86969" y1="76302" x2="86969" y2="76302"/>
                        <a14:foregroundMark x1="85725" y1="74609" x2="85725" y2="74609"/>
                        <a14:foregroundMark x1="85139" y1="74089" x2="84553" y2="74089"/>
                        <a14:foregroundMark x1="84041" y1="74089" x2="84041" y2="74089"/>
                        <a14:foregroundMark x1="83895" y1="74089" x2="83895" y2="74089"/>
                        <a14:foregroundMark x1="83163" y1="73307" x2="83163" y2="73307"/>
                        <a14:foregroundMark x1="82504" y1="72135" x2="82504" y2="72135"/>
                        <a14:foregroundMark x1="81772" y1="70833" x2="81772" y2="70833"/>
                        <a14:foregroundMark x1="79429" y1="68880" x2="79429" y2="68880"/>
                        <a14:foregroundMark x1="80966" y1="70443" x2="80966" y2="70443"/>
                        <a14:foregroundMark x1="79868" y1="69401" x2="79868" y2="69401"/>
                        <a14:foregroundMark x1="96120" y1="67969" x2="96120" y2="67969"/>
                        <a14:foregroundMark x1="96559" y1="67188" x2="96559" y2="67188"/>
                        <a14:foregroundMark x1="98463" y1="75130" x2="98463" y2="75130"/>
                        <a14:foregroundMark x1="98755" y1="75521" x2="98755" y2="75521"/>
                        <a14:foregroundMark x1="98755" y1="75521" x2="98755" y2="75521"/>
                        <a14:foregroundMark x1="98463" y1="73828" x2="98463" y2="73828"/>
                        <a14:foregroundMark x1="98316" y1="72396" x2="98316" y2="72396"/>
                        <a14:foregroundMark x1="97950" y1="71875" x2="97365" y2="72396"/>
                        <a14:foregroundMark x1="97365" y1="72396" x2="97365" y2="72396"/>
                        <a14:foregroundMark x1="97072" y1="72656" x2="97072" y2="72656"/>
                        <a14:foregroundMark x1="96779" y1="70833" x2="96779" y2="70833"/>
                        <a14:foregroundMark x1="88360" y1="70182" x2="88360" y2="70182"/>
                        <a14:foregroundMark x1="87482" y1="70833" x2="87482" y2="70833"/>
                        <a14:foregroundMark x1="92899" y1="70443" x2="92899" y2="70443"/>
                        <a14:foregroundMark x1="93924" y1="74089" x2="93924" y2="74870"/>
                        <a14:foregroundMark x1="48170" y1="70182" x2="48170" y2="70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42" b="15152"/>
          <a:stretch/>
        </p:blipFill>
        <p:spPr>
          <a:xfrm>
            <a:off x="0" y="4598504"/>
            <a:ext cx="12192000" cy="22594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AFFC98-C6E3-4335-9603-BAD54C892542}"/>
              </a:ext>
            </a:extLst>
          </p:cNvPr>
          <p:cNvSpPr txBox="1"/>
          <p:nvPr/>
        </p:nvSpPr>
        <p:spPr>
          <a:xfrm>
            <a:off x="1664368" y="1428405"/>
            <a:ext cx="781651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00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  <a:endParaRPr kumimoji="0" lang="en-US" sz="200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A3CFE0-A492-416C-893E-BECED95FC6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528" y="804749"/>
            <a:ext cx="2857500" cy="2524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7FBF4E-3B66-4AD1-A029-7A3464F637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58" y="3605065"/>
            <a:ext cx="2857500" cy="2524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8FCE4A-A368-48EC-9465-51D218A970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675" y="1805755"/>
            <a:ext cx="28575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4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60000"/>
            <a:lumOff val="40000"/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B6E7F-0B0F-4E57-A0C9-A78399FA9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326" y="-179726"/>
            <a:ext cx="2249619" cy="1249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65528C-659D-412E-9092-D9C7C9C54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2313" y="0"/>
            <a:ext cx="1274174" cy="1249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5C4FD3-E2D1-41BC-9CA2-BFDD0A0C09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042" b="85547" l="0" r="100000">
                        <a14:foregroundMark x1="77672" y1="56771" x2="77672" y2="56771"/>
                        <a14:foregroundMark x1="77526" y1="55599" x2="77526" y2="55599"/>
                        <a14:foregroundMark x1="31259" y1="59505" x2="31259" y2="59505"/>
                        <a14:foregroundMark x1="30381" y1="73568" x2="30381" y2="73568"/>
                        <a14:foregroundMark x1="30381" y1="69661" x2="30381" y2="69661"/>
                        <a14:foregroundMark x1="30673" y1="66667" x2="30673" y2="66667"/>
                        <a14:foregroundMark x1="31113" y1="63411" x2="30966" y2="63411"/>
                        <a14:foregroundMark x1="36091" y1="67188" x2="36091" y2="67188"/>
                        <a14:foregroundMark x1="4026" y1="72396" x2="4026" y2="72396"/>
                        <a14:foregroundMark x1="1830" y1="74089" x2="1830" y2="74089"/>
                        <a14:foregroundMark x1="7613" y1="73047" x2="7613" y2="73047"/>
                        <a14:foregroundMark x1="7613" y1="73047" x2="7613" y2="73047"/>
                        <a14:foregroundMark x1="7467" y1="72786" x2="7467" y2="72786"/>
                        <a14:foregroundMark x1="7467" y1="72786" x2="7467" y2="72786"/>
                        <a14:foregroundMark x1="13763" y1="72656" x2="13763" y2="72656"/>
                        <a14:foregroundMark x1="13909" y1="72656" x2="13909" y2="72656"/>
                        <a14:foregroundMark x1="18741" y1="72656" x2="18741" y2="72656"/>
                        <a14:foregroundMark x1="16105" y1="72786" x2="16105" y2="72786"/>
                        <a14:foregroundMark x1="16105" y1="72786" x2="15666" y2="72786"/>
                        <a14:foregroundMark x1="14714" y1="73568" x2="14714" y2="73568"/>
                        <a14:foregroundMark x1="14714" y1="73568" x2="14714" y2="73568"/>
                        <a14:foregroundMark x1="14714" y1="73568" x2="14568" y2="74870"/>
                        <a14:foregroundMark x1="14056" y1="75781" x2="14056" y2="75781"/>
                        <a14:foregroundMark x1="13763" y1="75781" x2="13763" y2="75781"/>
                        <a14:foregroundMark x1="13031" y1="74349" x2="13031" y2="74349"/>
                        <a14:foregroundMark x1="13031" y1="74349" x2="13031" y2="74349"/>
                        <a14:foregroundMark x1="13031" y1="74349" x2="13031" y2="74349"/>
                        <a14:foregroundMark x1="13177" y1="73047" x2="13177" y2="73047"/>
                        <a14:foregroundMark x1="13324" y1="72786" x2="13324" y2="72786"/>
                        <a14:foregroundMark x1="11933" y1="74349" x2="11933" y2="74349"/>
                        <a14:foregroundMark x1="11933" y1="74609" x2="11933" y2="74609"/>
                        <a14:foregroundMark x1="11493" y1="74870" x2="11493" y2="74870"/>
                        <a14:foregroundMark x1="11493" y1="74870" x2="11493" y2="74870"/>
                        <a14:foregroundMark x1="8785" y1="74609" x2="8346" y2="74870"/>
                        <a14:foregroundMark x1="439" y1="74349" x2="439" y2="74349"/>
                        <a14:foregroundMark x1="439" y1="74609" x2="439" y2="74609"/>
                        <a14:foregroundMark x1="439" y1="74609" x2="439" y2="74609"/>
                        <a14:foregroundMark x1="30673" y1="73047" x2="30673" y2="73047"/>
                        <a14:foregroundMark x1="28917" y1="73047" x2="28917" y2="73047"/>
                        <a14:foregroundMark x1="28624" y1="73047" x2="28184" y2="73568"/>
                        <a14:foregroundMark x1="28184" y1="73568" x2="28184" y2="73568"/>
                        <a14:foregroundMark x1="28184" y1="73568" x2="28184" y2="73568"/>
                        <a14:foregroundMark x1="28038" y1="73568" x2="28038" y2="73568"/>
                        <a14:foregroundMark x1="27086" y1="73568" x2="27086" y2="73568"/>
                        <a14:foregroundMark x1="26135" y1="73828" x2="26135" y2="73828"/>
                        <a14:foregroundMark x1="26794" y1="72135" x2="26794" y2="72135"/>
                        <a14:foregroundMark x1="25256" y1="71875" x2="25256" y2="71875"/>
                        <a14:foregroundMark x1="25037" y1="70443" x2="25037" y2="70443"/>
                        <a14:foregroundMark x1="25037" y1="69922" x2="25037" y2="69922"/>
                        <a14:foregroundMark x1="25037" y1="69141" x2="25037" y2="69141"/>
                        <a14:foregroundMark x1="25110" y1="68880" x2="25110" y2="68880"/>
                        <a14:foregroundMark x1="25110" y1="68620" x2="25110" y2="68620"/>
                        <a14:foregroundMark x1="24012" y1="65234" x2="24012" y2="65234"/>
                        <a14:foregroundMark x1="34553" y1="68099" x2="34553" y2="68099"/>
                        <a14:foregroundMark x1="34553" y1="68099" x2="34553" y2="68099"/>
                        <a14:foregroundMark x1="44729" y1="68620" x2="44729" y2="68620"/>
                        <a14:foregroundMark x1="54319" y1="72396" x2="54319" y2="72396"/>
                        <a14:foregroundMark x1="54466" y1="72396" x2="54466" y2="72396"/>
                        <a14:foregroundMark x1="54466" y1="72396" x2="54466" y2="72396"/>
                        <a14:foregroundMark x1="52635" y1="69401" x2="52635" y2="69401"/>
                        <a14:foregroundMark x1="52635" y1="69141" x2="52635" y2="69141"/>
                        <a14:foregroundMark x1="55271" y1="70833" x2="55271" y2="70833"/>
                        <a14:foregroundMark x1="56223" y1="70833" x2="56223" y2="70833"/>
                        <a14:foregroundMark x1="56955" y1="70833" x2="57394" y2="70833"/>
                        <a14:foregroundMark x1="57760" y1="71615" x2="59151" y2="71875"/>
                        <a14:foregroundMark x1="59736" y1="71875" x2="59736" y2="71875"/>
                        <a14:foregroundMark x1="60102" y1="70573" x2="60102" y2="70573"/>
                        <a14:foregroundMark x1="60395" y1="69661" x2="60688" y2="68880"/>
                        <a14:foregroundMark x1="60835" y1="67188" x2="60835" y2="67188"/>
                        <a14:foregroundMark x1="61640" y1="66146" x2="61640" y2="66146"/>
                        <a14:foregroundMark x1="76354" y1="64714" x2="76354" y2="64714"/>
                        <a14:foregroundMark x1="77672" y1="66406" x2="77672" y2="66406"/>
                        <a14:foregroundMark x1="76794" y1="59245" x2="76794" y2="59245"/>
                        <a14:foregroundMark x1="76794" y1="59245" x2="76794" y2="59245"/>
                        <a14:foregroundMark x1="76940" y1="54036" x2="76940" y2="54036"/>
                        <a14:foregroundMark x1="78184" y1="55859" x2="78184" y2="55859"/>
                        <a14:foregroundMark x1="78477" y1="55990" x2="78477" y2="55990"/>
                        <a14:foregroundMark x1="78477" y1="56250" x2="78477" y2="56250"/>
                        <a14:foregroundMark x1="78770" y1="56771" x2="78770" y2="58073"/>
                        <a14:foregroundMark x1="78770" y1="58073" x2="78770" y2="58073"/>
                        <a14:foregroundMark x1="78624" y1="58464" x2="78038" y2="59245"/>
                        <a14:foregroundMark x1="78038" y1="59245" x2="78038" y2="59245"/>
                        <a14:foregroundMark x1="75988" y1="54818" x2="75988" y2="54818"/>
                        <a14:foregroundMark x1="75988" y1="54818" x2="75988" y2="54818"/>
                        <a14:foregroundMark x1="79283" y1="71354" x2="79283" y2="71354"/>
                        <a14:foregroundMark x1="79429" y1="71615" x2="79429" y2="71615"/>
                        <a14:foregroundMark x1="79136" y1="67188" x2="79136" y2="67188"/>
                        <a14:foregroundMark x1="79136" y1="64974" x2="79136" y2="64974"/>
                        <a14:foregroundMark x1="79136" y1="64714" x2="79136" y2="64714"/>
                        <a14:foregroundMark x1="85286" y1="71094" x2="85286" y2="71094"/>
                        <a14:foregroundMark x1="85578" y1="71094" x2="85578" y2="71094"/>
                        <a14:foregroundMark x1="85725" y1="71094" x2="85725" y2="71094"/>
                        <a14:foregroundMark x1="87116" y1="73047" x2="87116" y2="73047"/>
                        <a14:foregroundMark x1="87189" y1="73307" x2="87189" y2="74349"/>
                        <a14:foregroundMark x1="87189" y1="75130" x2="87189" y2="76042"/>
                        <a14:foregroundMark x1="86969" y1="76302" x2="86969" y2="76302"/>
                        <a14:foregroundMark x1="85725" y1="74609" x2="85725" y2="74609"/>
                        <a14:foregroundMark x1="85139" y1="74089" x2="84553" y2="74089"/>
                        <a14:foregroundMark x1="84041" y1="74089" x2="84041" y2="74089"/>
                        <a14:foregroundMark x1="83895" y1="74089" x2="83895" y2="74089"/>
                        <a14:foregroundMark x1="83163" y1="73307" x2="83163" y2="73307"/>
                        <a14:foregroundMark x1="82504" y1="72135" x2="82504" y2="72135"/>
                        <a14:foregroundMark x1="81772" y1="70833" x2="81772" y2="70833"/>
                        <a14:foregroundMark x1="79429" y1="68880" x2="79429" y2="68880"/>
                        <a14:foregroundMark x1="80966" y1="70443" x2="80966" y2="70443"/>
                        <a14:foregroundMark x1="79868" y1="69401" x2="79868" y2="69401"/>
                        <a14:foregroundMark x1="96120" y1="67969" x2="96120" y2="67969"/>
                        <a14:foregroundMark x1="96559" y1="67188" x2="96559" y2="67188"/>
                        <a14:foregroundMark x1="98463" y1="75130" x2="98463" y2="75130"/>
                        <a14:foregroundMark x1="98755" y1="75521" x2="98755" y2="75521"/>
                        <a14:foregroundMark x1="98755" y1="75521" x2="98755" y2="75521"/>
                        <a14:foregroundMark x1="98463" y1="73828" x2="98463" y2="73828"/>
                        <a14:foregroundMark x1="98316" y1="72396" x2="98316" y2="72396"/>
                        <a14:foregroundMark x1="97950" y1="71875" x2="97365" y2="72396"/>
                        <a14:foregroundMark x1="97365" y1="72396" x2="97365" y2="72396"/>
                        <a14:foregroundMark x1="97072" y1="72656" x2="97072" y2="72656"/>
                        <a14:foregroundMark x1="96779" y1="70833" x2="96779" y2="70833"/>
                        <a14:foregroundMark x1="88360" y1="70182" x2="88360" y2="70182"/>
                        <a14:foregroundMark x1="87482" y1="70833" x2="87482" y2="70833"/>
                        <a14:foregroundMark x1="92899" y1="70443" x2="92899" y2="70443"/>
                        <a14:foregroundMark x1="93924" y1="74089" x2="93924" y2="74870"/>
                        <a14:foregroundMark x1="48170" y1="70182" x2="48170" y2="70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42" b="15152"/>
          <a:stretch/>
        </p:blipFill>
        <p:spPr>
          <a:xfrm>
            <a:off x="0" y="4598504"/>
            <a:ext cx="12192000" cy="22594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25B4AE-C74A-4E60-9A19-DAD73E4A9E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0564" y="1966297"/>
            <a:ext cx="6370872" cy="34933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4977818-8BD5-4608-B98E-2399C77D37AD}"/>
              </a:ext>
            </a:extLst>
          </p:cNvPr>
          <p:cNvSpPr/>
          <p:nvPr/>
        </p:nvSpPr>
        <p:spPr>
          <a:xfrm>
            <a:off x="2071293" y="-74205"/>
            <a:ext cx="813716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1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1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339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2805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B6E7F-0B0F-4E57-A0C9-A78399FA9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326" y="-179726"/>
            <a:ext cx="2249619" cy="1249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65528C-659D-412E-9092-D9C7C9C54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7826" y="0"/>
            <a:ext cx="1274174" cy="1249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5C4FD3-E2D1-41BC-9CA2-BFDD0A0C09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042" b="85547" l="0" r="100000">
                        <a14:foregroundMark x1="77672" y1="56771" x2="77672" y2="56771"/>
                        <a14:foregroundMark x1="77526" y1="55599" x2="77526" y2="55599"/>
                        <a14:foregroundMark x1="31259" y1="59505" x2="31259" y2="59505"/>
                        <a14:foregroundMark x1="30381" y1="73568" x2="30381" y2="73568"/>
                        <a14:foregroundMark x1="30381" y1="69661" x2="30381" y2="69661"/>
                        <a14:foregroundMark x1="30673" y1="66667" x2="30673" y2="66667"/>
                        <a14:foregroundMark x1="31113" y1="63411" x2="30966" y2="63411"/>
                        <a14:foregroundMark x1="36091" y1="67188" x2="36091" y2="67188"/>
                        <a14:foregroundMark x1="4026" y1="72396" x2="4026" y2="72396"/>
                        <a14:foregroundMark x1="1830" y1="74089" x2="1830" y2="74089"/>
                        <a14:foregroundMark x1="7613" y1="73047" x2="7613" y2="73047"/>
                        <a14:foregroundMark x1="7613" y1="73047" x2="7613" y2="73047"/>
                        <a14:foregroundMark x1="7467" y1="72786" x2="7467" y2="72786"/>
                        <a14:foregroundMark x1="7467" y1="72786" x2="7467" y2="72786"/>
                        <a14:foregroundMark x1="13763" y1="72656" x2="13763" y2="72656"/>
                        <a14:foregroundMark x1="13909" y1="72656" x2="13909" y2="72656"/>
                        <a14:foregroundMark x1="18741" y1="72656" x2="18741" y2="72656"/>
                        <a14:foregroundMark x1="16105" y1="72786" x2="16105" y2="72786"/>
                        <a14:foregroundMark x1="16105" y1="72786" x2="15666" y2="72786"/>
                        <a14:foregroundMark x1="14714" y1="73568" x2="14714" y2="73568"/>
                        <a14:foregroundMark x1="14714" y1="73568" x2="14714" y2="73568"/>
                        <a14:foregroundMark x1="14714" y1="73568" x2="14568" y2="74870"/>
                        <a14:foregroundMark x1="14056" y1="75781" x2="14056" y2="75781"/>
                        <a14:foregroundMark x1="13763" y1="75781" x2="13763" y2="75781"/>
                        <a14:foregroundMark x1="13031" y1="74349" x2="13031" y2="74349"/>
                        <a14:foregroundMark x1="13031" y1="74349" x2="13031" y2="74349"/>
                        <a14:foregroundMark x1="13031" y1="74349" x2="13031" y2="74349"/>
                        <a14:foregroundMark x1="13177" y1="73047" x2="13177" y2="73047"/>
                        <a14:foregroundMark x1="13324" y1="72786" x2="13324" y2="72786"/>
                        <a14:foregroundMark x1="11933" y1="74349" x2="11933" y2="74349"/>
                        <a14:foregroundMark x1="11933" y1="74609" x2="11933" y2="74609"/>
                        <a14:foregroundMark x1="11493" y1="74870" x2="11493" y2="74870"/>
                        <a14:foregroundMark x1="11493" y1="74870" x2="11493" y2="74870"/>
                        <a14:foregroundMark x1="8785" y1="74609" x2="8346" y2="74870"/>
                        <a14:foregroundMark x1="439" y1="74349" x2="439" y2="74349"/>
                        <a14:foregroundMark x1="439" y1="74609" x2="439" y2="74609"/>
                        <a14:foregroundMark x1="439" y1="74609" x2="439" y2="74609"/>
                        <a14:foregroundMark x1="30673" y1="73047" x2="30673" y2="73047"/>
                        <a14:foregroundMark x1="28917" y1="73047" x2="28917" y2="73047"/>
                        <a14:foregroundMark x1="28624" y1="73047" x2="28184" y2="73568"/>
                        <a14:foregroundMark x1="28184" y1="73568" x2="28184" y2="73568"/>
                        <a14:foregroundMark x1="28184" y1="73568" x2="28184" y2="73568"/>
                        <a14:foregroundMark x1="28038" y1="73568" x2="28038" y2="73568"/>
                        <a14:foregroundMark x1="27086" y1="73568" x2="27086" y2="73568"/>
                        <a14:foregroundMark x1="26135" y1="73828" x2="26135" y2="73828"/>
                        <a14:foregroundMark x1="26794" y1="72135" x2="26794" y2="72135"/>
                        <a14:foregroundMark x1="25256" y1="71875" x2="25256" y2="71875"/>
                        <a14:foregroundMark x1="25037" y1="70443" x2="25037" y2="70443"/>
                        <a14:foregroundMark x1="25037" y1="69922" x2="25037" y2="69922"/>
                        <a14:foregroundMark x1="25037" y1="69141" x2="25037" y2="69141"/>
                        <a14:foregroundMark x1="25110" y1="68880" x2="25110" y2="68880"/>
                        <a14:foregroundMark x1="25110" y1="68620" x2="25110" y2="68620"/>
                        <a14:foregroundMark x1="24012" y1="65234" x2="24012" y2="65234"/>
                        <a14:foregroundMark x1="34553" y1="68099" x2="34553" y2="68099"/>
                        <a14:foregroundMark x1="34553" y1="68099" x2="34553" y2="68099"/>
                        <a14:foregroundMark x1="44729" y1="68620" x2="44729" y2="68620"/>
                        <a14:foregroundMark x1="54319" y1="72396" x2="54319" y2="72396"/>
                        <a14:foregroundMark x1="54466" y1="72396" x2="54466" y2="72396"/>
                        <a14:foregroundMark x1="54466" y1="72396" x2="54466" y2="72396"/>
                        <a14:foregroundMark x1="52635" y1="69401" x2="52635" y2="69401"/>
                        <a14:foregroundMark x1="52635" y1="69141" x2="52635" y2="69141"/>
                        <a14:foregroundMark x1="55271" y1="70833" x2="55271" y2="70833"/>
                        <a14:foregroundMark x1="56223" y1="70833" x2="56223" y2="70833"/>
                        <a14:foregroundMark x1="56955" y1="70833" x2="57394" y2="70833"/>
                        <a14:foregroundMark x1="57760" y1="71615" x2="59151" y2="71875"/>
                        <a14:foregroundMark x1="59736" y1="71875" x2="59736" y2="71875"/>
                        <a14:foregroundMark x1="60102" y1="70573" x2="60102" y2="70573"/>
                        <a14:foregroundMark x1="60395" y1="69661" x2="60688" y2="68880"/>
                        <a14:foregroundMark x1="60835" y1="67188" x2="60835" y2="67188"/>
                        <a14:foregroundMark x1="61640" y1="66146" x2="61640" y2="66146"/>
                        <a14:foregroundMark x1="76354" y1="64714" x2="76354" y2="64714"/>
                        <a14:foregroundMark x1="77672" y1="66406" x2="77672" y2="66406"/>
                        <a14:foregroundMark x1="76794" y1="59245" x2="76794" y2="59245"/>
                        <a14:foregroundMark x1="76794" y1="59245" x2="76794" y2="59245"/>
                        <a14:foregroundMark x1="76940" y1="54036" x2="76940" y2="54036"/>
                        <a14:foregroundMark x1="78184" y1="55859" x2="78184" y2="55859"/>
                        <a14:foregroundMark x1="78477" y1="55990" x2="78477" y2="55990"/>
                        <a14:foregroundMark x1="78477" y1="56250" x2="78477" y2="56250"/>
                        <a14:foregroundMark x1="78770" y1="56771" x2="78770" y2="58073"/>
                        <a14:foregroundMark x1="78770" y1="58073" x2="78770" y2="58073"/>
                        <a14:foregroundMark x1="78624" y1="58464" x2="78038" y2="59245"/>
                        <a14:foregroundMark x1="78038" y1="59245" x2="78038" y2="59245"/>
                        <a14:foregroundMark x1="75988" y1="54818" x2="75988" y2="54818"/>
                        <a14:foregroundMark x1="75988" y1="54818" x2="75988" y2="54818"/>
                        <a14:foregroundMark x1="79283" y1="71354" x2="79283" y2="71354"/>
                        <a14:foregroundMark x1="79429" y1="71615" x2="79429" y2="71615"/>
                        <a14:foregroundMark x1="79136" y1="67188" x2="79136" y2="67188"/>
                        <a14:foregroundMark x1="79136" y1="64974" x2="79136" y2="64974"/>
                        <a14:foregroundMark x1="79136" y1="64714" x2="79136" y2="64714"/>
                        <a14:foregroundMark x1="85286" y1="71094" x2="85286" y2="71094"/>
                        <a14:foregroundMark x1="85578" y1="71094" x2="85578" y2="71094"/>
                        <a14:foregroundMark x1="85725" y1="71094" x2="85725" y2="71094"/>
                        <a14:foregroundMark x1="87116" y1="73047" x2="87116" y2="73047"/>
                        <a14:foregroundMark x1="87189" y1="73307" x2="87189" y2="74349"/>
                        <a14:foregroundMark x1="87189" y1="75130" x2="87189" y2="76042"/>
                        <a14:foregroundMark x1="86969" y1="76302" x2="86969" y2="76302"/>
                        <a14:foregroundMark x1="85725" y1="74609" x2="85725" y2="74609"/>
                        <a14:foregroundMark x1="85139" y1="74089" x2="84553" y2="74089"/>
                        <a14:foregroundMark x1="84041" y1="74089" x2="84041" y2="74089"/>
                        <a14:foregroundMark x1="83895" y1="74089" x2="83895" y2="74089"/>
                        <a14:foregroundMark x1="83163" y1="73307" x2="83163" y2="73307"/>
                        <a14:foregroundMark x1="82504" y1="72135" x2="82504" y2="72135"/>
                        <a14:foregroundMark x1="81772" y1="70833" x2="81772" y2="70833"/>
                        <a14:foregroundMark x1="79429" y1="68880" x2="79429" y2="68880"/>
                        <a14:foregroundMark x1="80966" y1="70443" x2="80966" y2="70443"/>
                        <a14:foregroundMark x1="79868" y1="69401" x2="79868" y2="69401"/>
                        <a14:foregroundMark x1="96120" y1="67969" x2="96120" y2="67969"/>
                        <a14:foregroundMark x1="96559" y1="67188" x2="96559" y2="67188"/>
                        <a14:foregroundMark x1="98463" y1="75130" x2="98463" y2="75130"/>
                        <a14:foregroundMark x1="98755" y1="75521" x2="98755" y2="75521"/>
                        <a14:foregroundMark x1="98755" y1="75521" x2="98755" y2="75521"/>
                        <a14:foregroundMark x1="98463" y1="73828" x2="98463" y2="73828"/>
                        <a14:foregroundMark x1="98316" y1="72396" x2="98316" y2="72396"/>
                        <a14:foregroundMark x1="97950" y1="71875" x2="97365" y2="72396"/>
                        <a14:foregroundMark x1="97365" y1="72396" x2="97365" y2="72396"/>
                        <a14:foregroundMark x1="97072" y1="72656" x2="97072" y2="72656"/>
                        <a14:foregroundMark x1="96779" y1="70833" x2="96779" y2="70833"/>
                        <a14:foregroundMark x1="88360" y1="70182" x2="88360" y2="70182"/>
                        <a14:foregroundMark x1="87482" y1="70833" x2="87482" y2="70833"/>
                        <a14:foregroundMark x1="92899" y1="70443" x2="92899" y2="70443"/>
                        <a14:foregroundMark x1="93924" y1="74089" x2="93924" y2="74870"/>
                        <a14:foregroundMark x1="48170" y1="70182" x2="48170" y2="70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42" b="15152"/>
          <a:stretch/>
        </p:blipFill>
        <p:spPr>
          <a:xfrm>
            <a:off x="0" y="4598504"/>
            <a:ext cx="12192000" cy="22594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32A429-69D8-4C97-8337-F738A7FD9FBB}"/>
              </a:ext>
            </a:extLst>
          </p:cNvPr>
          <p:cNvSpPr txBox="1"/>
          <p:nvPr/>
        </p:nvSpPr>
        <p:spPr>
          <a:xfrm>
            <a:off x="2746514" y="0"/>
            <a:ext cx="61821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 পরিচিতি 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775442-0A03-4390-96E4-021DA17F9F80}"/>
              </a:ext>
            </a:extLst>
          </p:cNvPr>
          <p:cNvSpPr txBox="1"/>
          <p:nvPr/>
        </p:nvSpPr>
        <p:spPr>
          <a:xfrm>
            <a:off x="2918792" y="1743167"/>
            <a:ext cx="618213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শ্রেণি: প্রাক-প্রাথমিক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বিষয়: ভাষার কাজ (বাংলা)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</a:t>
            </a:r>
            <a:r>
              <a:rPr kumimoji="0" lang="bn-I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</a:t>
            </a:r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পাঠ:</a:t>
            </a:r>
            <a:r>
              <a:rPr kumimoji="0" lang="bn-I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</a:t>
            </a:r>
            <a:r>
              <a:rPr kumimoji="0" lang="bn-I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 </a:t>
            </a:r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পঠণ</a:t>
            </a:r>
            <a:r>
              <a:rPr kumimoji="0" lang="bn-I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পাঠ্যংশ: ( </a:t>
            </a:r>
            <a:r>
              <a:rPr lang="bn-IN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ত-ন 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764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B6E7F-0B0F-4E57-A0C9-A78399FA9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326" y="-179726"/>
            <a:ext cx="2249619" cy="1249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65528C-659D-412E-9092-D9C7C9C54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7826" y="0"/>
            <a:ext cx="1274174" cy="1249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5C4FD3-E2D1-41BC-9CA2-BFDD0A0C09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042" b="85547" l="0" r="100000">
                        <a14:foregroundMark x1="77672" y1="56771" x2="77672" y2="56771"/>
                        <a14:foregroundMark x1="77526" y1="55599" x2="77526" y2="55599"/>
                        <a14:foregroundMark x1="31259" y1="59505" x2="31259" y2="59505"/>
                        <a14:foregroundMark x1="30381" y1="73568" x2="30381" y2="73568"/>
                        <a14:foregroundMark x1="30381" y1="69661" x2="30381" y2="69661"/>
                        <a14:foregroundMark x1="30673" y1="66667" x2="30673" y2="66667"/>
                        <a14:foregroundMark x1="31113" y1="63411" x2="30966" y2="63411"/>
                        <a14:foregroundMark x1="36091" y1="67188" x2="36091" y2="67188"/>
                        <a14:foregroundMark x1="4026" y1="72396" x2="4026" y2="72396"/>
                        <a14:foregroundMark x1="1830" y1="74089" x2="1830" y2="74089"/>
                        <a14:foregroundMark x1="7613" y1="73047" x2="7613" y2="73047"/>
                        <a14:foregroundMark x1="7613" y1="73047" x2="7613" y2="73047"/>
                        <a14:foregroundMark x1="7467" y1="72786" x2="7467" y2="72786"/>
                        <a14:foregroundMark x1="7467" y1="72786" x2="7467" y2="72786"/>
                        <a14:foregroundMark x1="13763" y1="72656" x2="13763" y2="72656"/>
                        <a14:foregroundMark x1="13909" y1="72656" x2="13909" y2="72656"/>
                        <a14:foregroundMark x1="18741" y1="72656" x2="18741" y2="72656"/>
                        <a14:foregroundMark x1="16105" y1="72786" x2="16105" y2="72786"/>
                        <a14:foregroundMark x1="16105" y1="72786" x2="15666" y2="72786"/>
                        <a14:foregroundMark x1="14714" y1="73568" x2="14714" y2="73568"/>
                        <a14:foregroundMark x1="14714" y1="73568" x2="14714" y2="73568"/>
                        <a14:foregroundMark x1="14714" y1="73568" x2="14568" y2="74870"/>
                        <a14:foregroundMark x1="14056" y1="75781" x2="14056" y2="75781"/>
                        <a14:foregroundMark x1="13763" y1="75781" x2="13763" y2="75781"/>
                        <a14:foregroundMark x1="13031" y1="74349" x2="13031" y2="74349"/>
                        <a14:foregroundMark x1="13031" y1="74349" x2="13031" y2="74349"/>
                        <a14:foregroundMark x1="13031" y1="74349" x2="13031" y2="74349"/>
                        <a14:foregroundMark x1="13177" y1="73047" x2="13177" y2="73047"/>
                        <a14:foregroundMark x1="13324" y1="72786" x2="13324" y2="72786"/>
                        <a14:foregroundMark x1="11933" y1="74349" x2="11933" y2="74349"/>
                        <a14:foregroundMark x1="11933" y1="74609" x2="11933" y2="74609"/>
                        <a14:foregroundMark x1="11493" y1="74870" x2="11493" y2="74870"/>
                        <a14:foregroundMark x1="11493" y1="74870" x2="11493" y2="74870"/>
                        <a14:foregroundMark x1="8785" y1="74609" x2="8346" y2="74870"/>
                        <a14:foregroundMark x1="439" y1="74349" x2="439" y2="74349"/>
                        <a14:foregroundMark x1="439" y1="74609" x2="439" y2="74609"/>
                        <a14:foregroundMark x1="439" y1="74609" x2="439" y2="74609"/>
                        <a14:foregroundMark x1="30673" y1="73047" x2="30673" y2="73047"/>
                        <a14:foregroundMark x1="28917" y1="73047" x2="28917" y2="73047"/>
                        <a14:foregroundMark x1="28624" y1="73047" x2="28184" y2="73568"/>
                        <a14:foregroundMark x1="28184" y1="73568" x2="28184" y2="73568"/>
                        <a14:foregroundMark x1="28184" y1="73568" x2="28184" y2="73568"/>
                        <a14:foregroundMark x1="28038" y1="73568" x2="28038" y2="73568"/>
                        <a14:foregroundMark x1="27086" y1="73568" x2="27086" y2="73568"/>
                        <a14:foregroundMark x1="26135" y1="73828" x2="26135" y2="73828"/>
                        <a14:foregroundMark x1="26794" y1="72135" x2="26794" y2="72135"/>
                        <a14:foregroundMark x1="25256" y1="71875" x2="25256" y2="71875"/>
                        <a14:foregroundMark x1="25037" y1="70443" x2="25037" y2="70443"/>
                        <a14:foregroundMark x1="25037" y1="69922" x2="25037" y2="69922"/>
                        <a14:foregroundMark x1="25037" y1="69141" x2="25037" y2="69141"/>
                        <a14:foregroundMark x1="25110" y1="68880" x2="25110" y2="68880"/>
                        <a14:foregroundMark x1="25110" y1="68620" x2="25110" y2="68620"/>
                        <a14:foregroundMark x1="24012" y1="65234" x2="24012" y2="65234"/>
                        <a14:foregroundMark x1="34553" y1="68099" x2="34553" y2="68099"/>
                        <a14:foregroundMark x1="34553" y1="68099" x2="34553" y2="68099"/>
                        <a14:foregroundMark x1="44729" y1="68620" x2="44729" y2="68620"/>
                        <a14:foregroundMark x1="54319" y1="72396" x2="54319" y2="72396"/>
                        <a14:foregroundMark x1="54466" y1="72396" x2="54466" y2="72396"/>
                        <a14:foregroundMark x1="54466" y1="72396" x2="54466" y2="72396"/>
                        <a14:foregroundMark x1="52635" y1="69401" x2="52635" y2="69401"/>
                        <a14:foregroundMark x1="52635" y1="69141" x2="52635" y2="69141"/>
                        <a14:foregroundMark x1="55271" y1="70833" x2="55271" y2="70833"/>
                        <a14:foregroundMark x1="56223" y1="70833" x2="56223" y2="70833"/>
                        <a14:foregroundMark x1="56955" y1="70833" x2="57394" y2="70833"/>
                        <a14:foregroundMark x1="57760" y1="71615" x2="59151" y2="71875"/>
                        <a14:foregroundMark x1="59736" y1="71875" x2="59736" y2="71875"/>
                        <a14:foregroundMark x1="60102" y1="70573" x2="60102" y2="70573"/>
                        <a14:foregroundMark x1="60395" y1="69661" x2="60688" y2="68880"/>
                        <a14:foregroundMark x1="60835" y1="67188" x2="60835" y2="67188"/>
                        <a14:foregroundMark x1="61640" y1="66146" x2="61640" y2="66146"/>
                        <a14:foregroundMark x1="76354" y1="64714" x2="76354" y2="64714"/>
                        <a14:foregroundMark x1="77672" y1="66406" x2="77672" y2="66406"/>
                        <a14:foregroundMark x1="76794" y1="59245" x2="76794" y2="59245"/>
                        <a14:foregroundMark x1="76794" y1="59245" x2="76794" y2="59245"/>
                        <a14:foregroundMark x1="76940" y1="54036" x2="76940" y2="54036"/>
                        <a14:foregroundMark x1="78184" y1="55859" x2="78184" y2="55859"/>
                        <a14:foregroundMark x1="78477" y1="55990" x2="78477" y2="55990"/>
                        <a14:foregroundMark x1="78477" y1="56250" x2="78477" y2="56250"/>
                        <a14:foregroundMark x1="78770" y1="56771" x2="78770" y2="58073"/>
                        <a14:foregroundMark x1="78770" y1="58073" x2="78770" y2="58073"/>
                        <a14:foregroundMark x1="78624" y1="58464" x2="78038" y2="59245"/>
                        <a14:foregroundMark x1="78038" y1="59245" x2="78038" y2="59245"/>
                        <a14:foregroundMark x1="75988" y1="54818" x2="75988" y2="54818"/>
                        <a14:foregroundMark x1="75988" y1="54818" x2="75988" y2="54818"/>
                        <a14:foregroundMark x1="79283" y1="71354" x2="79283" y2="71354"/>
                        <a14:foregroundMark x1="79429" y1="71615" x2="79429" y2="71615"/>
                        <a14:foregroundMark x1="79136" y1="67188" x2="79136" y2="67188"/>
                        <a14:foregroundMark x1="79136" y1="64974" x2="79136" y2="64974"/>
                        <a14:foregroundMark x1="79136" y1="64714" x2="79136" y2="64714"/>
                        <a14:foregroundMark x1="85286" y1="71094" x2="85286" y2="71094"/>
                        <a14:foregroundMark x1="85578" y1="71094" x2="85578" y2="71094"/>
                        <a14:foregroundMark x1="85725" y1="71094" x2="85725" y2="71094"/>
                        <a14:foregroundMark x1="87116" y1="73047" x2="87116" y2="73047"/>
                        <a14:foregroundMark x1="87189" y1="73307" x2="87189" y2="74349"/>
                        <a14:foregroundMark x1="87189" y1="75130" x2="87189" y2="76042"/>
                        <a14:foregroundMark x1="86969" y1="76302" x2="86969" y2="76302"/>
                        <a14:foregroundMark x1="85725" y1="74609" x2="85725" y2="74609"/>
                        <a14:foregroundMark x1="85139" y1="74089" x2="84553" y2="74089"/>
                        <a14:foregroundMark x1="84041" y1="74089" x2="84041" y2="74089"/>
                        <a14:foregroundMark x1="83895" y1="74089" x2="83895" y2="74089"/>
                        <a14:foregroundMark x1="83163" y1="73307" x2="83163" y2="73307"/>
                        <a14:foregroundMark x1="82504" y1="72135" x2="82504" y2="72135"/>
                        <a14:foregroundMark x1="81772" y1="70833" x2="81772" y2="70833"/>
                        <a14:foregroundMark x1="79429" y1="68880" x2="79429" y2="68880"/>
                        <a14:foregroundMark x1="80966" y1="70443" x2="80966" y2="70443"/>
                        <a14:foregroundMark x1="79868" y1="69401" x2="79868" y2="69401"/>
                        <a14:foregroundMark x1="96120" y1="67969" x2="96120" y2="67969"/>
                        <a14:foregroundMark x1="96559" y1="67188" x2="96559" y2="67188"/>
                        <a14:foregroundMark x1="98463" y1="75130" x2="98463" y2="75130"/>
                        <a14:foregroundMark x1="98755" y1="75521" x2="98755" y2="75521"/>
                        <a14:foregroundMark x1="98755" y1="75521" x2="98755" y2="75521"/>
                        <a14:foregroundMark x1="98463" y1="73828" x2="98463" y2="73828"/>
                        <a14:foregroundMark x1="98316" y1="72396" x2="98316" y2="72396"/>
                        <a14:foregroundMark x1="97950" y1="71875" x2="97365" y2="72396"/>
                        <a14:foregroundMark x1="97365" y1="72396" x2="97365" y2="72396"/>
                        <a14:foregroundMark x1="97072" y1="72656" x2="97072" y2="72656"/>
                        <a14:foregroundMark x1="96779" y1="70833" x2="96779" y2="70833"/>
                        <a14:foregroundMark x1="88360" y1="70182" x2="88360" y2="70182"/>
                        <a14:foregroundMark x1="87482" y1="70833" x2="87482" y2="70833"/>
                        <a14:foregroundMark x1="92899" y1="70443" x2="92899" y2="70443"/>
                        <a14:foregroundMark x1="93924" y1="74089" x2="93924" y2="74870"/>
                        <a14:foregroundMark x1="48170" y1="70182" x2="48170" y2="70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42" b="15152"/>
          <a:stretch/>
        </p:blipFill>
        <p:spPr>
          <a:xfrm>
            <a:off x="0" y="4598504"/>
            <a:ext cx="12192000" cy="22594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EE1CDB-F411-4F20-8EDF-D411ABA99C04}"/>
              </a:ext>
            </a:extLst>
          </p:cNvPr>
          <p:cNvSpPr txBox="1"/>
          <p:nvPr/>
        </p:nvSpPr>
        <p:spPr>
          <a:xfrm>
            <a:off x="1402765" y="445168"/>
            <a:ext cx="95150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পাঠ শেষে শিক্ষার্থীরা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555DC1-582A-4253-AB2D-508FCE498004}"/>
              </a:ext>
            </a:extLst>
          </p:cNvPr>
          <p:cNvSpPr txBox="1"/>
          <p:nvPr/>
        </p:nvSpPr>
        <p:spPr>
          <a:xfrm>
            <a:off x="1256991" y="2644170"/>
            <a:ext cx="98066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৩.২.৮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ধ্বনির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প্রতীক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শণাক্ত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৩.২.৯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শনাক্ত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03382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B6E7F-0B0F-4E57-A0C9-A78399FA9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8326" y="-179726"/>
            <a:ext cx="2249619" cy="1249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65528C-659D-412E-9092-D9C7C9C54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7826" y="0"/>
            <a:ext cx="1274174" cy="1249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5C4FD3-E2D1-41BC-9CA2-BFDD0A0C09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042" b="85547" l="0" r="100000">
                        <a14:foregroundMark x1="77672" y1="56771" x2="77672" y2="56771"/>
                        <a14:foregroundMark x1="77526" y1="55599" x2="77526" y2="55599"/>
                        <a14:foregroundMark x1="31259" y1="59505" x2="31259" y2="59505"/>
                        <a14:foregroundMark x1="30381" y1="73568" x2="30381" y2="73568"/>
                        <a14:foregroundMark x1="30381" y1="69661" x2="30381" y2="69661"/>
                        <a14:foregroundMark x1="30673" y1="66667" x2="30673" y2="66667"/>
                        <a14:foregroundMark x1="31113" y1="63411" x2="30966" y2="63411"/>
                        <a14:foregroundMark x1="36091" y1="67188" x2="36091" y2="67188"/>
                        <a14:foregroundMark x1="4026" y1="72396" x2="4026" y2="72396"/>
                        <a14:foregroundMark x1="1830" y1="74089" x2="1830" y2="74089"/>
                        <a14:foregroundMark x1="7613" y1="73047" x2="7613" y2="73047"/>
                        <a14:foregroundMark x1="7613" y1="73047" x2="7613" y2="73047"/>
                        <a14:foregroundMark x1="7467" y1="72786" x2="7467" y2="72786"/>
                        <a14:foregroundMark x1="7467" y1="72786" x2="7467" y2="72786"/>
                        <a14:foregroundMark x1="13763" y1="72656" x2="13763" y2="72656"/>
                        <a14:foregroundMark x1="13909" y1="72656" x2="13909" y2="72656"/>
                        <a14:foregroundMark x1="18741" y1="72656" x2="18741" y2="72656"/>
                        <a14:foregroundMark x1="16105" y1="72786" x2="16105" y2="72786"/>
                        <a14:foregroundMark x1="16105" y1="72786" x2="15666" y2="72786"/>
                        <a14:foregroundMark x1="14714" y1="73568" x2="14714" y2="73568"/>
                        <a14:foregroundMark x1="14714" y1="73568" x2="14714" y2="73568"/>
                        <a14:foregroundMark x1="14714" y1="73568" x2="14568" y2="74870"/>
                        <a14:foregroundMark x1="14056" y1="75781" x2="14056" y2="75781"/>
                        <a14:foregroundMark x1="13763" y1="75781" x2="13763" y2="75781"/>
                        <a14:foregroundMark x1="13031" y1="74349" x2="13031" y2="74349"/>
                        <a14:foregroundMark x1="13031" y1="74349" x2="13031" y2="74349"/>
                        <a14:foregroundMark x1="13031" y1="74349" x2="13031" y2="74349"/>
                        <a14:foregroundMark x1="13177" y1="73047" x2="13177" y2="73047"/>
                        <a14:foregroundMark x1="13324" y1="72786" x2="13324" y2="72786"/>
                        <a14:foregroundMark x1="11933" y1="74349" x2="11933" y2="74349"/>
                        <a14:foregroundMark x1="11933" y1="74609" x2="11933" y2="74609"/>
                        <a14:foregroundMark x1="11493" y1="74870" x2="11493" y2="74870"/>
                        <a14:foregroundMark x1="11493" y1="74870" x2="11493" y2="74870"/>
                        <a14:foregroundMark x1="8785" y1="74609" x2="8346" y2="74870"/>
                        <a14:foregroundMark x1="439" y1="74349" x2="439" y2="74349"/>
                        <a14:foregroundMark x1="439" y1="74609" x2="439" y2="74609"/>
                        <a14:foregroundMark x1="439" y1="74609" x2="439" y2="74609"/>
                        <a14:foregroundMark x1="30673" y1="73047" x2="30673" y2="73047"/>
                        <a14:foregroundMark x1="28917" y1="73047" x2="28917" y2="73047"/>
                        <a14:foregroundMark x1="28624" y1="73047" x2="28184" y2="73568"/>
                        <a14:foregroundMark x1="28184" y1="73568" x2="28184" y2="73568"/>
                        <a14:foregroundMark x1="28184" y1="73568" x2="28184" y2="73568"/>
                        <a14:foregroundMark x1="28038" y1="73568" x2="28038" y2="73568"/>
                        <a14:foregroundMark x1="27086" y1="73568" x2="27086" y2="73568"/>
                        <a14:foregroundMark x1="26135" y1="73828" x2="26135" y2="73828"/>
                        <a14:foregroundMark x1="26794" y1="72135" x2="26794" y2="72135"/>
                        <a14:foregroundMark x1="25256" y1="71875" x2="25256" y2="71875"/>
                        <a14:foregroundMark x1="25037" y1="70443" x2="25037" y2="70443"/>
                        <a14:foregroundMark x1="25037" y1="69922" x2="25037" y2="69922"/>
                        <a14:foregroundMark x1="25037" y1="69141" x2="25037" y2="69141"/>
                        <a14:foregroundMark x1="25110" y1="68880" x2="25110" y2="68880"/>
                        <a14:foregroundMark x1="25110" y1="68620" x2="25110" y2="68620"/>
                        <a14:foregroundMark x1="24012" y1="65234" x2="24012" y2="65234"/>
                        <a14:foregroundMark x1="34553" y1="68099" x2="34553" y2="68099"/>
                        <a14:foregroundMark x1="34553" y1="68099" x2="34553" y2="68099"/>
                        <a14:foregroundMark x1="44729" y1="68620" x2="44729" y2="68620"/>
                        <a14:foregroundMark x1="54319" y1="72396" x2="54319" y2="72396"/>
                        <a14:foregroundMark x1="54466" y1="72396" x2="54466" y2="72396"/>
                        <a14:foregroundMark x1="54466" y1="72396" x2="54466" y2="72396"/>
                        <a14:foregroundMark x1="52635" y1="69401" x2="52635" y2="69401"/>
                        <a14:foregroundMark x1="52635" y1="69141" x2="52635" y2="69141"/>
                        <a14:foregroundMark x1="55271" y1="70833" x2="55271" y2="70833"/>
                        <a14:foregroundMark x1="56223" y1="70833" x2="56223" y2="70833"/>
                        <a14:foregroundMark x1="56955" y1="70833" x2="57394" y2="70833"/>
                        <a14:foregroundMark x1="57760" y1="71615" x2="59151" y2="71875"/>
                        <a14:foregroundMark x1="59736" y1="71875" x2="59736" y2="71875"/>
                        <a14:foregroundMark x1="60102" y1="70573" x2="60102" y2="70573"/>
                        <a14:foregroundMark x1="60395" y1="69661" x2="60688" y2="68880"/>
                        <a14:foregroundMark x1="60835" y1="67188" x2="60835" y2="67188"/>
                        <a14:foregroundMark x1="61640" y1="66146" x2="61640" y2="66146"/>
                        <a14:foregroundMark x1="76354" y1="64714" x2="76354" y2="64714"/>
                        <a14:foregroundMark x1="77672" y1="66406" x2="77672" y2="66406"/>
                        <a14:foregroundMark x1="76794" y1="59245" x2="76794" y2="59245"/>
                        <a14:foregroundMark x1="76794" y1="59245" x2="76794" y2="59245"/>
                        <a14:foregroundMark x1="76940" y1="54036" x2="76940" y2="54036"/>
                        <a14:foregroundMark x1="78184" y1="55859" x2="78184" y2="55859"/>
                        <a14:foregroundMark x1="78477" y1="55990" x2="78477" y2="55990"/>
                        <a14:foregroundMark x1="78477" y1="56250" x2="78477" y2="56250"/>
                        <a14:foregroundMark x1="78770" y1="56771" x2="78770" y2="58073"/>
                        <a14:foregroundMark x1="78770" y1="58073" x2="78770" y2="58073"/>
                        <a14:foregroundMark x1="78624" y1="58464" x2="78038" y2="59245"/>
                        <a14:foregroundMark x1="78038" y1="59245" x2="78038" y2="59245"/>
                        <a14:foregroundMark x1="75988" y1="54818" x2="75988" y2="54818"/>
                        <a14:foregroundMark x1="75988" y1="54818" x2="75988" y2="54818"/>
                        <a14:foregroundMark x1="79283" y1="71354" x2="79283" y2="71354"/>
                        <a14:foregroundMark x1="79429" y1="71615" x2="79429" y2="71615"/>
                        <a14:foregroundMark x1="79136" y1="67188" x2="79136" y2="67188"/>
                        <a14:foregroundMark x1="79136" y1="64974" x2="79136" y2="64974"/>
                        <a14:foregroundMark x1="79136" y1="64714" x2="79136" y2="64714"/>
                        <a14:foregroundMark x1="85286" y1="71094" x2="85286" y2="71094"/>
                        <a14:foregroundMark x1="85578" y1="71094" x2="85578" y2="71094"/>
                        <a14:foregroundMark x1="85725" y1="71094" x2="85725" y2="71094"/>
                        <a14:foregroundMark x1="87116" y1="73047" x2="87116" y2="73047"/>
                        <a14:foregroundMark x1="87189" y1="73307" x2="87189" y2="74349"/>
                        <a14:foregroundMark x1="87189" y1="75130" x2="87189" y2="76042"/>
                        <a14:foregroundMark x1="86969" y1="76302" x2="86969" y2="76302"/>
                        <a14:foregroundMark x1="85725" y1="74609" x2="85725" y2="74609"/>
                        <a14:foregroundMark x1="85139" y1="74089" x2="84553" y2="74089"/>
                        <a14:foregroundMark x1="84041" y1="74089" x2="84041" y2="74089"/>
                        <a14:foregroundMark x1="83895" y1="74089" x2="83895" y2="74089"/>
                        <a14:foregroundMark x1="83163" y1="73307" x2="83163" y2="73307"/>
                        <a14:foregroundMark x1="82504" y1="72135" x2="82504" y2="72135"/>
                        <a14:foregroundMark x1="81772" y1="70833" x2="81772" y2="70833"/>
                        <a14:foregroundMark x1="79429" y1="68880" x2="79429" y2="68880"/>
                        <a14:foregroundMark x1="80966" y1="70443" x2="80966" y2="70443"/>
                        <a14:foregroundMark x1="79868" y1="69401" x2="79868" y2="69401"/>
                        <a14:foregroundMark x1="96120" y1="67969" x2="96120" y2="67969"/>
                        <a14:foregroundMark x1="96559" y1="67188" x2="96559" y2="67188"/>
                        <a14:foregroundMark x1="98463" y1="75130" x2="98463" y2="75130"/>
                        <a14:foregroundMark x1="98755" y1="75521" x2="98755" y2="75521"/>
                        <a14:foregroundMark x1="98755" y1="75521" x2="98755" y2="75521"/>
                        <a14:foregroundMark x1="98463" y1="73828" x2="98463" y2="73828"/>
                        <a14:foregroundMark x1="98316" y1="72396" x2="98316" y2="72396"/>
                        <a14:foregroundMark x1="97950" y1="71875" x2="97365" y2="72396"/>
                        <a14:foregroundMark x1="97365" y1="72396" x2="97365" y2="72396"/>
                        <a14:foregroundMark x1="97072" y1="72656" x2="97072" y2="72656"/>
                        <a14:foregroundMark x1="96779" y1="70833" x2="96779" y2="70833"/>
                        <a14:foregroundMark x1="88360" y1="70182" x2="88360" y2="70182"/>
                        <a14:foregroundMark x1="87482" y1="70833" x2="87482" y2="70833"/>
                        <a14:foregroundMark x1="92899" y1="70443" x2="92899" y2="70443"/>
                        <a14:foregroundMark x1="93924" y1="74089" x2="93924" y2="74870"/>
                        <a14:foregroundMark x1="48170" y1="70182" x2="48170" y2="70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42" b="15152"/>
          <a:stretch/>
        </p:blipFill>
        <p:spPr>
          <a:xfrm>
            <a:off x="0" y="4598504"/>
            <a:ext cx="12192000" cy="22594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88D604-3621-4BA9-A9D3-DEC69C69DBBC}"/>
              </a:ext>
            </a:extLst>
          </p:cNvPr>
          <p:cNvSpPr txBox="1"/>
          <p:nvPr/>
        </p:nvSpPr>
        <p:spPr>
          <a:xfrm>
            <a:off x="779913" y="1089941"/>
            <a:ext cx="101379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চলো আমরা একটা ভিডিও দেখি </a:t>
            </a:r>
          </a:p>
        </p:txBody>
      </p:sp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65AC3746-1517-46BF-B172-3B4C3A1AC2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384632"/>
              </p:ext>
            </p:extLst>
          </p:nvPr>
        </p:nvGraphicFramePr>
        <p:xfrm>
          <a:off x="2960688" y="3151188"/>
          <a:ext cx="6270625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ackager Shell Object" showAsIcon="1" r:id="rId7" imgW="6270480" imgH="554760" progId="Package">
                  <p:embed/>
                </p:oleObj>
              </mc:Choice>
              <mc:Fallback>
                <p:oleObj name="Packager Shell Object" showAsIcon="1" r:id="rId7" imgW="6270480" imgH="554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60688" y="3151188"/>
                        <a:ext cx="6270625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311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B6E7F-0B0F-4E57-A0C9-A78399FA91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78326" y="-179726"/>
            <a:ext cx="2249619" cy="1249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65528C-659D-412E-9092-D9C7C9C54E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17826" y="0"/>
            <a:ext cx="1274174" cy="1249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5C4FD3-E2D1-41BC-9CA2-BFDD0A0C09D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1042" b="85547" l="0" r="100000">
                        <a14:foregroundMark x1="77672" y1="56771" x2="77672" y2="56771"/>
                        <a14:foregroundMark x1="77526" y1="55599" x2="77526" y2="55599"/>
                        <a14:foregroundMark x1="31259" y1="59505" x2="31259" y2="59505"/>
                        <a14:foregroundMark x1="30381" y1="73568" x2="30381" y2="73568"/>
                        <a14:foregroundMark x1="30381" y1="69661" x2="30381" y2="69661"/>
                        <a14:foregroundMark x1="30673" y1="66667" x2="30673" y2="66667"/>
                        <a14:foregroundMark x1="31113" y1="63411" x2="30966" y2="63411"/>
                        <a14:foregroundMark x1="36091" y1="67188" x2="36091" y2="67188"/>
                        <a14:foregroundMark x1="4026" y1="72396" x2="4026" y2="72396"/>
                        <a14:foregroundMark x1="1830" y1="74089" x2="1830" y2="74089"/>
                        <a14:foregroundMark x1="7613" y1="73047" x2="7613" y2="73047"/>
                        <a14:foregroundMark x1="7613" y1="73047" x2="7613" y2="73047"/>
                        <a14:foregroundMark x1="7467" y1="72786" x2="7467" y2="72786"/>
                        <a14:foregroundMark x1="7467" y1="72786" x2="7467" y2="72786"/>
                        <a14:foregroundMark x1="13763" y1="72656" x2="13763" y2="72656"/>
                        <a14:foregroundMark x1="13909" y1="72656" x2="13909" y2="72656"/>
                        <a14:foregroundMark x1="18741" y1="72656" x2="18741" y2="72656"/>
                        <a14:foregroundMark x1="16105" y1="72786" x2="16105" y2="72786"/>
                        <a14:foregroundMark x1="16105" y1="72786" x2="15666" y2="72786"/>
                        <a14:foregroundMark x1="14714" y1="73568" x2="14714" y2="73568"/>
                        <a14:foregroundMark x1="14714" y1="73568" x2="14714" y2="73568"/>
                        <a14:foregroundMark x1="14714" y1="73568" x2="14568" y2="74870"/>
                        <a14:foregroundMark x1="14056" y1="75781" x2="14056" y2="75781"/>
                        <a14:foregroundMark x1="13763" y1="75781" x2="13763" y2="75781"/>
                        <a14:foregroundMark x1="13031" y1="74349" x2="13031" y2="74349"/>
                        <a14:foregroundMark x1="13031" y1="74349" x2="13031" y2="74349"/>
                        <a14:foregroundMark x1="13031" y1="74349" x2="13031" y2="74349"/>
                        <a14:foregroundMark x1="13177" y1="73047" x2="13177" y2="73047"/>
                        <a14:foregroundMark x1="13324" y1="72786" x2="13324" y2="72786"/>
                        <a14:foregroundMark x1="11933" y1="74349" x2="11933" y2="74349"/>
                        <a14:foregroundMark x1="11933" y1="74609" x2="11933" y2="74609"/>
                        <a14:foregroundMark x1="11493" y1="74870" x2="11493" y2="74870"/>
                        <a14:foregroundMark x1="11493" y1="74870" x2="11493" y2="74870"/>
                        <a14:foregroundMark x1="8785" y1="74609" x2="8346" y2="74870"/>
                        <a14:foregroundMark x1="439" y1="74349" x2="439" y2="74349"/>
                        <a14:foregroundMark x1="439" y1="74609" x2="439" y2="74609"/>
                        <a14:foregroundMark x1="439" y1="74609" x2="439" y2="74609"/>
                        <a14:foregroundMark x1="30673" y1="73047" x2="30673" y2="73047"/>
                        <a14:foregroundMark x1="28917" y1="73047" x2="28917" y2="73047"/>
                        <a14:foregroundMark x1="28624" y1="73047" x2="28184" y2="73568"/>
                        <a14:foregroundMark x1="28184" y1="73568" x2="28184" y2="73568"/>
                        <a14:foregroundMark x1="28184" y1="73568" x2="28184" y2="73568"/>
                        <a14:foregroundMark x1="28038" y1="73568" x2="28038" y2="73568"/>
                        <a14:foregroundMark x1="27086" y1="73568" x2="27086" y2="73568"/>
                        <a14:foregroundMark x1="26135" y1="73828" x2="26135" y2="73828"/>
                        <a14:foregroundMark x1="26794" y1="72135" x2="26794" y2="72135"/>
                        <a14:foregroundMark x1="25256" y1="71875" x2="25256" y2="71875"/>
                        <a14:foregroundMark x1="25037" y1="70443" x2="25037" y2="70443"/>
                        <a14:foregroundMark x1="25037" y1="69922" x2="25037" y2="69922"/>
                        <a14:foregroundMark x1="25037" y1="69141" x2="25037" y2="69141"/>
                        <a14:foregroundMark x1="25110" y1="68880" x2="25110" y2="68880"/>
                        <a14:foregroundMark x1="25110" y1="68620" x2="25110" y2="68620"/>
                        <a14:foregroundMark x1="24012" y1="65234" x2="24012" y2="65234"/>
                        <a14:foregroundMark x1="34553" y1="68099" x2="34553" y2="68099"/>
                        <a14:foregroundMark x1="34553" y1="68099" x2="34553" y2="68099"/>
                        <a14:foregroundMark x1="44729" y1="68620" x2="44729" y2="68620"/>
                        <a14:foregroundMark x1="54319" y1="72396" x2="54319" y2="72396"/>
                        <a14:foregroundMark x1="54466" y1="72396" x2="54466" y2="72396"/>
                        <a14:foregroundMark x1="54466" y1="72396" x2="54466" y2="72396"/>
                        <a14:foregroundMark x1="52635" y1="69401" x2="52635" y2="69401"/>
                        <a14:foregroundMark x1="52635" y1="69141" x2="52635" y2="69141"/>
                        <a14:foregroundMark x1="55271" y1="70833" x2="55271" y2="70833"/>
                        <a14:foregroundMark x1="56223" y1="70833" x2="56223" y2="70833"/>
                        <a14:foregroundMark x1="56955" y1="70833" x2="57394" y2="70833"/>
                        <a14:foregroundMark x1="57760" y1="71615" x2="59151" y2="71875"/>
                        <a14:foregroundMark x1="59736" y1="71875" x2="59736" y2="71875"/>
                        <a14:foregroundMark x1="60102" y1="70573" x2="60102" y2="70573"/>
                        <a14:foregroundMark x1="60395" y1="69661" x2="60688" y2="68880"/>
                        <a14:foregroundMark x1="60835" y1="67188" x2="60835" y2="67188"/>
                        <a14:foregroundMark x1="61640" y1="66146" x2="61640" y2="66146"/>
                        <a14:foregroundMark x1="76354" y1="64714" x2="76354" y2="64714"/>
                        <a14:foregroundMark x1="77672" y1="66406" x2="77672" y2="66406"/>
                        <a14:foregroundMark x1="76794" y1="59245" x2="76794" y2="59245"/>
                        <a14:foregroundMark x1="76794" y1="59245" x2="76794" y2="59245"/>
                        <a14:foregroundMark x1="76940" y1="54036" x2="76940" y2="54036"/>
                        <a14:foregroundMark x1="78184" y1="55859" x2="78184" y2="55859"/>
                        <a14:foregroundMark x1="78477" y1="55990" x2="78477" y2="55990"/>
                        <a14:foregroundMark x1="78477" y1="56250" x2="78477" y2="56250"/>
                        <a14:foregroundMark x1="78770" y1="56771" x2="78770" y2="58073"/>
                        <a14:foregroundMark x1="78770" y1="58073" x2="78770" y2="58073"/>
                        <a14:foregroundMark x1="78624" y1="58464" x2="78038" y2="59245"/>
                        <a14:foregroundMark x1="78038" y1="59245" x2="78038" y2="59245"/>
                        <a14:foregroundMark x1="75988" y1="54818" x2="75988" y2="54818"/>
                        <a14:foregroundMark x1="75988" y1="54818" x2="75988" y2="54818"/>
                        <a14:foregroundMark x1="79283" y1="71354" x2="79283" y2="71354"/>
                        <a14:foregroundMark x1="79429" y1="71615" x2="79429" y2="71615"/>
                        <a14:foregroundMark x1="79136" y1="67188" x2="79136" y2="67188"/>
                        <a14:foregroundMark x1="79136" y1="64974" x2="79136" y2="64974"/>
                        <a14:foregroundMark x1="79136" y1="64714" x2="79136" y2="64714"/>
                        <a14:foregroundMark x1="85286" y1="71094" x2="85286" y2="71094"/>
                        <a14:foregroundMark x1="85578" y1="71094" x2="85578" y2="71094"/>
                        <a14:foregroundMark x1="85725" y1="71094" x2="85725" y2="71094"/>
                        <a14:foregroundMark x1="87116" y1="73047" x2="87116" y2="73047"/>
                        <a14:foregroundMark x1="87189" y1="73307" x2="87189" y2="74349"/>
                        <a14:foregroundMark x1="87189" y1="75130" x2="87189" y2="76042"/>
                        <a14:foregroundMark x1="86969" y1="76302" x2="86969" y2="76302"/>
                        <a14:foregroundMark x1="85725" y1="74609" x2="85725" y2="74609"/>
                        <a14:foregroundMark x1="85139" y1="74089" x2="84553" y2="74089"/>
                        <a14:foregroundMark x1="84041" y1="74089" x2="84041" y2="74089"/>
                        <a14:foregroundMark x1="83895" y1="74089" x2="83895" y2="74089"/>
                        <a14:foregroundMark x1="83163" y1="73307" x2="83163" y2="73307"/>
                        <a14:foregroundMark x1="82504" y1="72135" x2="82504" y2="72135"/>
                        <a14:foregroundMark x1="81772" y1="70833" x2="81772" y2="70833"/>
                        <a14:foregroundMark x1="79429" y1="68880" x2="79429" y2="68880"/>
                        <a14:foregroundMark x1="80966" y1="70443" x2="80966" y2="70443"/>
                        <a14:foregroundMark x1="79868" y1="69401" x2="79868" y2="69401"/>
                        <a14:foregroundMark x1="96120" y1="67969" x2="96120" y2="67969"/>
                        <a14:foregroundMark x1="96559" y1="67188" x2="96559" y2="67188"/>
                        <a14:foregroundMark x1="98463" y1="75130" x2="98463" y2="75130"/>
                        <a14:foregroundMark x1="98755" y1="75521" x2="98755" y2="75521"/>
                        <a14:foregroundMark x1="98755" y1="75521" x2="98755" y2="75521"/>
                        <a14:foregroundMark x1="98463" y1="73828" x2="98463" y2="73828"/>
                        <a14:foregroundMark x1="98316" y1="72396" x2="98316" y2="72396"/>
                        <a14:foregroundMark x1="97950" y1="71875" x2="97365" y2="72396"/>
                        <a14:foregroundMark x1="97365" y1="72396" x2="97365" y2="72396"/>
                        <a14:foregroundMark x1="97072" y1="72656" x2="97072" y2="72656"/>
                        <a14:foregroundMark x1="96779" y1="70833" x2="96779" y2="70833"/>
                        <a14:foregroundMark x1="88360" y1="70182" x2="88360" y2="70182"/>
                        <a14:foregroundMark x1="87482" y1="70833" x2="87482" y2="70833"/>
                        <a14:foregroundMark x1="92899" y1="70443" x2="92899" y2="70443"/>
                        <a14:foregroundMark x1="93924" y1="74089" x2="93924" y2="74870"/>
                        <a14:foregroundMark x1="48170" y1="70182" x2="48170" y2="70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42" b="15152"/>
          <a:stretch/>
        </p:blipFill>
        <p:spPr>
          <a:xfrm>
            <a:off x="0" y="4598504"/>
            <a:ext cx="12192000" cy="22594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580CAF-1BA5-47FA-B20C-A43384905866}"/>
              </a:ext>
            </a:extLst>
          </p:cNvPr>
          <p:cNvSpPr txBox="1"/>
          <p:nvPr/>
        </p:nvSpPr>
        <p:spPr>
          <a:xfrm>
            <a:off x="1349758" y="190238"/>
            <a:ext cx="97005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তাহলে </a:t>
            </a:r>
            <a:r>
              <a:rPr kumimoji="0" lang="bn-BD" sz="96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 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bn-BD" sz="96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পড়ব</a:t>
            </a:r>
            <a:endParaRPr kumimoji="0" lang="en-US" sz="72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A352EE-0D51-4BC2-93C9-33262676AEC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9948" b="74219" l="25110" r="92094">
                        <a14:foregroundMark x1="33529" y1="45703" x2="33529" y2="45703"/>
                        <a14:foregroundMark x1="30820" y1="54297" x2="30820" y2="54297"/>
                        <a14:foregroundMark x1="60688" y1="50781" x2="60688" y2="50781"/>
                        <a14:foregroundMark x1="74671" y1="48958" x2="74671" y2="48958"/>
                        <a14:foregroundMark x1="87189" y1="47135" x2="87189" y2="47135"/>
                        <a14:foregroundMark x1="86603" y1="43620" x2="86603" y2="43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36" t="34991" r="7632" b="33948"/>
          <a:stretch/>
        </p:blipFill>
        <p:spPr>
          <a:xfrm>
            <a:off x="291548" y="1729310"/>
            <a:ext cx="11170349" cy="36734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EDE614-0A06-44B4-B893-6C9F1BBEC0CA}"/>
              </a:ext>
            </a:extLst>
          </p:cNvPr>
          <p:cNvSpPr txBox="1"/>
          <p:nvPr/>
        </p:nvSpPr>
        <p:spPr>
          <a:xfrm>
            <a:off x="459062" y="1928004"/>
            <a:ext cx="18929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0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E1E4FC-8E80-4C81-AF79-145E84243A11}"/>
              </a:ext>
            </a:extLst>
          </p:cNvPr>
          <p:cNvSpPr txBox="1"/>
          <p:nvPr/>
        </p:nvSpPr>
        <p:spPr>
          <a:xfrm>
            <a:off x="2739468" y="1981006"/>
            <a:ext cx="20213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endParaRPr lang="en-US" sz="20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77C8CD-29B8-4C9A-A2E1-7037D823B3E9}"/>
              </a:ext>
            </a:extLst>
          </p:cNvPr>
          <p:cNvSpPr txBox="1"/>
          <p:nvPr/>
        </p:nvSpPr>
        <p:spPr>
          <a:xfrm>
            <a:off x="5256126" y="2129862"/>
            <a:ext cx="1773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20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8AB31D-944F-4742-ACE6-8A74CDD47909}"/>
              </a:ext>
            </a:extLst>
          </p:cNvPr>
          <p:cNvSpPr txBox="1"/>
          <p:nvPr/>
        </p:nvSpPr>
        <p:spPr>
          <a:xfrm>
            <a:off x="7431227" y="2118241"/>
            <a:ext cx="16885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20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1F6C87-ECC8-4411-8D2B-F677810E3A6C}"/>
              </a:ext>
            </a:extLst>
          </p:cNvPr>
          <p:cNvSpPr txBox="1"/>
          <p:nvPr/>
        </p:nvSpPr>
        <p:spPr>
          <a:xfrm>
            <a:off x="9699980" y="2118240"/>
            <a:ext cx="16120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20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ত">
            <a:hlinkClick r:id="" action="ppaction://media"/>
            <a:extLst>
              <a:ext uri="{FF2B5EF4-FFF2-40B4-BE49-F238E27FC236}">
                <a16:creationId xmlns:a16="http://schemas.microsoft.com/office/drawing/2014/main" id="{AC43B642-4414-4A59-80F8-07E0FE6F36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28145" y="3092945"/>
            <a:ext cx="487363" cy="487363"/>
          </a:xfrm>
          <a:prstGeom prst="rect">
            <a:avLst/>
          </a:prstGeom>
        </p:spPr>
      </p:pic>
      <p:pic>
        <p:nvPicPr>
          <p:cNvPr id="14" name="থ">
            <a:hlinkClick r:id="" action="ppaction://media"/>
            <a:extLst>
              <a:ext uri="{FF2B5EF4-FFF2-40B4-BE49-F238E27FC236}">
                <a16:creationId xmlns:a16="http://schemas.microsoft.com/office/drawing/2014/main" id="{0BA9F6B1-2339-475B-B6E2-A0DF9EFACD6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188483" y="3215926"/>
            <a:ext cx="487363" cy="487363"/>
          </a:xfrm>
          <a:prstGeom prst="rect">
            <a:avLst/>
          </a:prstGeom>
        </p:spPr>
      </p:pic>
      <p:pic>
        <p:nvPicPr>
          <p:cNvPr id="15" name="দ">
            <a:hlinkClick r:id="" action="ppaction://media"/>
            <a:extLst>
              <a:ext uri="{FF2B5EF4-FFF2-40B4-BE49-F238E27FC236}">
                <a16:creationId xmlns:a16="http://schemas.microsoft.com/office/drawing/2014/main" id="{DA306CF7-8972-42F1-BF55-058F3E70B3D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608636" y="3447926"/>
            <a:ext cx="487363" cy="487363"/>
          </a:xfrm>
          <a:prstGeom prst="rect">
            <a:avLst/>
          </a:prstGeom>
        </p:spPr>
      </p:pic>
      <p:pic>
        <p:nvPicPr>
          <p:cNvPr id="16" name="ধ">
            <a:hlinkClick r:id="" action="ppaction://media"/>
            <a:extLst>
              <a:ext uri="{FF2B5EF4-FFF2-40B4-BE49-F238E27FC236}">
                <a16:creationId xmlns:a16="http://schemas.microsoft.com/office/drawing/2014/main" id="{C7263AFE-7CBF-4613-9B5D-5BC0673A041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031806" y="3275169"/>
            <a:ext cx="487363" cy="487363"/>
          </a:xfrm>
          <a:prstGeom prst="rect">
            <a:avLst/>
          </a:prstGeom>
        </p:spPr>
      </p:pic>
      <p:pic>
        <p:nvPicPr>
          <p:cNvPr id="17" name="ন">
            <a:hlinkClick r:id="" action="ppaction://media"/>
            <a:extLst>
              <a:ext uri="{FF2B5EF4-FFF2-40B4-BE49-F238E27FC236}">
                <a16:creationId xmlns:a16="http://schemas.microsoft.com/office/drawing/2014/main" id="{6FC9D020-92B4-480A-BF0F-27B6267CB9A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262320" y="35130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5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1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7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B6E7F-0B0F-4E57-A0C9-A78399FA9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326" y="-179726"/>
            <a:ext cx="2249619" cy="1249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65528C-659D-412E-9092-D9C7C9C54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7826" y="0"/>
            <a:ext cx="1274174" cy="1249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5C4FD3-E2D1-41BC-9CA2-BFDD0A0C09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042" b="85547" l="0" r="100000">
                        <a14:foregroundMark x1="77672" y1="56771" x2="77672" y2="56771"/>
                        <a14:foregroundMark x1="77526" y1="55599" x2="77526" y2="55599"/>
                        <a14:foregroundMark x1="31259" y1="59505" x2="31259" y2="59505"/>
                        <a14:foregroundMark x1="30381" y1="73568" x2="30381" y2="73568"/>
                        <a14:foregroundMark x1="30381" y1="69661" x2="30381" y2="69661"/>
                        <a14:foregroundMark x1="30673" y1="66667" x2="30673" y2="66667"/>
                        <a14:foregroundMark x1="31113" y1="63411" x2="30966" y2="63411"/>
                        <a14:foregroundMark x1="36091" y1="67188" x2="36091" y2="67188"/>
                        <a14:foregroundMark x1="4026" y1="72396" x2="4026" y2="72396"/>
                        <a14:foregroundMark x1="1830" y1="74089" x2="1830" y2="74089"/>
                        <a14:foregroundMark x1="7613" y1="73047" x2="7613" y2="73047"/>
                        <a14:foregroundMark x1="7613" y1="73047" x2="7613" y2="73047"/>
                        <a14:foregroundMark x1="7467" y1="72786" x2="7467" y2="72786"/>
                        <a14:foregroundMark x1="7467" y1="72786" x2="7467" y2="72786"/>
                        <a14:foregroundMark x1="13763" y1="72656" x2="13763" y2="72656"/>
                        <a14:foregroundMark x1="13909" y1="72656" x2="13909" y2="72656"/>
                        <a14:foregroundMark x1="18741" y1="72656" x2="18741" y2="72656"/>
                        <a14:foregroundMark x1="16105" y1="72786" x2="16105" y2="72786"/>
                        <a14:foregroundMark x1="16105" y1="72786" x2="15666" y2="72786"/>
                        <a14:foregroundMark x1="14714" y1="73568" x2="14714" y2="73568"/>
                        <a14:foregroundMark x1="14714" y1="73568" x2="14714" y2="73568"/>
                        <a14:foregroundMark x1="14714" y1="73568" x2="14568" y2="74870"/>
                        <a14:foregroundMark x1="14056" y1="75781" x2="14056" y2="75781"/>
                        <a14:foregroundMark x1="13763" y1="75781" x2="13763" y2="75781"/>
                        <a14:foregroundMark x1="13031" y1="74349" x2="13031" y2="74349"/>
                        <a14:foregroundMark x1="13031" y1="74349" x2="13031" y2="74349"/>
                        <a14:foregroundMark x1="13031" y1="74349" x2="13031" y2="74349"/>
                        <a14:foregroundMark x1="13177" y1="73047" x2="13177" y2="73047"/>
                        <a14:foregroundMark x1="13324" y1="72786" x2="13324" y2="72786"/>
                        <a14:foregroundMark x1="11933" y1="74349" x2="11933" y2="74349"/>
                        <a14:foregroundMark x1="11933" y1="74609" x2="11933" y2="74609"/>
                        <a14:foregroundMark x1="11493" y1="74870" x2="11493" y2="74870"/>
                        <a14:foregroundMark x1="11493" y1="74870" x2="11493" y2="74870"/>
                        <a14:foregroundMark x1="8785" y1="74609" x2="8346" y2="74870"/>
                        <a14:foregroundMark x1="439" y1="74349" x2="439" y2="74349"/>
                        <a14:foregroundMark x1="439" y1="74609" x2="439" y2="74609"/>
                        <a14:foregroundMark x1="439" y1="74609" x2="439" y2="74609"/>
                        <a14:foregroundMark x1="30673" y1="73047" x2="30673" y2="73047"/>
                        <a14:foregroundMark x1="28917" y1="73047" x2="28917" y2="73047"/>
                        <a14:foregroundMark x1="28624" y1="73047" x2="28184" y2="73568"/>
                        <a14:foregroundMark x1="28184" y1="73568" x2="28184" y2="73568"/>
                        <a14:foregroundMark x1="28184" y1="73568" x2="28184" y2="73568"/>
                        <a14:foregroundMark x1="28038" y1="73568" x2="28038" y2="73568"/>
                        <a14:foregroundMark x1="27086" y1="73568" x2="27086" y2="73568"/>
                        <a14:foregroundMark x1="26135" y1="73828" x2="26135" y2="73828"/>
                        <a14:foregroundMark x1="26794" y1="72135" x2="26794" y2="72135"/>
                        <a14:foregroundMark x1="25256" y1="71875" x2="25256" y2="71875"/>
                        <a14:foregroundMark x1="25037" y1="70443" x2="25037" y2="70443"/>
                        <a14:foregroundMark x1="25037" y1="69922" x2="25037" y2="69922"/>
                        <a14:foregroundMark x1="25037" y1="69141" x2="25037" y2="69141"/>
                        <a14:foregroundMark x1="25110" y1="68880" x2="25110" y2="68880"/>
                        <a14:foregroundMark x1="25110" y1="68620" x2="25110" y2="68620"/>
                        <a14:foregroundMark x1="24012" y1="65234" x2="24012" y2="65234"/>
                        <a14:foregroundMark x1="34553" y1="68099" x2="34553" y2="68099"/>
                        <a14:foregroundMark x1="34553" y1="68099" x2="34553" y2="68099"/>
                        <a14:foregroundMark x1="44729" y1="68620" x2="44729" y2="68620"/>
                        <a14:foregroundMark x1="54319" y1="72396" x2="54319" y2="72396"/>
                        <a14:foregroundMark x1="54466" y1="72396" x2="54466" y2="72396"/>
                        <a14:foregroundMark x1="54466" y1="72396" x2="54466" y2="72396"/>
                        <a14:foregroundMark x1="52635" y1="69401" x2="52635" y2="69401"/>
                        <a14:foregroundMark x1="52635" y1="69141" x2="52635" y2="69141"/>
                        <a14:foregroundMark x1="55271" y1="70833" x2="55271" y2="70833"/>
                        <a14:foregroundMark x1="56223" y1="70833" x2="56223" y2="70833"/>
                        <a14:foregroundMark x1="56955" y1="70833" x2="57394" y2="70833"/>
                        <a14:foregroundMark x1="57760" y1="71615" x2="59151" y2="71875"/>
                        <a14:foregroundMark x1="59736" y1="71875" x2="59736" y2="71875"/>
                        <a14:foregroundMark x1="60102" y1="70573" x2="60102" y2="70573"/>
                        <a14:foregroundMark x1="60395" y1="69661" x2="60688" y2="68880"/>
                        <a14:foregroundMark x1="60835" y1="67188" x2="60835" y2="67188"/>
                        <a14:foregroundMark x1="61640" y1="66146" x2="61640" y2="66146"/>
                        <a14:foregroundMark x1="76354" y1="64714" x2="76354" y2="64714"/>
                        <a14:foregroundMark x1="77672" y1="66406" x2="77672" y2="66406"/>
                        <a14:foregroundMark x1="76794" y1="59245" x2="76794" y2="59245"/>
                        <a14:foregroundMark x1="76794" y1="59245" x2="76794" y2="59245"/>
                        <a14:foregroundMark x1="76940" y1="54036" x2="76940" y2="54036"/>
                        <a14:foregroundMark x1="78184" y1="55859" x2="78184" y2="55859"/>
                        <a14:foregroundMark x1="78477" y1="55990" x2="78477" y2="55990"/>
                        <a14:foregroundMark x1="78477" y1="56250" x2="78477" y2="56250"/>
                        <a14:foregroundMark x1="78770" y1="56771" x2="78770" y2="58073"/>
                        <a14:foregroundMark x1="78770" y1="58073" x2="78770" y2="58073"/>
                        <a14:foregroundMark x1="78624" y1="58464" x2="78038" y2="59245"/>
                        <a14:foregroundMark x1="78038" y1="59245" x2="78038" y2="59245"/>
                        <a14:foregroundMark x1="75988" y1="54818" x2="75988" y2="54818"/>
                        <a14:foregroundMark x1="75988" y1="54818" x2="75988" y2="54818"/>
                        <a14:foregroundMark x1="79283" y1="71354" x2="79283" y2="71354"/>
                        <a14:foregroundMark x1="79429" y1="71615" x2="79429" y2="71615"/>
                        <a14:foregroundMark x1="79136" y1="67188" x2="79136" y2="67188"/>
                        <a14:foregroundMark x1="79136" y1="64974" x2="79136" y2="64974"/>
                        <a14:foregroundMark x1="79136" y1="64714" x2="79136" y2="64714"/>
                        <a14:foregroundMark x1="85286" y1="71094" x2="85286" y2="71094"/>
                        <a14:foregroundMark x1="85578" y1="71094" x2="85578" y2="71094"/>
                        <a14:foregroundMark x1="85725" y1="71094" x2="85725" y2="71094"/>
                        <a14:foregroundMark x1="87116" y1="73047" x2="87116" y2="73047"/>
                        <a14:foregroundMark x1="87189" y1="73307" x2="87189" y2="74349"/>
                        <a14:foregroundMark x1="87189" y1="75130" x2="87189" y2="76042"/>
                        <a14:foregroundMark x1="86969" y1="76302" x2="86969" y2="76302"/>
                        <a14:foregroundMark x1="85725" y1="74609" x2="85725" y2="74609"/>
                        <a14:foregroundMark x1="85139" y1="74089" x2="84553" y2="74089"/>
                        <a14:foregroundMark x1="84041" y1="74089" x2="84041" y2="74089"/>
                        <a14:foregroundMark x1="83895" y1="74089" x2="83895" y2="74089"/>
                        <a14:foregroundMark x1="83163" y1="73307" x2="83163" y2="73307"/>
                        <a14:foregroundMark x1="82504" y1="72135" x2="82504" y2="72135"/>
                        <a14:foregroundMark x1="81772" y1="70833" x2="81772" y2="70833"/>
                        <a14:foregroundMark x1="79429" y1="68880" x2="79429" y2="68880"/>
                        <a14:foregroundMark x1="80966" y1="70443" x2="80966" y2="70443"/>
                        <a14:foregroundMark x1="79868" y1="69401" x2="79868" y2="69401"/>
                        <a14:foregroundMark x1="96120" y1="67969" x2="96120" y2="67969"/>
                        <a14:foregroundMark x1="96559" y1="67188" x2="96559" y2="67188"/>
                        <a14:foregroundMark x1="98463" y1="75130" x2="98463" y2="75130"/>
                        <a14:foregroundMark x1="98755" y1="75521" x2="98755" y2="75521"/>
                        <a14:foregroundMark x1="98755" y1="75521" x2="98755" y2="75521"/>
                        <a14:foregroundMark x1="98463" y1="73828" x2="98463" y2="73828"/>
                        <a14:foregroundMark x1="98316" y1="72396" x2="98316" y2="72396"/>
                        <a14:foregroundMark x1="97950" y1="71875" x2="97365" y2="72396"/>
                        <a14:foregroundMark x1="97365" y1="72396" x2="97365" y2="72396"/>
                        <a14:foregroundMark x1="97072" y1="72656" x2="97072" y2="72656"/>
                        <a14:foregroundMark x1="96779" y1="70833" x2="96779" y2="70833"/>
                        <a14:foregroundMark x1="88360" y1="70182" x2="88360" y2="70182"/>
                        <a14:foregroundMark x1="87482" y1="70833" x2="87482" y2="70833"/>
                        <a14:foregroundMark x1="92899" y1="70443" x2="92899" y2="70443"/>
                        <a14:foregroundMark x1="93924" y1="74089" x2="93924" y2="74870"/>
                        <a14:foregroundMark x1="48170" y1="70182" x2="48170" y2="70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42" b="15152"/>
          <a:stretch/>
        </p:blipFill>
        <p:spPr>
          <a:xfrm>
            <a:off x="0" y="4598504"/>
            <a:ext cx="12192000" cy="22594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D53F38-B78B-42A3-A11C-AFD8E594F43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271" b="71875" l="36603" r="79795">
                        <a14:foregroundMark x1="74231" y1="24870" x2="74231" y2="24870"/>
                        <a14:foregroundMark x1="70717" y1="24349" x2="70717" y2="24349"/>
                        <a14:foregroundMark x1="72987" y1="24089" x2="72987" y2="24089"/>
                        <a14:foregroundMark x1="76428" y1="25781" x2="76428" y2="25781"/>
                        <a14:foregroundMark x1="37408" y1="38151" x2="37408" y2="38151"/>
                        <a14:foregroundMark x1="37408" y1="40104" x2="37408" y2="40104"/>
                        <a14:foregroundMark x1="37408" y1="40104" x2="37408" y2="40104"/>
                        <a14:foregroundMark x1="37408" y1="40104" x2="37408" y2="40104"/>
                        <a14:foregroundMark x1="37408" y1="40104" x2="37408" y2="40104"/>
                        <a14:foregroundMark x1="37262" y1="40104" x2="37262" y2="40104"/>
                        <a14:foregroundMark x1="36750" y1="36979" x2="36750" y2="36979"/>
                        <a14:foregroundMark x1="36603" y1="36719" x2="36603" y2="36719"/>
                        <a14:foregroundMark x1="69473" y1="70313" x2="69473" y2="70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52" t="18208" r="19348" b="27332"/>
          <a:stretch/>
        </p:blipFill>
        <p:spPr>
          <a:xfrm>
            <a:off x="0" y="1995223"/>
            <a:ext cx="5486401" cy="37330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9F9EB0-ACEB-4751-B1F7-8727FB7F8758}"/>
              </a:ext>
            </a:extLst>
          </p:cNvPr>
          <p:cNvSpPr txBox="1"/>
          <p:nvPr/>
        </p:nvSpPr>
        <p:spPr>
          <a:xfrm>
            <a:off x="5887453" y="1070062"/>
            <a:ext cx="42832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130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বলা </a:t>
            </a:r>
            <a:endParaRPr lang="en-US" sz="1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6255AA-D473-42A7-ABAC-3F9858AFEF18}"/>
              </a:ext>
            </a:extLst>
          </p:cNvPr>
          <p:cNvSpPr txBox="1"/>
          <p:nvPr/>
        </p:nvSpPr>
        <p:spPr>
          <a:xfrm>
            <a:off x="5887453" y="2815296"/>
            <a:ext cx="16927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1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36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B6E7F-0B0F-4E57-A0C9-A78399FA9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326" y="-179726"/>
            <a:ext cx="2249619" cy="1249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65528C-659D-412E-9092-D9C7C9C54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7826" y="0"/>
            <a:ext cx="1274174" cy="1249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5C4FD3-E2D1-41BC-9CA2-BFDD0A0C09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042" b="85547" l="0" r="100000">
                        <a14:foregroundMark x1="77672" y1="56771" x2="77672" y2="56771"/>
                        <a14:foregroundMark x1="77526" y1="55599" x2="77526" y2="55599"/>
                        <a14:foregroundMark x1="31259" y1="59505" x2="31259" y2="59505"/>
                        <a14:foregroundMark x1="30381" y1="73568" x2="30381" y2="73568"/>
                        <a14:foregroundMark x1="30381" y1="69661" x2="30381" y2="69661"/>
                        <a14:foregroundMark x1="30673" y1="66667" x2="30673" y2="66667"/>
                        <a14:foregroundMark x1="31113" y1="63411" x2="30966" y2="63411"/>
                        <a14:foregroundMark x1="36091" y1="67188" x2="36091" y2="67188"/>
                        <a14:foregroundMark x1="4026" y1="72396" x2="4026" y2="72396"/>
                        <a14:foregroundMark x1="1830" y1="74089" x2="1830" y2="74089"/>
                        <a14:foregroundMark x1="7613" y1="73047" x2="7613" y2="73047"/>
                        <a14:foregroundMark x1="7613" y1="73047" x2="7613" y2="73047"/>
                        <a14:foregroundMark x1="7467" y1="72786" x2="7467" y2="72786"/>
                        <a14:foregroundMark x1="7467" y1="72786" x2="7467" y2="72786"/>
                        <a14:foregroundMark x1="13763" y1="72656" x2="13763" y2="72656"/>
                        <a14:foregroundMark x1="13909" y1="72656" x2="13909" y2="72656"/>
                        <a14:foregroundMark x1="18741" y1="72656" x2="18741" y2="72656"/>
                        <a14:foregroundMark x1="16105" y1="72786" x2="16105" y2="72786"/>
                        <a14:foregroundMark x1="16105" y1="72786" x2="15666" y2="72786"/>
                        <a14:foregroundMark x1="14714" y1="73568" x2="14714" y2="73568"/>
                        <a14:foregroundMark x1="14714" y1="73568" x2="14714" y2="73568"/>
                        <a14:foregroundMark x1="14714" y1="73568" x2="14568" y2="74870"/>
                        <a14:foregroundMark x1="14056" y1="75781" x2="14056" y2="75781"/>
                        <a14:foregroundMark x1="13763" y1="75781" x2="13763" y2="75781"/>
                        <a14:foregroundMark x1="13031" y1="74349" x2="13031" y2="74349"/>
                        <a14:foregroundMark x1="13031" y1="74349" x2="13031" y2="74349"/>
                        <a14:foregroundMark x1="13031" y1="74349" x2="13031" y2="74349"/>
                        <a14:foregroundMark x1="13177" y1="73047" x2="13177" y2="73047"/>
                        <a14:foregroundMark x1="13324" y1="72786" x2="13324" y2="72786"/>
                        <a14:foregroundMark x1="11933" y1="74349" x2="11933" y2="74349"/>
                        <a14:foregroundMark x1="11933" y1="74609" x2="11933" y2="74609"/>
                        <a14:foregroundMark x1="11493" y1="74870" x2="11493" y2="74870"/>
                        <a14:foregroundMark x1="11493" y1="74870" x2="11493" y2="74870"/>
                        <a14:foregroundMark x1="8785" y1="74609" x2="8346" y2="74870"/>
                        <a14:foregroundMark x1="439" y1="74349" x2="439" y2="74349"/>
                        <a14:foregroundMark x1="439" y1="74609" x2="439" y2="74609"/>
                        <a14:foregroundMark x1="439" y1="74609" x2="439" y2="74609"/>
                        <a14:foregroundMark x1="30673" y1="73047" x2="30673" y2="73047"/>
                        <a14:foregroundMark x1="28917" y1="73047" x2="28917" y2="73047"/>
                        <a14:foregroundMark x1="28624" y1="73047" x2="28184" y2="73568"/>
                        <a14:foregroundMark x1="28184" y1="73568" x2="28184" y2="73568"/>
                        <a14:foregroundMark x1="28184" y1="73568" x2="28184" y2="73568"/>
                        <a14:foregroundMark x1="28038" y1="73568" x2="28038" y2="73568"/>
                        <a14:foregroundMark x1="27086" y1="73568" x2="27086" y2="73568"/>
                        <a14:foregroundMark x1="26135" y1="73828" x2="26135" y2="73828"/>
                        <a14:foregroundMark x1="26794" y1="72135" x2="26794" y2="72135"/>
                        <a14:foregroundMark x1="25256" y1="71875" x2="25256" y2="71875"/>
                        <a14:foregroundMark x1="25037" y1="70443" x2="25037" y2="70443"/>
                        <a14:foregroundMark x1="25037" y1="69922" x2="25037" y2="69922"/>
                        <a14:foregroundMark x1="25037" y1="69141" x2="25037" y2="69141"/>
                        <a14:foregroundMark x1="25110" y1="68880" x2="25110" y2="68880"/>
                        <a14:foregroundMark x1="25110" y1="68620" x2="25110" y2="68620"/>
                        <a14:foregroundMark x1="24012" y1="65234" x2="24012" y2="65234"/>
                        <a14:foregroundMark x1="34553" y1="68099" x2="34553" y2="68099"/>
                        <a14:foregroundMark x1="34553" y1="68099" x2="34553" y2="68099"/>
                        <a14:foregroundMark x1="44729" y1="68620" x2="44729" y2="68620"/>
                        <a14:foregroundMark x1="54319" y1="72396" x2="54319" y2="72396"/>
                        <a14:foregroundMark x1="54466" y1="72396" x2="54466" y2="72396"/>
                        <a14:foregroundMark x1="54466" y1="72396" x2="54466" y2="72396"/>
                        <a14:foregroundMark x1="52635" y1="69401" x2="52635" y2="69401"/>
                        <a14:foregroundMark x1="52635" y1="69141" x2="52635" y2="69141"/>
                        <a14:foregroundMark x1="55271" y1="70833" x2="55271" y2="70833"/>
                        <a14:foregroundMark x1="56223" y1="70833" x2="56223" y2="70833"/>
                        <a14:foregroundMark x1="56955" y1="70833" x2="57394" y2="70833"/>
                        <a14:foregroundMark x1="57760" y1="71615" x2="59151" y2="71875"/>
                        <a14:foregroundMark x1="59736" y1="71875" x2="59736" y2="71875"/>
                        <a14:foregroundMark x1="60102" y1="70573" x2="60102" y2="70573"/>
                        <a14:foregroundMark x1="60395" y1="69661" x2="60688" y2="68880"/>
                        <a14:foregroundMark x1="60835" y1="67188" x2="60835" y2="67188"/>
                        <a14:foregroundMark x1="61640" y1="66146" x2="61640" y2="66146"/>
                        <a14:foregroundMark x1="76354" y1="64714" x2="76354" y2="64714"/>
                        <a14:foregroundMark x1="77672" y1="66406" x2="77672" y2="66406"/>
                        <a14:foregroundMark x1="76794" y1="59245" x2="76794" y2="59245"/>
                        <a14:foregroundMark x1="76794" y1="59245" x2="76794" y2="59245"/>
                        <a14:foregroundMark x1="76940" y1="54036" x2="76940" y2="54036"/>
                        <a14:foregroundMark x1="78184" y1="55859" x2="78184" y2="55859"/>
                        <a14:foregroundMark x1="78477" y1="55990" x2="78477" y2="55990"/>
                        <a14:foregroundMark x1="78477" y1="56250" x2="78477" y2="56250"/>
                        <a14:foregroundMark x1="78770" y1="56771" x2="78770" y2="58073"/>
                        <a14:foregroundMark x1="78770" y1="58073" x2="78770" y2="58073"/>
                        <a14:foregroundMark x1="78624" y1="58464" x2="78038" y2="59245"/>
                        <a14:foregroundMark x1="78038" y1="59245" x2="78038" y2="59245"/>
                        <a14:foregroundMark x1="75988" y1="54818" x2="75988" y2="54818"/>
                        <a14:foregroundMark x1="75988" y1="54818" x2="75988" y2="54818"/>
                        <a14:foregroundMark x1="79283" y1="71354" x2="79283" y2="71354"/>
                        <a14:foregroundMark x1="79429" y1="71615" x2="79429" y2="71615"/>
                        <a14:foregroundMark x1="79136" y1="67188" x2="79136" y2="67188"/>
                        <a14:foregroundMark x1="79136" y1="64974" x2="79136" y2="64974"/>
                        <a14:foregroundMark x1="79136" y1="64714" x2="79136" y2="64714"/>
                        <a14:foregroundMark x1="85286" y1="71094" x2="85286" y2="71094"/>
                        <a14:foregroundMark x1="85578" y1="71094" x2="85578" y2="71094"/>
                        <a14:foregroundMark x1="85725" y1="71094" x2="85725" y2="71094"/>
                        <a14:foregroundMark x1="87116" y1="73047" x2="87116" y2="73047"/>
                        <a14:foregroundMark x1="87189" y1="73307" x2="87189" y2="74349"/>
                        <a14:foregroundMark x1="87189" y1="75130" x2="87189" y2="76042"/>
                        <a14:foregroundMark x1="86969" y1="76302" x2="86969" y2="76302"/>
                        <a14:foregroundMark x1="85725" y1="74609" x2="85725" y2="74609"/>
                        <a14:foregroundMark x1="85139" y1="74089" x2="84553" y2="74089"/>
                        <a14:foregroundMark x1="84041" y1="74089" x2="84041" y2="74089"/>
                        <a14:foregroundMark x1="83895" y1="74089" x2="83895" y2="74089"/>
                        <a14:foregroundMark x1="83163" y1="73307" x2="83163" y2="73307"/>
                        <a14:foregroundMark x1="82504" y1="72135" x2="82504" y2="72135"/>
                        <a14:foregroundMark x1="81772" y1="70833" x2="81772" y2="70833"/>
                        <a14:foregroundMark x1="79429" y1="68880" x2="79429" y2="68880"/>
                        <a14:foregroundMark x1="80966" y1="70443" x2="80966" y2="70443"/>
                        <a14:foregroundMark x1="79868" y1="69401" x2="79868" y2="69401"/>
                        <a14:foregroundMark x1="96120" y1="67969" x2="96120" y2="67969"/>
                        <a14:foregroundMark x1="96559" y1="67188" x2="96559" y2="67188"/>
                        <a14:foregroundMark x1="98463" y1="75130" x2="98463" y2="75130"/>
                        <a14:foregroundMark x1="98755" y1="75521" x2="98755" y2="75521"/>
                        <a14:foregroundMark x1="98755" y1="75521" x2="98755" y2="75521"/>
                        <a14:foregroundMark x1="98463" y1="73828" x2="98463" y2="73828"/>
                        <a14:foregroundMark x1="98316" y1="72396" x2="98316" y2="72396"/>
                        <a14:foregroundMark x1="97950" y1="71875" x2="97365" y2="72396"/>
                        <a14:foregroundMark x1="97365" y1="72396" x2="97365" y2="72396"/>
                        <a14:foregroundMark x1="97072" y1="72656" x2="97072" y2="72656"/>
                        <a14:foregroundMark x1="96779" y1="70833" x2="96779" y2="70833"/>
                        <a14:foregroundMark x1="88360" y1="70182" x2="88360" y2="70182"/>
                        <a14:foregroundMark x1="87482" y1="70833" x2="87482" y2="70833"/>
                        <a14:foregroundMark x1="92899" y1="70443" x2="92899" y2="70443"/>
                        <a14:foregroundMark x1="93924" y1="74089" x2="93924" y2="74870"/>
                        <a14:foregroundMark x1="48170" y1="70182" x2="48170" y2="70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42" b="15152"/>
          <a:stretch/>
        </p:blipFill>
        <p:spPr>
          <a:xfrm>
            <a:off x="0" y="4598504"/>
            <a:ext cx="12192000" cy="22594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2D5B8C-8784-4C8F-BA5F-26541DE0C5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4396" r="99176">
                        <a14:foregroundMark x1="7967" y1="54000" x2="7967" y2="54000"/>
                        <a14:foregroundMark x1="4396" y1="54250" x2="4396" y2="54250"/>
                        <a14:foregroundMark x1="94505" y1="70250" x2="94505" y2="70250"/>
                        <a14:foregroundMark x1="99176" y1="73250" x2="99176" y2="73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1" y="1697382"/>
            <a:ext cx="5805832" cy="37757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A7B049-2B25-4C5D-9C2F-CB912E4B2787}"/>
              </a:ext>
            </a:extLst>
          </p:cNvPr>
          <p:cNvSpPr txBox="1"/>
          <p:nvPr/>
        </p:nvSpPr>
        <p:spPr>
          <a:xfrm>
            <a:off x="5887453" y="1070062"/>
            <a:ext cx="42832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bn-IN" sz="13000" b="1" dirty="0">
                <a:latin typeface="NikoshBAN" panose="02000000000000000000" pitchFamily="2" charset="0"/>
                <a:cs typeface="NikoshBAN" panose="02000000000000000000" pitchFamily="2" charset="0"/>
              </a:rPr>
              <a:t>মি  </a:t>
            </a:r>
            <a:endParaRPr lang="en-US" sz="1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83A3BC-D7FA-45DF-ADC8-4B5AF404F9A5}"/>
              </a:ext>
            </a:extLst>
          </p:cNvPr>
          <p:cNvSpPr txBox="1"/>
          <p:nvPr/>
        </p:nvSpPr>
        <p:spPr>
          <a:xfrm>
            <a:off x="6315439" y="2259496"/>
            <a:ext cx="15004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13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74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172</Words>
  <Application>Microsoft Office PowerPoint</Application>
  <PresentationFormat>Widescreen</PresentationFormat>
  <Paragraphs>83</Paragraphs>
  <Slides>29</Slides>
  <Notes>0</Notes>
  <HiddenSlides>0</HiddenSlides>
  <MMClips>10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Office Theme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31</cp:revision>
  <dcterms:created xsi:type="dcterms:W3CDTF">2020-06-24T06:38:05Z</dcterms:created>
  <dcterms:modified xsi:type="dcterms:W3CDTF">2020-06-25T16:36:35Z</dcterms:modified>
</cp:coreProperties>
</file>