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79" r:id="rId3"/>
    <p:sldId id="280" r:id="rId4"/>
    <p:sldId id="257" r:id="rId5"/>
    <p:sldId id="256" r:id="rId6"/>
    <p:sldId id="258" r:id="rId7"/>
    <p:sldId id="259" r:id="rId8"/>
    <p:sldId id="271" r:id="rId9"/>
    <p:sldId id="278" r:id="rId10"/>
    <p:sldId id="261" r:id="rId11"/>
    <p:sldId id="262" r:id="rId12"/>
    <p:sldId id="263" r:id="rId13"/>
    <p:sldId id="265" r:id="rId14"/>
    <p:sldId id="281" r:id="rId15"/>
    <p:sldId id="282" r:id="rId16"/>
    <p:sldId id="285" r:id="rId17"/>
    <p:sldId id="272" r:id="rId18"/>
    <p:sldId id="270" r:id="rId19"/>
    <p:sldId id="273" r:id="rId20"/>
    <p:sldId id="283" r:id="rId21"/>
    <p:sldId id="274" r:id="rId22"/>
    <p:sldId id="284" r:id="rId23"/>
    <p:sldId id="277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2156-0988-419A-9517-11F164749CA2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B3701-45DD-4DEC-A3DE-2F92CA83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9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D1123-6D2A-403E-85A6-CBB2FBB526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3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D1123-6D2A-403E-85A6-CBB2FBB526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3235-6148-4DAA-BCD3-21E70A964C6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E309-35DC-4AC7-8017-C6150812C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3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3235-6148-4DAA-BCD3-21E70A964C6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E309-35DC-4AC7-8017-C6150812C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1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3235-6148-4DAA-BCD3-21E70A964C6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E309-35DC-4AC7-8017-C6150812C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1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3235-6148-4DAA-BCD3-21E70A964C6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E309-35DC-4AC7-8017-C6150812C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2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3235-6148-4DAA-BCD3-21E70A964C6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E309-35DC-4AC7-8017-C6150812C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3235-6148-4DAA-BCD3-21E70A964C6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E309-35DC-4AC7-8017-C6150812C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8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3235-6148-4DAA-BCD3-21E70A964C6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E309-35DC-4AC7-8017-C6150812C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1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3235-6148-4DAA-BCD3-21E70A964C6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E309-35DC-4AC7-8017-C6150812C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9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3235-6148-4DAA-BCD3-21E70A964C6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E309-35DC-4AC7-8017-C6150812C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3235-6148-4DAA-BCD3-21E70A964C6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E309-35DC-4AC7-8017-C6150812C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6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3235-6148-4DAA-BCD3-21E70A964C6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E309-35DC-4AC7-8017-C6150812C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6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103">
              <a:schemeClr val="accent4">
                <a:lumMod val="20000"/>
                <a:lumOff val="80000"/>
              </a:schemeClr>
            </a:gs>
            <a:gs pos="18574">
              <a:schemeClr val="accent1">
                <a:lumMod val="20000"/>
                <a:lumOff val="80000"/>
              </a:schemeClr>
            </a:gs>
            <a:gs pos="0">
              <a:schemeClr val="accent6">
                <a:lumMod val="40000"/>
                <a:lumOff val="60000"/>
              </a:schemeClr>
            </a:gs>
            <a:gs pos="63707">
              <a:schemeClr val="accent1">
                <a:lumMod val="40000"/>
                <a:lumOff val="60000"/>
              </a:schemeClr>
            </a:gs>
            <a:gs pos="39804">
              <a:schemeClr val="accent3">
                <a:lumMod val="20000"/>
                <a:lumOff val="80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tx2">
                <a:lumMod val="20000"/>
                <a:lumOff val="80000"/>
              </a:schemeClr>
            </a:gs>
            <a:gs pos="91143">
              <a:schemeClr val="accent2">
                <a:lumMod val="20000"/>
                <a:lumOff val="80000"/>
              </a:schemeClr>
            </a:gs>
            <a:gs pos="9733">
              <a:schemeClr val="accent2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53235-6148-4DAA-BCD3-21E70A964C6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2E309-35DC-4AC7-8017-C6150812C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3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FA6E42-4B3F-4599-AC09-92EB6F65EAEE}"/>
              </a:ext>
            </a:extLst>
          </p:cNvPr>
          <p:cNvSpPr txBox="1"/>
          <p:nvPr/>
        </p:nvSpPr>
        <p:spPr>
          <a:xfrm>
            <a:off x="1770184" y="256774"/>
            <a:ext cx="8651631" cy="11237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A640E-0F61-485D-BE49-AEC9C053E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5" y="1819176"/>
            <a:ext cx="9930063" cy="460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" y="1519510"/>
            <a:ext cx="11291455" cy="303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0247" y="4798553"/>
            <a:ext cx="4812631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ঝকাঝক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0127" y="258953"/>
            <a:ext cx="6012873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81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346364"/>
            <a:ext cx="11430000" cy="4353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1505" y="4941976"/>
            <a:ext cx="4576011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5999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644" y="3424644"/>
            <a:ext cx="8713" cy="8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387928"/>
            <a:ext cx="11443855" cy="429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2598" y="4900412"/>
            <a:ext cx="556420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জিরোয়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পেরুলেই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6061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98" y="1745673"/>
            <a:ext cx="4739148" cy="462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72245" y="644485"/>
            <a:ext cx="640426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খোলোঃ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t="3161" r="1604" b="54338"/>
          <a:stretch/>
        </p:blipFill>
        <p:spPr>
          <a:xfrm>
            <a:off x="5971309" y="1898074"/>
            <a:ext cx="5195455" cy="4357238"/>
          </a:xfrm>
          <a:prstGeom prst="rect">
            <a:avLst/>
          </a:prstGeom>
          <a:ln w="76200">
            <a:noFill/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8816" y="316757"/>
            <a:ext cx="336973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NZ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D84B356-D5A5-4A09-8D9B-ED57CA0DACDC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22" y="1272005"/>
            <a:ext cx="9905999" cy="514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B7F1FA45-E91A-4EDB-8EE4-4617482C2B45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72" y="1551574"/>
            <a:ext cx="9531926" cy="46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03E80D-507D-4454-9064-37378ECD33C5}"/>
              </a:ext>
            </a:extLst>
          </p:cNvPr>
          <p:cNvSpPr txBox="1"/>
          <p:nvPr/>
        </p:nvSpPr>
        <p:spPr>
          <a:xfrm>
            <a:off x="4318782" y="360289"/>
            <a:ext cx="426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67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b="18911"/>
          <a:stretch/>
        </p:blipFill>
        <p:spPr>
          <a:xfrm>
            <a:off x="1000488" y="1686728"/>
            <a:ext cx="10191023" cy="481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CE808-3145-47AE-9EC9-14802D4C3EEC}"/>
              </a:ext>
            </a:extLst>
          </p:cNvPr>
          <p:cNvSpPr txBox="1"/>
          <p:nvPr/>
        </p:nvSpPr>
        <p:spPr>
          <a:xfrm>
            <a:off x="3144254" y="390941"/>
            <a:ext cx="5518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F1E1520-7225-4BD2-8B8D-201FC18A63F9}"/>
              </a:ext>
            </a:extLst>
          </p:cNvPr>
          <p:cNvSpPr/>
          <p:nvPr/>
        </p:nvSpPr>
        <p:spPr>
          <a:xfrm>
            <a:off x="0" y="18484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9809" y="1420037"/>
            <a:ext cx="10280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পাঠ থেকে খু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জে বের করি এবং </a:t>
            </a: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অর্থ বলি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4927" y="2387467"/>
            <a:ext cx="212001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ঝক 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ঝকাঝক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4928" y="3467477"/>
            <a:ext cx="212001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 দুপুরে    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8835" y="4575622"/>
            <a:ext cx="208611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জিরোয়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5089" y="5688322"/>
            <a:ext cx="212001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   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5622140" y="2298426"/>
            <a:ext cx="485778" cy="842963"/>
          </a:xfrm>
          <a:prstGeom prst="downArrow">
            <a:avLst>
              <a:gd name="adj1" fmla="val 26744"/>
              <a:gd name="adj2" fmla="val 47674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6200000">
            <a:off x="5631663" y="3379521"/>
            <a:ext cx="485778" cy="842963"/>
          </a:xfrm>
          <a:prstGeom prst="downArrow">
            <a:avLst>
              <a:gd name="adj1" fmla="val 26744"/>
              <a:gd name="adj2" fmla="val 47674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5655474" y="4560626"/>
            <a:ext cx="485778" cy="842963"/>
          </a:xfrm>
          <a:prstGeom prst="downArrow">
            <a:avLst>
              <a:gd name="adj1" fmla="val 26744"/>
              <a:gd name="adj2" fmla="val 47674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5636418" y="5670282"/>
            <a:ext cx="485778" cy="842963"/>
          </a:xfrm>
          <a:prstGeom prst="downArrow">
            <a:avLst>
              <a:gd name="adj1" fmla="val 26744"/>
              <a:gd name="adj2" fmla="val 47674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47779" y="2426004"/>
            <a:ext cx="212001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ঝক ঝক শব্দ   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3016" y="3507101"/>
            <a:ext cx="212001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 রাতে    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3967" y="4688203"/>
            <a:ext cx="212001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নেয়    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350" y="5755002"/>
            <a:ext cx="212001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   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E9B6B-9EA5-4C08-A71F-6AFBB313B6F3}"/>
              </a:ext>
            </a:extLst>
          </p:cNvPr>
          <p:cNvSpPr txBox="1"/>
          <p:nvPr/>
        </p:nvSpPr>
        <p:spPr>
          <a:xfrm>
            <a:off x="4433271" y="362769"/>
            <a:ext cx="286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াজঃ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utoUpdateAnimBg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7728" y="2867024"/>
            <a:ext cx="9166316" cy="230003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88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548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endParaRPr lang="en-US" sz="5488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427" y="588013"/>
            <a:ext cx="11020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পড়িঃ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326637" y="3865140"/>
            <a:ext cx="876940" cy="242249"/>
          </a:xfrm>
          <a:prstGeom prst="rightArrow">
            <a:avLst>
              <a:gd name="adj1" fmla="val 50000"/>
              <a:gd name="adj2" fmla="val 2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677151" y="3906972"/>
            <a:ext cx="876940" cy="242249"/>
          </a:xfrm>
          <a:prstGeom prst="rightArrow">
            <a:avLst>
              <a:gd name="adj1" fmla="val 50000"/>
              <a:gd name="adj2" fmla="val 2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03577" y="3690985"/>
            <a:ext cx="1054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ট</a:t>
            </a:r>
          </a:p>
        </p:txBody>
      </p:sp>
      <p:sp>
        <p:nvSpPr>
          <p:cNvPr id="10" name="Freeform 9"/>
          <p:cNvSpPr/>
          <p:nvPr/>
        </p:nvSpPr>
        <p:spPr>
          <a:xfrm>
            <a:off x="4265508" y="3981389"/>
            <a:ext cx="267538" cy="335663"/>
          </a:xfrm>
          <a:custGeom>
            <a:avLst/>
            <a:gdLst>
              <a:gd name="connsiteX0" fmla="*/ 207818 w 207818"/>
              <a:gd name="connsiteY0" fmla="*/ 0 h 114865"/>
              <a:gd name="connsiteX1" fmla="*/ 193964 w 207818"/>
              <a:gd name="connsiteY1" fmla="*/ 110836 h 114865"/>
              <a:gd name="connsiteX2" fmla="*/ 152400 w 207818"/>
              <a:gd name="connsiteY2" fmla="*/ 96982 h 114865"/>
              <a:gd name="connsiteX3" fmla="*/ 96982 w 207818"/>
              <a:gd name="connsiteY3" fmla="*/ 69273 h 114865"/>
              <a:gd name="connsiteX4" fmla="*/ 13855 w 207818"/>
              <a:gd name="connsiteY4" fmla="*/ 69273 h 114865"/>
              <a:gd name="connsiteX5" fmla="*/ 0 w 207818"/>
              <a:gd name="connsiteY5" fmla="*/ 41563 h 11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818" h="114865">
                <a:moveTo>
                  <a:pt x="207818" y="0"/>
                </a:moveTo>
                <a:cubicBezTo>
                  <a:pt x="203200" y="36945"/>
                  <a:pt x="212437" y="78509"/>
                  <a:pt x="193964" y="110836"/>
                </a:cubicBezTo>
                <a:cubicBezTo>
                  <a:pt x="186718" y="123516"/>
                  <a:pt x="165823" y="102735"/>
                  <a:pt x="152400" y="96982"/>
                </a:cubicBezTo>
                <a:cubicBezTo>
                  <a:pt x="133417" y="88846"/>
                  <a:pt x="115455" y="78509"/>
                  <a:pt x="96982" y="69273"/>
                </a:cubicBezTo>
                <a:cubicBezTo>
                  <a:pt x="62880" y="80640"/>
                  <a:pt x="47957" y="94850"/>
                  <a:pt x="13855" y="69273"/>
                </a:cubicBezTo>
                <a:cubicBezTo>
                  <a:pt x="5594" y="63077"/>
                  <a:pt x="4618" y="50800"/>
                  <a:pt x="0" y="4156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27665" y="3766486"/>
            <a:ext cx="267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6606" y="3642294"/>
            <a:ext cx="183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8416715" y="3785847"/>
            <a:ext cx="876940" cy="242249"/>
          </a:xfrm>
          <a:prstGeom prst="rightArrow">
            <a:avLst>
              <a:gd name="adj1" fmla="val 50000"/>
              <a:gd name="adj2" fmla="val 2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522619" y="3538340"/>
            <a:ext cx="100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6598" y="3660208"/>
            <a:ext cx="51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ট্র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7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125 L -3.75E-6 -0.01227 C 0.00118 -0.01412 0.003 -0.01574 0.00456 -0.01713 C 0.00456 -0.0169 0.00769 -0.02061 0.00834 -0.0213 C 0.0086 -0.02176 0.00873 -0.02199 0.00951 -0.02246 C 0.01159 -0.02361 0.01263 -0.02431 0.01589 -0.025 C 0.01797 -0.0257 0.02188 -0.02639 0.02448 -0.02662 C 0.02618 -0.02686 0.02774 -0.02709 0.02956 -0.02709 C 0.03204 -0.02732 0.03438 -0.02778 0.03698 -0.02801 L 0.06198 -0.02801 C 0.06901 -0.02801 0.07618 -0.02801 0.08321 -0.02801 C 0.08568 -0.02778 0.09063 -0.02709 0.09063 -0.02686 L 0.11289 -0.02176 C 0.11433 -0.0213 0.11576 -0.0213 0.1168 -0.02061 L 0.12292 -0.01852 L 0.12552 -0.01574 C 0.12605 -0.01528 0.12644 -0.01505 0.12683 -0.01459 C 0.12839 -0.01227 0.12748 -0.0132 0.12917 -0.01111 C 0.12969 -0.00741 0.12969 -0.00371 0.13047 0.00023 C 0.13047 0.00046 0.13125 0.00092 0.13177 0.00162 C 0.13321 0.00254 0.1336 0.00254 0.13594 0.00324 L 0.13594 0.0037 " pathEditMode="relative" rAng="0" ptsTypes="AAAAAAAAAAAAAAAAAAAA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8.33333E-7 0.00046 C 0.00443 -0.00023 0.00886 -0.0007 0.01393 -0.00116 C 0.0181 -0.00116 0.02891 -0.00139 0.03425 -0.00139 C 0.04414 -0.00139 0.0543 -0.00139 0.06445 -0.00139 C 0.06862 -0.00139 0.07643 -0.00116 0.07643 -0.0007 C 0.08086 0.00046 0.07461 -0.00116 0.08464 -0.00023 C 0.08659 1.48148E-6 0.08724 1.48148E-6 0.08854 0.00046 C 0.08919 0.00092 0.08971 0.00092 0.09063 0.00116 C 0.0918 0.00116 0.09362 0.00162 0.09453 0.00162 C 0.0957 0.00208 0.09609 0.00231 0.09675 0.00278 C 0.0974 0.00278 0.09805 0.00324 0.0987 0.00324 C 0.09805 0.00509 0.09675 0.00671 0.09675 0.00833 C 0.09675 0.00856 0.09701 0.00903 0.0987 0.00903 C 0.09987 0.00949 0.10274 0.00949 0.10469 0.00949 C 0.10807 0.00949 0.11511 0.00949 0.11511 0.00995 L 0.11511 0.00949 " pathEditMode="relative" rAng="0" ptsTypes="AAAAAAAAAAAAAA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41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6.93889E-18 L -3.95833E-6 0.00023 C 0.00313 0.0081 0.00495 0.01435 0.00899 0.02014 C 0.01263 0.02546 0.01433 0.02546 0.01927 0.02824 L 0.02266 0.03032 C 0.03112 0.03542 0.02487 0.03218 0.04206 0.03449 L 0.15118 0.03241 C 0.15534 0.03218 0.15769 0.03056 0.16133 0.02824 L 0.16823 0.02014 C 0.16941 0.01898 0.17032 0.0169 0.17162 0.0162 L 0.175 0.01412 C 0.18256 -0.00579 0.17956 0.00694 0.17956 -0.02616 L 0.17956 -0.02593 " pathEditMode="relative" rAng="0" ptsTypes="AAAAAAAAAAA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41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  <p:bldP spid="3" grpId="1"/>
      <p:bldP spid="10" grpId="0" animBg="1"/>
      <p:bldP spid="10" grpId="1" animBg="1"/>
      <p:bldP spid="11" grpId="0"/>
      <p:bldP spid="12" grpId="0"/>
      <p:bldP spid="13" grpId="0" animBg="1"/>
      <p:bldP spid="14" grpId="0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745" y="2152610"/>
            <a:ext cx="7190509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ট্রেন চলার সময় কেমন শব্দ করে?</a:t>
            </a:r>
            <a:endParaRPr lang="en-US" sz="48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ট্রেন কখন চলে? </a:t>
            </a:r>
            <a:endParaRPr lang="en-US" sz="48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মাঠ পেরুলেই কী দেখা যায়? </a:t>
            </a:r>
            <a:endParaRPr lang="en-US" sz="48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356" y="1006937"/>
            <a:ext cx="106222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বলবঃ</a:t>
            </a:r>
            <a:endParaRPr lang="bn-IN" sz="4000" b="1" dirty="0">
              <a:ln w="1016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4442" y="2749324"/>
            <a:ext cx="92041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ঝকাঝক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পেরুলেই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892E0-E2D7-41ED-B80D-CC3D41078AB2}"/>
              </a:ext>
            </a:extLst>
          </p:cNvPr>
          <p:cNvSpPr txBox="1"/>
          <p:nvPr/>
        </p:nvSpPr>
        <p:spPr>
          <a:xfrm>
            <a:off x="4461527" y="194779"/>
            <a:ext cx="2837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2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4429373" y="754394"/>
            <a:ext cx="337125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40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6537822" y="1771650"/>
            <a:ext cx="4846968" cy="41780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৬১ নং গোবরা সরকারি প্রাথমিক বিদ্যালয়</a:t>
            </a:r>
          </a:p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3600" b="1" dirty="0">
              <a:latin typeface="Nirmolu UL"/>
              <a:cs typeface="NikoshBAN" pitchFamily="2" charset="0"/>
            </a:endParaRPr>
          </a:p>
          <a:p>
            <a:pPr algn="ctr"/>
            <a:r>
              <a:rPr lang="en-US" sz="3600" b="1" dirty="0">
                <a:latin typeface="Nirmolu UL"/>
                <a:cs typeface="NikoshBAN" pitchFamily="2" charset="0"/>
              </a:rPr>
              <a:t>E-mail : manju050986@       gmail.com</a:t>
            </a:r>
            <a:endParaRPr lang="bn-BD" sz="3600" b="1" dirty="0">
              <a:latin typeface="Nirmolu UL"/>
              <a:cs typeface="NikoshBAN" pitchFamily="2" charset="0"/>
            </a:endParaRPr>
          </a:p>
          <a:p>
            <a:endParaRPr lang="en-US" sz="1350" dirty="0">
              <a:latin typeface="Nirmolu U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57104-F0CC-4F2C-A2B2-F2B651319947}"/>
              </a:ext>
            </a:extLst>
          </p:cNvPr>
          <p:cNvCxnSpPr>
            <a:cxnSpLocks/>
          </p:cNvCxnSpPr>
          <p:nvPr/>
        </p:nvCxnSpPr>
        <p:spPr>
          <a:xfrm>
            <a:off x="6100253" y="1771650"/>
            <a:ext cx="0" cy="39389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7BF6A-2C15-4897-A006-5F470722112D}"/>
              </a:ext>
            </a:extLst>
          </p:cNvPr>
          <p:cNvCxnSpPr>
            <a:cxnSpLocks/>
          </p:cNvCxnSpPr>
          <p:nvPr/>
        </p:nvCxnSpPr>
        <p:spPr>
          <a:xfrm>
            <a:off x="6004920" y="2091691"/>
            <a:ext cx="1217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BB640-F46D-4623-92C6-880D167E93B7}"/>
              </a:ext>
            </a:extLst>
          </p:cNvPr>
          <p:cNvCxnSpPr>
            <a:cxnSpLocks/>
          </p:cNvCxnSpPr>
          <p:nvPr/>
        </p:nvCxnSpPr>
        <p:spPr>
          <a:xfrm>
            <a:off x="6183410" y="2091691"/>
            <a:ext cx="426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ame 11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F07DF63-81D4-4945-893B-C2C621D9404B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FF142-16C3-48B6-B90A-034E203E9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/>
          <a:stretch/>
        </p:blipFill>
        <p:spPr>
          <a:xfrm>
            <a:off x="2631971" y="1622323"/>
            <a:ext cx="3098641" cy="408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99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5419" y="5587851"/>
            <a:ext cx="474345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 পর্যবেক্ষণ</a:t>
            </a:r>
            <a:endParaRPr lang="en-NZ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F3999-C99E-4742-A6E9-A05B7790D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2452"/>
            <a:ext cx="11282516" cy="511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8CF1B46-F838-423D-8842-2DB6C1218AC1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14136" y="2632917"/>
            <a:ext cx="7630512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3126" y="2698723"/>
            <a:ext cx="1354540" cy="851297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4954" y="2726816"/>
            <a:ext cx="2628876" cy="851297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ঝক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ঝকা</a:t>
            </a:r>
            <a:r>
              <a:rPr lang="bn-IN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ঝক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2808" y="2660627"/>
            <a:ext cx="2221840" cy="851297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মাঝরাতে</a:t>
            </a:r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0222" y="3762922"/>
            <a:ext cx="7122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2724" y="4620422"/>
            <a:ext cx="6982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0221" y="5623598"/>
            <a:ext cx="7564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পেরুলেই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6113" y="1641668"/>
            <a:ext cx="7564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দ্বারা শূণ্যস্থান পূরণ কর</a:t>
            </a:r>
            <a:r>
              <a:rPr lang="en-US" sz="4800" dirty="0">
                <a:ln w="1016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7ED811-5F4D-4BF8-B3E7-551D4C8B11D4}"/>
              </a:ext>
            </a:extLst>
          </p:cNvPr>
          <p:cNvSpPr txBox="1"/>
          <p:nvPr/>
        </p:nvSpPr>
        <p:spPr>
          <a:xfrm>
            <a:off x="4295273" y="489458"/>
            <a:ext cx="333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904 -0.02639 L -0.00273 0.120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0 L -0.10859 0.271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0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54167E-6 4.44444E-6 L 0.30677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1"/>
      <p:bldP spid="8" grpId="2"/>
      <p:bldP spid="9" grpId="0"/>
      <p:bldP spid="9" grpId="1"/>
      <p:bldP spid="10" grpId="0"/>
      <p:bldP spid="10" grpId="1"/>
      <p:bldP spid="5" grpId="0"/>
      <p:bldP spid="6" grpId="0"/>
      <p:bldP spid="7" grpId="0"/>
      <p:bldP spid="12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673" y="2410691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2619" y="803748"/>
            <a:ext cx="4073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665DA4B-49D0-41B1-AB14-E03F77EFA821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19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9690" y="1354324"/>
            <a:ext cx="7661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624944" y="2504251"/>
            <a:ext cx="471056" cy="928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3728" y="3521386"/>
            <a:ext cx="1039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মুখস্ত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8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29990"/>
            <a:ext cx="7239000" cy="1107996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NZ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60780-828E-43D0-A8E0-96DADADEE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58" y="465221"/>
            <a:ext cx="9384631" cy="470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8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67936"/>
            <a:ext cx="437271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0739" y="2231807"/>
            <a:ext cx="6549548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শিরোনামঃট্রেন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ঝকঝকা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পেরুলেই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NZ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02C9250-5100-4C9C-862C-7A075DF9A5DC}"/>
              </a:ext>
            </a:extLst>
          </p:cNvPr>
          <p:cNvSpPr/>
          <p:nvPr/>
        </p:nvSpPr>
        <p:spPr>
          <a:xfrm>
            <a:off x="4378570" y="591071"/>
            <a:ext cx="285750" cy="5621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780D80-60A4-47C4-97E9-A083D9510CB0}"/>
              </a:ext>
            </a:extLst>
          </p:cNvPr>
          <p:cNvSpPr/>
          <p:nvPr/>
        </p:nvSpPr>
        <p:spPr>
          <a:xfrm>
            <a:off x="7766237" y="655241"/>
            <a:ext cx="285750" cy="4338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1978388"/>
            <a:ext cx="3823662" cy="444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677F5834-FD58-4886-AB23-01B9658D7DDE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95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549235" y="1073590"/>
            <a:ext cx="8423564" cy="212198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2998" y="465930"/>
            <a:ext cx="2611584" cy="92333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4218" y="3429000"/>
            <a:ext cx="8423564" cy="31700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২.১.২ কবিতা শুনে বুঝতে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২.২.২ কবিতার বিষয়ে প্রশ্নের উত্তর বলতে 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২.১.২ পাঠ্যবইয়ের কবিতা আবৃত্তি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057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27" y="1399573"/>
            <a:ext cx="5606866" cy="431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4" y="1340184"/>
            <a:ext cx="5881841" cy="444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2619" y="406321"/>
            <a:ext cx="5881841" cy="830997"/>
          </a:xfrm>
          <a:prstGeom prst="homePlate">
            <a:avLst>
              <a:gd name="adj" fmla="val 46086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8543" y="5872240"/>
            <a:ext cx="396240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883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82" y="2534321"/>
            <a:ext cx="5846618" cy="10717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 কী কী দে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খেছ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8652" y="3816841"/>
            <a:ext cx="5846618" cy="10316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তোমরা কী কখনো ট্রেনে চড়েছ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3288" y="5145373"/>
            <a:ext cx="577734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চড়তে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লেগেছিল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5345" y="1230486"/>
            <a:ext cx="10113819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7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"/>
          <a:stretch/>
        </p:blipFill>
        <p:spPr>
          <a:xfrm>
            <a:off x="401776" y="2785843"/>
            <a:ext cx="11402297" cy="373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8064" y="146426"/>
            <a:ext cx="715587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8064" y="1216182"/>
            <a:ext cx="7215666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ঝকা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- - -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পেরুলেই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0655" y="290592"/>
            <a:ext cx="9725891" cy="10445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</a:t>
            </a:r>
            <a:r>
              <a:rPr lang="bn-IN" sz="54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কবিতাটি লিখেছেন </a:t>
            </a: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 </a:t>
            </a:r>
            <a:r>
              <a:rPr kumimoji="0" lang="bn-BD" sz="5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শামসুর রাহমান</a:t>
            </a: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AA7EE7-EC70-4279-8F37-A8141FA4E6FE}"/>
              </a:ext>
            </a:extLst>
          </p:cNvPr>
          <p:cNvSpPr/>
          <p:nvPr/>
        </p:nvSpPr>
        <p:spPr>
          <a:xfrm>
            <a:off x="3845283" y="1429229"/>
            <a:ext cx="3964119" cy="41716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175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4800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4800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C29F4-0681-4CB6-8ED6-D94AD2D1DE6E}"/>
              </a:ext>
            </a:extLst>
          </p:cNvPr>
          <p:cNvSpPr/>
          <p:nvPr/>
        </p:nvSpPr>
        <p:spPr>
          <a:xfrm>
            <a:off x="4534359" y="5843204"/>
            <a:ext cx="258596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000" kern="0" dirty="0">
                <a:latin typeface="NikoshBAN" pitchFamily="2" charset="0"/>
                <a:cs typeface="NikoshBAN" pitchFamily="2" charset="0"/>
              </a:rPr>
              <a:t>শামসুর রাহমা</a:t>
            </a:r>
            <a:r>
              <a:rPr lang="en-US" sz="4000" kern="0" dirty="0">
                <a:latin typeface="NikoshBAN" pitchFamily="2" charset="0"/>
                <a:cs typeface="NikoshBAN" pitchFamily="2" charset="0"/>
              </a:rPr>
              <a:t>ন</a:t>
            </a:r>
            <a:endParaRPr lang="en-US" sz="5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14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train 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912" y="1728537"/>
            <a:ext cx="12067309" cy="523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26916" y="511224"/>
            <a:ext cx="1093816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7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399</Words>
  <Application>Microsoft Office PowerPoint</Application>
  <PresentationFormat>Widescreen</PresentationFormat>
  <Paragraphs>92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Nirmolu UL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mittra com narail</dc:creator>
  <cp:lastModifiedBy>DPE</cp:lastModifiedBy>
  <cp:revision>144</cp:revision>
  <dcterms:created xsi:type="dcterms:W3CDTF">2020-05-23T13:30:02Z</dcterms:created>
  <dcterms:modified xsi:type="dcterms:W3CDTF">2020-06-26T08:09:58Z</dcterms:modified>
</cp:coreProperties>
</file>