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79" r:id="rId3"/>
    <p:sldId id="280" r:id="rId4"/>
    <p:sldId id="281" r:id="rId5"/>
    <p:sldId id="264" r:id="rId6"/>
    <p:sldId id="276" r:id="rId7"/>
    <p:sldId id="275" r:id="rId8"/>
    <p:sldId id="256" r:id="rId9"/>
    <p:sldId id="257" r:id="rId10"/>
    <p:sldId id="258" r:id="rId11"/>
    <p:sldId id="263" r:id="rId12"/>
    <p:sldId id="282" r:id="rId13"/>
    <p:sldId id="283" r:id="rId14"/>
    <p:sldId id="284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436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7C74-EE19-4FB4-9177-020AE8FE400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B02A5-EB33-49ED-BFDB-B549A075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5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166D-D614-4B17-BBE5-1F1D152FF25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F5E-E1E9-4238-B72A-1461F2E2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166D-D614-4B17-BBE5-1F1D152FF25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F5E-E1E9-4238-B72A-1461F2E2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4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166D-D614-4B17-BBE5-1F1D152FF25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F5E-E1E9-4238-B72A-1461F2E2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5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166D-D614-4B17-BBE5-1F1D152FF25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F5E-E1E9-4238-B72A-1461F2E2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166D-D614-4B17-BBE5-1F1D152FF25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F5E-E1E9-4238-B72A-1461F2E2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2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166D-D614-4B17-BBE5-1F1D152FF25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F5E-E1E9-4238-B72A-1461F2E2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166D-D614-4B17-BBE5-1F1D152FF25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F5E-E1E9-4238-B72A-1461F2E2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7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166D-D614-4B17-BBE5-1F1D152FF25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F5E-E1E9-4238-B72A-1461F2E2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7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166D-D614-4B17-BBE5-1F1D152FF25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F5E-E1E9-4238-B72A-1461F2E2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166D-D614-4B17-BBE5-1F1D152FF25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F5E-E1E9-4238-B72A-1461F2E2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5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166D-D614-4B17-BBE5-1F1D152FF25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F5E-E1E9-4238-B72A-1461F2E2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6166D-D614-4B17-BBE5-1F1D152FF25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9F5E-E1E9-4238-B72A-1461F2E2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1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FA6E42-4B3F-4599-AC09-92EB6F65EAEE}"/>
              </a:ext>
            </a:extLst>
          </p:cNvPr>
          <p:cNvSpPr txBox="1"/>
          <p:nvPr/>
        </p:nvSpPr>
        <p:spPr>
          <a:xfrm>
            <a:off x="1763461" y="451869"/>
            <a:ext cx="8651631" cy="112371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716898"/>
            <a:ext cx="11610109" cy="4947138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4103CE03-A745-4BEF-9FC2-30E3822774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318655"/>
            <a:ext cx="11374582" cy="525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352799" y="5419996"/>
            <a:ext cx="4558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pPr algn="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B6B81AE-0F2A-4149-AC4E-823E09D7A7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6" y="1424815"/>
            <a:ext cx="4533119" cy="495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27277" y="475959"/>
            <a:ext cx="601633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খোলোঃ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316" y="1782915"/>
            <a:ext cx="4942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ঝনঝনা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ঝনঝন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নেইকো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pPr algn="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4DAB3E7-01F9-4773-9519-AC416DAB6C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8816" y="316757"/>
            <a:ext cx="3369736" cy="830997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NZ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22" y="1272005"/>
            <a:ext cx="9905999" cy="514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E3F59C9C-D5EC-4B43-948F-1FD48979B7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1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72" y="1551574"/>
            <a:ext cx="9531926" cy="46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03E80D-507D-4454-9064-37378ECD33C5}"/>
              </a:ext>
            </a:extLst>
          </p:cNvPr>
          <p:cNvSpPr txBox="1"/>
          <p:nvPr/>
        </p:nvSpPr>
        <p:spPr>
          <a:xfrm>
            <a:off x="3276044" y="508268"/>
            <a:ext cx="6044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B7F1F30-24AB-4D7A-9190-A5B418AB29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67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18911"/>
          <a:stretch/>
        </p:blipFill>
        <p:spPr>
          <a:xfrm>
            <a:off x="1000488" y="1686728"/>
            <a:ext cx="10191023" cy="481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CE808-3145-47AE-9EC9-14802D4C3EEC}"/>
              </a:ext>
            </a:extLst>
          </p:cNvPr>
          <p:cNvSpPr txBox="1"/>
          <p:nvPr/>
        </p:nvSpPr>
        <p:spPr>
          <a:xfrm>
            <a:off x="3144254" y="390941"/>
            <a:ext cx="5518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E1069DF-3E17-48FD-9BA1-5A1288584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882" y="2051039"/>
            <a:ext cx="8797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শব্দদুইটি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9675" y="4182389"/>
            <a:ext cx="139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668983" y="4435491"/>
            <a:ext cx="1122218" cy="26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81700" y="4182389"/>
            <a:ext cx="4442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বাজানোর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9676" y="5442641"/>
            <a:ext cx="1011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68983" y="5722429"/>
            <a:ext cx="1122218" cy="26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5469326"/>
            <a:ext cx="146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B3D98-6C8B-4E14-801A-37F50D55B3E0}"/>
              </a:ext>
            </a:extLst>
          </p:cNvPr>
          <p:cNvSpPr txBox="1"/>
          <p:nvPr/>
        </p:nvSpPr>
        <p:spPr>
          <a:xfrm>
            <a:off x="4812632" y="899739"/>
            <a:ext cx="303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327090C-5FB8-49EB-AAFD-830411D1EB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79" y="1647176"/>
            <a:ext cx="10127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6395" y="4021286"/>
            <a:ext cx="119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87886" y="4242959"/>
            <a:ext cx="1080655" cy="332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27618" y="4021285"/>
            <a:ext cx="512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63049" y="4239751"/>
            <a:ext cx="1080655" cy="332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6804" y="4021285"/>
            <a:ext cx="671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9949" y="4007430"/>
            <a:ext cx="599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7955" y="4021285"/>
            <a:ext cx="471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83902" y="4021285"/>
            <a:ext cx="205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310201" y="4239751"/>
            <a:ext cx="1080655" cy="332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F9C4807-E28A-405E-B0B7-F350F6B963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3194 L 4.79167E-6 -0.03171 C 0.00104 -0.03565 0.00234 -0.03912 0.00338 -0.04282 C 0.00585 -0.05139 0.00273 -0.04514 0.0069 -0.05208 C 0.00898 -0.06157 0.00664 -0.0537 0.01041 -0.06157 C 0.0121 -0.06505 0.01328 -0.06898 0.0151 -0.07222 C 0.01705 -0.07593 0.01862 -0.07824 0.02096 -0.08171 C 0.02174 -0.08264 0.02265 -0.08333 0.0233 -0.08449 C 0.02421 -0.08565 0.0246 -0.08727 0.02565 -0.08843 C 0.0276 -0.09074 0.02994 -0.09167 0.03268 -0.09236 C 0.0358 -0.09329 0.04205 -0.09491 0.04205 -0.09468 C 0.05924 -0.09468 0.07643 -0.09491 0.09362 -0.09375 C 0.10169 -0.09329 0.09869 -0.0912 0.10416 -0.08843 C 0.10416 -0.08819 0.11302 -0.08495 0.11471 -0.08449 C 0.11588 -0.08403 0.11718 -0.0838 0.11822 -0.0831 L 0.12877 -0.075 L 0.13229 -0.07222 C 0.13346 -0.0713 0.13476 -0.07083 0.1358 -0.06944 C 0.13658 -0.06875 0.13723 -0.06759 0.13815 -0.0669 C 0.14036 -0.06481 0.14322 -0.06389 0.14518 -0.06157 C 0.14947 -0.05648 0.14713 -0.0581 0.15221 -0.05625 C 0.15299 -0.05486 0.15351 -0.05324 0.15455 -0.05208 C 0.15559 -0.05093 0.15716 -0.05069 0.15807 -0.0493 C 0.16002 -0.04699 0.16276 -0.04143 0.16276 -0.0412 L 0.16744 -0.02523 L 0.16862 -0.0213 L 0.16979 -0.01736 C 0.17018 -0.01412 0.17044 -0.01088 0.17096 -0.00764 C 0.17226 -0.00046 0.17213 -0.00625 0.17213 -0.00231 L 0.17213 -0.00208 " pathEditMode="relative" rAng="0" ptsTypes="AAAAAAAAAAAAAAAAAAAAAAAAA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0625 L -0.00938 -0.00602 C -0.00808 -0.00718 -0.00651 -0.00856 -0.00456 -0.00972 C -0.00143 -0.01134 0.00482 -0.01296 0.00872 -0.01458 L 0.01666 -0.01713 C 0.01758 -0.01736 0.01836 -0.01782 0.01927 -0.01805 C 0.02057 -0.01829 0.022 -0.01852 0.02331 -0.01898 C 0.02461 -0.01921 0.02578 -0.01968 0.02721 -0.02014 C 0.02851 -0.02037 0.02995 -0.02083 0.03112 -0.02106 C 0.0319 -0.0213 0.03281 -0.02176 0.03372 -0.02199 C 0.03802 -0.02292 0.03984 -0.02292 0.0444 -0.02338 C 0.04622 -0.02361 0.04778 -0.02384 0.04961 -0.0243 C 0.05104 -0.0243 0.05234 -0.02454 0.05364 -0.02454 C 0.05794 -0.025 0.06107 -0.02523 0.06549 -0.02546 C 0.06692 -0.02569 0.06784 -0.02616 0.06953 -0.02639 C 0.07109 -0.02662 0.07304 -0.02662 0.07474 -0.02685 C 0.07617 -0.02685 0.07734 -0.02685 0.07877 -0.02685 C 0.09453 -0.02685 0.11041 -0.02685 0.12617 -0.02685 C 0.12916 -0.02662 0.13424 -0.02593 0.13424 -0.02569 C 0.13541 -0.02569 0.13698 -0.02546 0.13815 -0.025 C 0.14935 -0.02176 0.13828 -0.02454 0.14739 -0.02245 L 0.15273 -0.01968 C 0.15351 -0.01921 0.15469 -0.01898 0.15534 -0.01852 C 0.15885 -0.01597 0.15677 -0.01713 0.16198 -0.01481 C 0.16679 -0.01018 0.15898 -0.01736 0.16588 -0.01227 C 0.17317 -0.00671 0.16536 -0.0118 0.16979 -0.00787 C 0.17044 -0.00718 0.17161 -0.00671 0.17252 -0.00625 C 0.17304 -0.00555 0.17317 -0.00486 0.17396 -0.0044 C 0.17448 -0.0037 0.17565 -0.00347 0.17643 -0.00301 C 0.17708 -0.00255 0.17721 -0.00208 0.17773 -0.00185 C 0.18112 0.0007 0.18073 -0.00069 0.18073 0.00162 L 0.18073 0.00185 " pathEditMode="relative" rAng="0" ptsTypes="AAAAAAAAAAAAAAAAAAAAAAAAA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208 L 0.00234 -0.00185 C 0.01862 -0.00671 0.00534 -0.00301 0.01575 -0.00625 C 0.01679 -0.00671 0.01823 -0.00694 0.01914 -0.00741 C 0.02109 -0.00787 0.02278 -0.0088 0.02474 -0.00926 C 0.02708 -0.00995 0.02942 -0.01042 0.03164 -0.01088 C 0.03698 -0.01227 0.04231 -0.01366 0.04778 -0.01481 C 0.05221 -0.01597 0.05638 -0.01759 0.06133 -0.01805 C 0.06458 -0.01829 0.06758 -0.01852 0.07057 -0.01898 C 0.07396 -0.01968 0.07734 -0.0206 0.08099 -0.02106 C 0.0845 -0.02176 0.08867 -0.02176 0.09231 -0.02222 C 0.09453 -0.02245 0.09674 -0.02292 0.09896 -0.02292 C 0.10429 -0.02361 0.11419 -0.02407 0.11849 -0.02407 C 0.1263 -0.025 0.12044 -0.02454 0.13112 -0.02523 C 0.13333 -0.02546 0.13541 -0.02546 0.13802 -0.02569 C 0.14349 -0.02593 0.14935 -0.02593 0.15508 -0.02593 L 0.21119 -0.02569 C 0.21549 -0.02569 0.21627 -0.02477 0.22005 -0.02407 C 0.22161 -0.02407 0.2233 -0.02384 0.22474 -0.02361 C 0.23125 -0.02222 0.23307 -0.02199 0.24075 -0.01968 C 0.24349 -0.01875 0.24635 -0.01805 0.24869 -0.0169 C 0.25 -0.01667 0.25091 -0.01597 0.25221 -0.01551 C 0.25364 -0.01481 0.25547 -0.01458 0.25664 -0.01389 C 0.25924 -0.01296 0.26367 -0.01088 0.26367 -0.01065 C 0.26393 -0.01042 0.26393 -0.00972 0.26471 -0.00926 C 0.26562 -0.0088 0.26744 -0.00856 0.2681 -0.00787 C 0.26901 -0.00671 0.26914 -0.00579 0.26914 -0.00486 C 0.26979 -0.00093 0.26914 0.00278 0.26914 0.00671 L 0.26914 0.00695 " pathEditMode="relative" rAng="0" ptsTypes="AAAAAAAAAAAAAAAAAAAAAAAAAAA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5" grpId="1"/>
      <p:bldP spid="6" grpId="0" animBg="1"/>
      <p:bldP spid="7" grpId="0"/>
      <p:bldP spid="7" grpId="1"/>
      <p:bldP spid="8" grpId="0"/>
      <p:bldP spid="9" grpId="0"/>
      <p:bldP spid="9" grpId="1"/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131" y="1900287"/>
            <a:ext cx="6636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4458" y="5307692"/>
            <a:ext cx="863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4458" y="4465270"/>
            <a:ext cx="795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--------------------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9670" y="3420699"/>
            <a:ext cx="23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0708" y="3429000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40F7E-6AA1-4554-A601-699E999336A7}"/>
              </a:ext>
            </a:extLst>
          </p:cNvPr>
          <p:cNvSpPr txBox="1"/>
          <p:nvPr/>
        </p:nvSpPr>
        <p:spPr>
          <a:xfrm>
            <a:off x="4575645" y="888094"/>
            <a:ext cx="3265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োড়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ADB6CE3-5B56-40A0-A966-49EFCE0788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92 -0.02361 L -0.11992 -0.02338 C -0.11237 0.01713 -0.11914 -0.02153 -0.11523 0.00556 C -0.11445 0.01134 -0.11289 0.01643 -0.11185 0.02222 C -0.10638 0.05093 -0.11237 0.02662 -0.10716 0.04306 C -0.10429 0.05162 -0.10234 0.06389 -0.09778 0.07014 C -0.09557 0.07292 -0.08476 0.08796 -0.08138 0.09097 C -0.07916 0.09282 -0.07656 0.09329 -0.07435 0.09514 C -0.07187 0.09699 -0.06966 0.09977 -0.06731 0.10139 C -0.05833 0.10764 -0.04583 0.11343 -0.03685 0.11806 C -0.03398 0.11944 -0.03138 0.1213 -0.02851 0.12222 C -0.01536 0.12616 -0.02395 0.12384 -0.00273 0.12847 C 0.08334 0.12639 0.06263 0.16227 0.08399 0.12431 L 0.08399 0.12454 " pathEditMode="relative" rAng="0" ptsTypes="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3.33333E-6 C -0.00065 0.0051 -0.0013 0.01088 -0.00195 0.01621 C -0.00325 0.02547 -0.00312 0.0213 -0.00455 0.02917 C -0.00521 0.03264 -0.00586 0.03681 -0.00651 0.04005 C -0.00716 0.04352 -0.00781 0.0463 -0.00833 0.04954 C -0.01054 0.06181 -0.00872 0.05741 -0.01211 0.06968 C -0.01341 0.07385 -0.01484 0.07686 -0.01601 0.08079 C -0.01666 0.08287 -0.01679 0.08611 -0.01731 0.0882 C -0.01914 0.09514 -0.02109 0.10162 -0.02304 0.10834 C -0.02383 0.11158 -0.02461 0.11482 -0.02565 0.1176 L -0.03125 0.13426 C -0.0319 0.13611 -0.03255 0.13797 -0.0332 0.13959 C -0.03463 0.14468 -0.03619 0.14977 -0.03763 0.15463 C -0.03867 0.15787 -0.03984 0.16065 -0.04088 0.16389 C -0.04166 0.1669 -0.04231 0.17037 -0.04336 0.17292 C -0.04479 0.17686 -0.04635 0.17894 -0.04778 0.18218 C -0.05039 0.1882 -0.05312 0.19398 -0.05534 0.2007 C -0.05612 0.20255 -0.05664 0.2044 -0.05742 0.20625 C -0.05924 0.21065 -0.06106 0.21505 -0.06302 0.21922 C -0.06341 0.21991 -0.06679 0.22755 -0.06758 0.22824 C -0.06875 0.22986 -0.07005 0.23056 -0.07135 0.23195 C -0.07239 0.23334 -0.07343 0.23449 -0.07448 0.23565 C -0.07708 0.2382 -0.07747 0.23727 -0.08021 0.23959 C -0.08151 0.24051 -0.08281 0.2419 -0.08411 0.24306 C -0.08463 0.24375 -0.08528 0.24468 -0.08593 0.24491 C -0.09062 0.24723 -0.08854 0.24699 -0.09218 0.24699 L -0.09218 0.24723 " pathEditMode="relative" rAng="0" ptsTypes="AAAAAAAAAAAAAAAAAAAAAAAAAA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042" y="436984"/>
            <a:ext cx="8353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8" y="2175562"/>
            <a:ext cx="543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0301" y="3611647"/>
            <a:ext cx="439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1862" y="4972261"/>
            <a:ext cx="498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6446" y="2940756"/>
            <a:ext cx="687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উত্তরঃপুলের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ঝনঝনা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0301" y="4282538"/>
            <a:ext cx="561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উত্তরঃট্রেন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862" y="56619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6D43784-7B55-4DE0-BBEF-AF28108374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5977" y="1460545"/>
            <a:ext cx="4468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9389" y="3128221"/>
            <a:ext cx="5261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32CD9BD-6AE8-4C6A-8DEF-D36181FE93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4429373" y="754394"/>
            <a:ext cx="337125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40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6537822" y="1771650"/>
            <a:ext cx="4846968" cy="4178067"/>
          </a:xfrm>
          <a:prstGeom prst="rect">
            <a:avLst/>
          </a:prstGeom>
          <a:noFill/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3600" b="1" dirty="0"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3600" b="1" dirty="0">
              <a:latin typeface="Nirmolu UL"/>
              <a:cs typeface="NikoshBAN" pitchFamily="2" charset="0"/>
            </a:endParaRPr>
          </a:p>
          <a:p>
            <a:pPr algn="ctr"/>
            <a:r>
              <a:rPr lang="en-US" sz="3600" b="1" dirty="0">
                <a:latin typeface="Nirmolu UL"/>
                <a:cs typeface="NikoshBAN" pitchFamily="2" charset="0"/>
              </a:rPr>
              <a:t>E-mail : manju050986@       gmail.com</a:t>
            </a:r>
            <a:endParaRPr lang="bn-BD" sz="3600" b="1" dirty="0">
              <a:latin typeface="Nirmolu UL"/>
              <a:cs typeface="NikoshBAN" pitchFamily="2" charset="0"/>
            </a:endParaRPr>
          </a:p>
          <a:p>
            <a:endParaRPr lang="en-US" sz="1350" dirty="0">
              <a:latin typeface="Nirmolu U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>
            <a:off x="6100253" y="1771650"/>
            <a:ext cx="0" cy="39389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>
            <a:off x="6004920" y="2091691"/>
            <a:ext cx="1217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6183410" y="2091691"/>
            <a:ext cx="426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CFFF142-16C3-48B6-B90A-034E203E9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/>
          <a:stretch/>
        </p:blipFill>
        <p:spPr>
          <a:xfrm>
            <a:off x="2631971" y="1622323"/>
            <a:ext cx="3098641" cy="408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FCB45207-3EF0-4382-AB1C-E4255D5080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1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chitra Chakma\Desktop\SHARP Studio\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0" y="1113915"/>
            <a:ext cx="8331200" cy="4217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319850" y="5522463"/>
            <a:ext cx="384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1616809-EE88-4F3A-8FB9-A2BCB1DCE1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2342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67936"/>
            <a:ext cx="4372710" cy="92333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6255" y="2103470"/>
            <a:ext cx="7444885" cy="3785652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শিরোনামঃট্রেন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NZ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02C9250-5100-4C9C-862C-7A075DF9A5DC}"/>
              </a:ext>
            </a:extLst>
          </p:cNvPr>
          <p:cNvSpPr/>
          <p:nvPr/>
        </p:nvSpPr>
        <p:spPr>
          <a:xfrm>
            <a:off x="4378570" y="591071"/>
            <a:ext cx="285750" cy="5621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780D80-60A4-47C4-97E9-A083D9510CB0}"/>
              </a:ext>
            </a:extLst>
          </p:cNvPr>
          <p:cNvSpPr/>
          <p:nvPr/>
        </p:nvSpPr>
        <p:spPr>
          <a:xfrm>
            <a:off x="7766237" y="655241"/>
            <a:ext cx="285750" cy="4338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" y="1944340"/>
            <a:ext cx="3823662" cy="444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CD3467B7-2056-4C72-9B62-D2097323CC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95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884218" y="1307013"/>
            <a:ext cx="8423564" cy="2121987"/>
          </a:xfrm>
          <a:prstGeom prst="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2998" y="465930"/>
            <a:ext cx="2611584" cy="923330"/>
          </a:xfrm>
          <a:prstGeom prst="homePlate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4218" y="3429000"/>
            <a:ext cx="8423564" cy="31700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২.১.২ কবিতা শুনে বুঝতে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২.২.২ কবিতার বিষয়ে প্রশ্নের উত্তর বলতে 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২.১.২ পাঠ্যবইয়ের কবিতা আবৃত্তি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E4F81C8-A3F6-420E-8F2F-AA197090B5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1107" y="1944148"/>
            <a:ext cx="9749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0582" y="2898205"/>
            <a:ext cx="4768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পেরুলেই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CBED8D9-5D05-4947-AE2D-1B5B941579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"/>
          <a:stretch/>
        </p:blipFill>
        <p:spPr>
          <a:xfrm>
            <a:off x="401776" y="2785843"/>
            <a:ext cx="11402297" cy="373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8064" y="146426"/>
            <a:ext cx="7155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66" y="1216182"/>
            <a:ext cx="7215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 - -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26A3FE5-8F6E-4415-B255-ED9D4EF410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163" y="341481"/>
            <a:ext cx="10923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train-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674" y="1322364"/>
            <a:ext cx="11887199" cy="5225224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79FCCFA7-78F0-402D-B106-2EA8D5D70F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0" y="1533318"/>
            <a:ext cx="11388435" cy="358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260271" y="5393134"/>
            <a:ext cx="3671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ঝনঝনা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ঝনঝন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3371" y="339220"/>
            <a:ext cx="5585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CC221F6-30B0-4EC1-8F79-EB8D2C28E3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5" y="360218"/>
            <a:ext cx="11457708" cy="506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976254" y="5430189"/>
            <a:ext cx="3837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নেইকো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568D535-8575-40AF-93DE-8177F0D878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5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365</Words>
  <Application>Microsoft Office PowerPoint</Application>
  <PresentationFormat>Widescreen</PresentationFormat>
  <Paragraphs>73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Nirmolu UL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mittra com narail</dc:creator>
  <cp:lastModifiedBy>DPE</cp:lastModifiedBy>
  <cp:revision>89</cp:revision>
  <dcterms:created xsi:type="dcterms:W3CDTF">2020-05-23T13:32:47Z</dcterms:created>
  <dcterms:modified xsi:type="dcterms:W3CDTF">2020-06-26T08:36:57Z</dcterms:modified>
</cp:coreProperties>
</file>