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0" r:id="rId2"/>
    <p:sldId id="281" r:id="rId3"/>
    <p:sldId id="282" r:id="rId4"/>
    <p:sldId id="278" r:id="rId5"/>
    <p:sldId id="260" r:id="rId6"/>
    <p:sldId id="268" r:id="rId7"/>
    <p:sldId id="261" r:id="rId8"/>
    <p:sldId id="272" r:id="rId9"/>
    <p:sldId id="276" r:id="rId10"/>
    <p:sldId id="275" r:id="rId11"/>
    <p:sldId id="277" r:id="rId12"/>
    <p:sldId id="264" r:id="rId13"/>
    <p:sldId id="266" r:id="rId14"/>
    <p:sldId id="265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F4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5737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91E75-74C6-4AA1-92BD-CFE57ECA04A8}" type="datetimeFigureOut">
              <a:rPr lang="en-US" smtClean="0"/>
              <a:t>26-Jun-20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880D8-3D82-4F85-BC8B-DBA750D30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0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880D8-3D82-4F85-BC8B-DBA750D304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59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880D8-3D82-4F85-BC8B-DBA750D304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80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880D8-3D82-4F85-BC8B-DBA750D304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9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109" y="857251"/>
            <a:ext cx="3462902" cy="994172"/>
          </a:xfrm>
        </p:spPr>
        <p:txBody>
          <a:bodyPr>
            <a:no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06" y="1973444"/>
            <a:ext cx="5637509" cy="3751506"/>
          </a:xfrm>
        </p:spPr>
      </p:pic>
    </p:spTree>
    <p:extLst>
      <p:ext uri="{BB962C8B-B14F-4D97-AF65-F5344CB8AC3E}">
        <p14:creationId xmlns:p14="http://schemas.microsoft.com/office/powerpoint/2010/main" val="127263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1"/>
            <a:ext cx="8305800" cy="1142999"/>
          </a:xfrm>
        </p:spPr>
        <p:txBody>
          <a:bodyPr>
            <a:noAutofit/>
          </a:bodyPr>
          <a:lstStyle/>
          <a:p>
            <a:pPr algn="l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চল আমরা একটি ভিডিও 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155696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61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2" b="27441"/>
          <a:stretch/>
        </p:blipFill>
        <p:spPr bwMode="auto">
          <a:xfrm>
            <a:off x="533400" y="990600"/>
            <a:ext cx="3935582" cy="380435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181600" y="793763"/>
            <a:ext cx="3773311" cy="389322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6827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534400" cy="3962399"/>
          </a:xfrm>
          <a:noFill/>
        </p:spPr>
        <p:txBody>
          <a:bodyPr/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দলীয় কাজ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সমকোণী ত্রিভূজ একে বাহুগুলো পরিমাপ করে উপপাদ্যটির সত্যতা যাচাই কর।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9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382000" cy="4724400"/>
          </a:xfrm>
          <a:noFill/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সমকোণী ত্রিভূজ কাকে বলে।</a:t>
            </a:r>
            <a:r>
              <a:rPr lang="bn-BD" sz="4800" dirty="0" smtClean="0"/>
              <a:t/>
            </a:r>
            <a:br>
              <a:rPr lang="bn-BD" sz="4800" dirty="0" smtClean="0"/>
            </a:b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¤</a:t>
            </a:r>
            <a:r>
              <a:rPr lang="en-US" sz="4800" dirty="0"/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ত্রিভূজের বাহুগুলোর মধ্যে সম্পর্ক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6324600"/>
          </a:xfr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সমকোণী ত্রিভূজের গাণিতিক প্রমান ও উপকরণ দিয়ে প্রমাণ করে আনবে।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85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  <a:noFill/>
          <a:ln w="57150">
            <a:noFill/>
          </a:ln>
        </p:spPr>
        <p:txBody>
          <a:bodyPr>
            <a:norm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800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5029200" cy="481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2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036" y="857251"/>
            <a:ext cx="8042652" cy="1155875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23" y="2386700"/>
            <a:ext cx="3839075" cy="316653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289157" y="2386699"/>
            <a:ext cx="4382146" cy="31665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2700" dirty="0">
                <a:latin typeface="NikoshBAN" pitchFamily="2" charset="0"/>
                <a:cs typeface="NikoshBAN" pitchFamily="2" charset="0"/>
              </a:rPr>
              <a:t>মোঃ রজব আলী </a:t>
            </a:r>
          </a:p>
          <a:p>
            <a:pPr algn="ctr">
              <a:buNone/>
            </a:pPr>
            <a:r>
              <a:rPr lang="bn-BD" sz="2700" dirty="0">
                <a:latin typeface="NikoshBAN" pitchFamily="2" charset="0"/>
                <a:cs typeface="NikoshBAN" pitchFamily="2" charset="0"/>
              </a:rPr>
              <a:t>সহকারি শিক্ষক (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27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buNone/>
            </a:pPr>
            <a:r>
              <a:rPr lang="bn-BD" sz="2700" dirty="0">
                <a:latin typeface="NikoshBAN" pitchFamily="2" charset="0"/>
                <a:cs typeface="NikoshBAN" pitchFamily="2" charset="0"/>
              </a:rPr>
              <a:t>মুকুল একাডেমী উচ্চ বিদ্যালয় </a:t>
            </a:r>
          </a:p>
          <a:p>
            <a:pPr algn="ctr">
              <a:buNone/>
            </a:pPr>
            <a:r>
              <a:rPr lang="bn-BD" sz="2700" dirty="0">
                <a:latin typeface="NikoshBAN" pitchFamily="2" charset="0"/>
                <a:cs typeface="NikoshBAN" pitchFamily="2" charset="0"/>
              </a:rPr>
              <a:t>ঘাটাইল,টাঙ্গাইল।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3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smtClean="0">
                <a:latin typeface="NikoshBAN" panose="02000000000000000000" pitchFamily="2" charset="0"/>
                <a:cs typeface="NikoshBAN" panose="02000000000000000000" pitchFamily="2" charset="0"/>
              </a:rPr>
              <a:t>(জ্যামিতি)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পীথাগোরাসের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90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92" y="1106349"/>
            <a:ext cx="2239095" cy="13261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829" y="990600"/>
            <a:ext cx="1981201" cy="18750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4" y="3940327"/>
            <a:ext cx="2349910" cy="1418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8" name="Diamond 7"/>
          <p:cNvSpPr/>
          <p:nvPr/>
        </p:nvSpPr>
        <p:spPr>
          <a:xfrm>
            <a:off x="4794326" y="3584089"/>
            <a:ext cx="2209800" cy="2131322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06161" y="2603992"/>
            <a:ext cx="225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স্থূলকোণী এিভূজ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2066" y="5453801"/>
            <a:ext cx="2667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সমকোণী এিভূজ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8334" y="5715411"/>
            <a:ext cx="201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82829" y="3109344"/>
            <a:ext cx="2819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সূক্ষকোণী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এিভূজ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7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6858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পীথাগোরাসের উপপাদ্য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52600"/>
            <a:ext cx="2743200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67862"/>
            <a:ext cx="2895600" cy="3770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5200" y="6006935"/>
            <a:ext cx="25908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পীথাগোরাস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15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9137073" cy="4431983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পীথাগোরাসের উপপাদ্যের বিবৃতিঃ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সমকোণী ত্রিভূজের অতিভুজের উপর অংকিত বর্গক্ষেত্র  অপর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বাহুর উপর অংকিত  বর্গক্ষেত্রের ক্ষেত্রফলদ্বয়ের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সমষ্টির সমান।</a:t>
            </a:r>
          </a:p>
        </p:txBody>
      </p:sp>
    </p:spTree>
    <p:extLst>
      <p:ext uri="{BB962C8B-B14F-4D97-AF65-F5344CB8AC3E}">
        <p14:creationId xmlns:p14="http://schemas.microsoft.com/office/powerpoint/2010/main" val="7183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2539" y="1066800"/>
            <a:ext cx="8991600" cy="6172200"/>
          </a:xfrm>
          <a:noFill/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6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শিক্ষাথিরা </a:t>
            </a:r>
            <a:r>
              <a:rPr lang="bn-BD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 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dirty="0">
                <a:latin typeface="NikoshBAN" panose="02000000000000000000" pitchFamily="2" charset="0"/>
                <a:cs typeface="NikoshBAN" panose="02000000000000000000" pitchFamily="2" charset="0"/>
              </a:rPr>
              <a:t>¤</a:t>
            </a:r>
            <a:r>
              <a:rPr lang="bn-BD" sz="4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সমকোণী </a:t>
            </a:r>
            <a:r>
              <a:rPr lang="bn-BD" sz="49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 কি সংজ্ঞায়িত করতে পারবে ।</a:t>
            </a:r>
            <a:r>
              <a:rPr lang="en-US" sz="49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9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dirty="0">
                <a:latin typeface="NikoshBAN" panose="02000000000000000000" pitchFamily="2" charset="0"/>
                <a:cs typeface="NikoshBAN" panose="02000000000000000000" pitchFamily="2" charset="0"/>
              </a:rPr>
              <a:t>¤</a:t>
            </a:r>
            <a:r>
              <a:rPr lang="bn-BD" sz="4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ত্রিভুজটির </a:t>
            </a:r>
            <a:r>
              <a:rPr lang="bn-BD" sz="49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অংকন করতে পারবে।</a:t>
            </a:r>
            <a:br>
              <a:rPr lang="bn-BD" sz="49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dirty="0">
                <a:latin typeface="NikoshBAN" panose="02000000000000000000" pitchFamily="2" charset="0"/>
                <a:cs typeface="NikoshBAN" panose="02000000000000000000" pitchFamily="2" charset="0"/>
              </a:rPr>
              <a:t>¤ </a:t>
            </a:r>
            <a:r>
              <a:rPr lang="bn-BD" sz="4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ব্যাখাসহ</a:t>
            </a:r>
            <a:r>
              <a:rPr lang="en-US" sz="4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900" dirty="0">
                <a:latin typeface="NikoshBAN" panose="02000000000000000000" pitchFamily="2" charset="0"/>
                <a:cs typeface="NikoshBAN" panose="02000000000000000000" pitchFamily="2" charset="0"/>
              </a:rPr>
              <a:t>উপপাদ্যটি প্রমান করতে পারবে। </a:t>
            </a:r>
            <a:r>
              <a:rPr lang="bn-BD" sz="49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9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dirty="0">
                <a:latin typeface="NikoshBAN" panose="02000000000000000000" pitchFamily="2" charset="0"/>
                <a:cs typeface="NikoshBAN" panose="02000000000000000000" pitchFamily="2" charset="0"/>
              </a:rPr>
              <a:t>¤ </a:t>
            </a:r>
            <a:r>
              <a:rPr lang="bn-BD" sz="4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ত্রিভুজটির </a:t>
            </a:r>
            <a:r>
              <a:rPr lang="bn-BD" sz="4900" dirty="0">
                <a:latin typeface="NikoshBAN" panose="02000000000000000000" pitchFamily="2" charset="0"/>
                <a:cs typeface="NikoshBAN" panose="02000000000000000000" pitchFamily="2" charset="0"/>
              </a:rPr>
              <a:t>বাহু দিয়ে বর্গ তৈরী করে বাস্তবে </a:t>
            </a:r>
            <a:r>
              <a:rPr lang="bn-BD" sz="4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4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</a:t>
            </a:r>
            <a:r>
              <a:rPr lang="bn-BD" sz="49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9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দেখাতে</a:t>
            </a:r>
            <a:r>
              <a:rPr lang="en-US" sz="4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br>
              <a:rPr lang="bn-BD" sz="49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9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9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b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5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2"/>
          <p:cNvSpPr>
            <a:spLocks noGrp="1"/>
          </p:cNvSpPr>
          <p:nvPr>
            <p:ph type="subTitle" idx="1"/>
          </p:nvPr>
        </p:nvSpPr>
        <p:spPr>
          <a:xfrm>
            <a:off x="2964845" y="3962400"/>
            <a:ext cx="4883755" cy="685800"/>
          </a:xfrm>
        </p:spPr>
        <p:txBody>
          <a:bodyPr>
            <a:noAutofit/>
          </a:bodyPr>
          <a:lstStyle/>
          <a:p>
            <a:r>
              <a:rPr lang="bn-BD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বর্গক্ষেএের ক্ষেএফল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600" baseline="30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5" name="Right Triangle 4"/>
          <p:cNvSpPr/>
          <p:nvPr/>
        </p:nvSpPr>
        <p:spPr>
          <a:xfrm>
            <a:off x="262611" y="1119391"/>
            <a:ext cx="1139073" cy="1547609"/>
          </a:xfrm>
          <a:prstGeom prst="rt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150" dirty="0"/>
          </a:p>
        </p:txBody>
      </p:sp>
      <p:sp>
        <p:nvSpPr>
          <p:cNvPr id="6" name="Rectangle 5"/>
          <p:cNvSpPr/>
          <p:nvPr/>
        </p:nvSpPr>
        <p:spPr>
          <a:xfrm>
            <a:off x="200210" y="3264932"/>
            <a:ext cx="2535382" cy="2286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1684" y="1000027"/>
            <a:ext cx="6810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ত্রিভুজক্ষেত্রের</a:t>
            </a:r>
            <a:r>
              <a:rPr lang="bn-BD" sz="28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ক্ষেত্রফল= </a:t>
            </a:r>
            <a:endParaRPr lang="en-US" sz="20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594137"/>
              </p:ext>
            </p:extLst>
          </p:nvPr>
        </p:nvGraphicFramePr>
        <p:xfrm>
          <a:off x="4425785" y="926654"/>
          <a:ext cx="381000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4" imgW="139680" imgH="406080" progId="Equation.3">
                  <p:embed/>
                </p:oleObj>
              </mc:Choice>
              <mc:Fallback>
                <p:oleObj name="Equation" r:id="rId4" imgW="13968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25785" y="926654"/>
                        <a:ext cx="381000" cy="731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06785" y="1000026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211" y="2667000"/>
            <a:ext cx="2085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সমকোণী এিভূজ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505" y="5758190"/>
            <a:ext cx="198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বর্গক্ষেএ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0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5" grpId="0" animBg="1"/>
      <p:bldP spid="6" grpId="0" animBg="1"/>
      <p:bldP spid="7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5400000">
            <a:off x="1395236" y="890764"/>
            <a:ext cx="1170710" cy="2132382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150" dirty="0"/>
          </a:p>
        </p:txBody>
      </p:sp>
      <p:sp>
        <p:nvSpPr>
          <p:cNvPr id="6" name="Right Triangle 5"/>
          <p:cNvSpPr/>
          <p:nvPr/>
        </p:nvSpPr>
        <p:spPr>
          <a:xfrm>
            <a:off x="914400" y="2559243"/>
            <a:ext cx="1170710" cy="2132382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150" dirty="0"/>
          </a:p>
        </p:txBody>
      </p:sp>
      <p:sp>
        <p:nvSpPr>
          <p:cNvPr id="7" name="Right Triangle 6"/>
          <p:cNvSpPr/>
          <p:nvPr/>
        </p:nvSpPr>
        <p:spPr>
          <a:xfrm rot="16200000">
            <a:off x="2606003" y="3054010"/>
            <a:ext cx="1118818" cy="2160604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150" dirty="0"/>
          </a:p>
        </p:txBody>
      </p:sp>
      <p:sp>
        <p:nvSpPr>
          <p:cNvPr id="8" name="Right Triangle 7"/>
          <p:cNvSpPr/>
          <p:nvPr/>
        </p:nvSpPr>
        <p:spPr>
          <a:xfrm rot="10995638">
            <a:off x="2965970" y="1408239"/>
            <a:ext cx="1348997" cy="2130023"/>
          </a:xfrm>
          <a:prstGeom prst="rt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1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43625"/>
            <a:ext cx="332153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4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92</Words>
  <Application>Microsoft Office PowerPoint</Application>
  <PresentationFormat>On-screen Show (4:3)</PresentationFormat>
  <Paragraphs>36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NikoshBAN</vt:lpstr>
      <vt:lpstr>Vrinda</vt:lpstr>
      <vt:lpstr>Office Theme</vt:lpstr>
      <vt:lpstr>Equation</vt:lpstr>
      <vt:lpstr>Packager Shell Object</vt:lpstr>
      <vt:lpstr>স্বাগতম</vt:lpstr>
      <vt:lpstr>শিক্ষক পরিচিতি </vt:lpstr>
      <vt:lpstr>পাঠ পরিচিতি</vt:lpstr>
      <vt:lpstr>PowerPoint Presentation</vt:lpstr>
      <vt:lpstr>পীথাগোরাসের উপপাদ্য  </vt:lpstr>
      <vt:lpstr>PowerPoint Presentation</vt:lpstr>
      <vt:lpstr>                         শিখনফলঃ       এ পাঠ শেষে শিক্ষাথিরা ---     ¤  সমকোণী ত্রিভুজ কি সংজ্ঞায়িত করতে পারবে ।  ¤ ত্রিভুজটির চিত্র অংকন করতে পারবে।  ¤ ব্যাখাসহ উপপাদ্যটি প্রমান করতে পারবে।   ¤ ত্রিভুজটির বাহু দিয়ে বর্গ তৈরী করে বাস্তবে                                                                                        দেখাতে পারবে।         </vt:lpstr>
      <vt:lpstr>PowerPoint Presentation</vt:lpstr>
      <vt:lpstr>PowerPoint Presentation</vt:lpstr>
      <vt:lpstr>   চল আমরা একটি ভিডিও দেখি</vt:lpstr>
      <vt:lpstr>PowerPoint Presentation</vt:lpstr>
      <vt:lpstr> দলীয় কাজ সমকোণী ত্রিভূজ একে বাহুগুলো পরিমাপ করে উপপাদ্যটির সত্যতা যাচাই কর।</vt:lpstr>
      <vt:lpstr>         মূল্যায়ন  ¤ সমকোণী ত্রিভূজ কাকে বলে। ¤ এই ত্রিভূজের বাহুগুলোর মধ্যে সম্পর্ক কী?</vt:lpstr>
      <vt:lpstr>বাড়ির কাজ সমকোণী ত্রিভূজের গাণিতিক প্রমান ও উপকরণ দিয়ে প্রমাণ করে আনবে। </vt:lpstr>
      <vt:lpstr>সবাইকে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আমার পরিচয়</dc:title>
  <dc:creator>Doel-1612i3</dc:creator>
  <cp:lastModifiedBy>Path Finder</cp:lastModifiedBy>
  <cp:revision>195</cp:revision>
  <dcterms:created xsi:type="dcterms:W3CDTF">2006-08-16T00:00:00Z</dcterms:created>
  <dcterms:modified xsi:type="dcterms:W3CDTF">2020-06-26T03:44:56Z</dcterms:modified>
</cp:coreProperties>
</file>