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6" r:id="rId3"/>
    <p:sldId id="259" r:id="rId4"/>
    <p:sldId id="261" r:id="rId5"/>
    <p:sldId id="263" r:id="rId6"/>
    <p:sldId id="265" r:id="rId7"/>
    <p:sldId id="268" r:id="rId8"/>
    <p:sldId id="266" r:id="rId9"/>
    <p:sldId id="270" r:id="rId10"/>
    <p:sldId id="272" r:id="rId11"/>
    <p:sldId id="274" r:id="rId12"/>
    <p:sldId id="276" r:id="rId13"/>
    <p:sldId id="278" r:id="rId14"/>
    <p:sldId id="280" r:id="rId15"/>
    <p:sldId id="282" r:id="rId16"/>
    <p:sldId id="284" r:id="rId17"/>
    <p:sldId id="286" r:id="rId18"/>
    <p:sldId id="288" r:id="rId19"/>
    <p:sldId id="290" r:id="rId20"/>
    <p:sldId id="292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26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65D47-34FF-4A2C-BE99-314106442DE7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A5833-A3B9-4A12-B540-3046956B4D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A5833-A3B9-4A12-B540-3046956B4D0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Saiful%20Sir2020\Bangla%20Video\&#2482;&#2494;&#2476;&#2509;&#2476;&#2494;&#2439;&#2453;%20&#2471;&#2509;&#2476;&#2472;&#2495;&#2468;&#2503;%20&#2478;&#2497;&#2454;&#2480;&#2495;&#2468;%20&#2478;&#2453;&#2509;&#2453;&#2494;%20&#2478;&#2488;&#2460;&#2495;&#2470;%20&#2438;&#2482;%20&#2489;&#2494;&#2480;&#2494;&#2478;%20%20Mecca%20Mosque%20Al%20Haram%20%20&#1605;&#1587;&#1580;&#1583;%20&#1605;&#1603;&#1577;%20&#1575;&#1604;&#1581;&#1585;&#1605;%5b1%5d.mp4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6614"/>
          </a:xfrm>
          <a:prstGeom prst="rect">
            <a:avLst/>
          </a:prstGeom>
        </p:spPr>
      </p:pic>
      <p:pic>
        <p:nvPicPr>
          <p:cNvPr id="5" name="Picture 4" descr="6751410de675493548f07ee58d32645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55626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685801"/>
            <a:ext cx="3048000" cy="4154984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600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হজ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হিজরি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581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কাবা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43434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1054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রাহমাত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6764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রুকন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জিলহজ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মাসের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9ম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2819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চান্দ্র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গমনের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সময়কাল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3657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বায়তুল্লাহ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2200" y="4572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জাবালে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রাহমাতের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পাদদেশে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আনুষ্ঠানিকতা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05200" y="52578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392056_1-63944-15432284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4648200" cy="419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228600" y="55626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কাবাঘর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Masjgda-nobob-5201605110957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95400"/>
            <a:ext cx="5257800" cy="419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257800" y="541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নববী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28600" y="55626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হাজরে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আসওয়াদ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10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জমজম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কূপ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qdefault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371600"/>
            <a:ext cx="4572000" cy="4114800"/>
          </a:xfrm>
          <a:prstGeom prst="rect">
            <a:avLst/>
          </a:prstGeom>
        </p:spPr>
      </p:pic>
      <p:pic>
        <p:nvPicPr>
          <p:cNvPr id="10" name="Picture 9" descr="hq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371600"/>
            <a:ext cx="525780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রওজা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মোবারক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86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হেরা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গুহা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hqdefaultয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57200" y="1371600"/>
            <a:ext cx="5181600" cy="4267200"/>
          </a:xfrm>
          <a:prstGeom prst="rect">
            <a:avLst/>
          </a:prstGeom>
        </p:spPr>
      </p:pic>
      <p:pic>
        <p:nvPicPr>
          <p:cNvPr id="12" name="Picture 11" descr="42334_13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371601"/>
            <a:ext cx="46482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ঐতিহাসিক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57200" y="55626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ময়দান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54864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সাফা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মারওয়া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সাঈ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Arafat-Moidan-Inner-2-201707121701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33400" y="1219200"/>
            <a:ext cx="5257800" cy="4343400"/>
          </a:xfrm>
          <a:prstGeom prst="rect">
            <a:avLst/>
          </a:prstGeom>
        </p:spPr>
      </p:pic>
      <p:pic>
        <p:nvPicPr>
          <p:cNvPr id="13" name="Picture 12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1219200"/>
            <a:ext cx="52578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70522_130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04800" y="1066800"/>
            <a:ext cx="4114800" cy="5791200"/>
          </a:xfrm>
          <a:prstGeom prst="rect">
            <a:avLst/>
          </a:prstGeom>
        </p:spPr>
      </p:pic>
      <p:sp>
        <p:nvSpPr>
          <p:cNvPr id="14" name="Flowchart: Collate 13"/>
          <p:cNvSpPr/>
          <p:nvPr/>
        </p:nvSpPr>
        <p:spPr>
          <a:xfrm>
            <a:off x="4648200" y="9906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21336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ম্ম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77000" y="1219200"/>
            <a:ext cx="144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ম</a:t>
            </a:r>
          </a:p>
        </p:txBody>
      </p:sp>
      <p:sp>
        <p:nvSpPr>
          <p:cNvPr id="17" name="Pentagon 16"/>
          <p:cNvSpPr/>
          <p:nvPr/>
        </p:nvSpPr>
        <p:spPr>
          <a:xfrm>
            <a:off x="304800" y="2209800"/>
            <a:ext cx="21336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ন্ত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196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স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477000" y="2209800"/>
            <a:ext cx="14478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ত</a:t>
            </a: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21336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7000" y="3200400"/>
            <a:ext cx="1447800" cy="762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থ</a:t>
            </a:r>
          </a:p>
        </p:txBody>
      </p:sp>
      <p:sp>
        <p:nvSpPr>
          <p:cNvPr id="23" name="Pentagon 22"/>
          <p:cNvSpPr/>
          <p:nvPr/>
        </p:nvSpPr>
        <p:spPr>
          <a:xfrm>
            <a:off x="304800" y="4191000"/>
            <a:ext cx="21336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ঙ্গ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21336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দ্ধ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ঙ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4196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77000" y="4191000"/>
            <a:ext cx="1447800" cy="762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গ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477000" y="5181600"/>
            <a:ext cx="1447800" cy="762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ধ</a:t>
            </a:r>
          </a:p>
        </p:txBody>
      </p:sp>
      <p:sp>
        <p:nvSpPr>
          <p:cNvPr id="29" name="Flowchart: Terminator 28"/>
          <p:cNvSpPr/>
          <p:nvPr/>
        </p:nvSpPr>
        <p:spPr>
          <a:xfrm>
            <a:off x="2209800" y="0"/>
            <a:ext cx="51054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8580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Pentagon 8"/>
          <p:cNvSpPr/>
          <p:nvPr/>
        </p:nvSpPr>
        <p:spPr>
          <a:xfrm>
            <a:off x="304800" y="1219200"/>
            <a:ext cx="4495800" cy="762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অনুভব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429000" y="2133600"/>
            <a:ext cx="4495800" cy="762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সমবেত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Pentagon 20"/>
          <p:cNvSpPr/>
          <p:nvPr/>
        </p:nvSpPr>
        <p:spPr>
          <a:xfrm>
            <a:off x="304800" y="3200400"/>
            <a:ext cx="4495800" cy="762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মহামানব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3429000" y="4191000"/>
            <a:ext cx="4495800" cy="7620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আরাফাত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304800" y="5181600"/>
            <a:ext cx="4495800" cy="762000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স্মরণ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2209800" y="0"/>
            <a:ext cx="5105400" cy="762000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04800" y="1600200"/>
            <a:ext cx="23622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লিখিত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9812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আরাফাত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ময়দানে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নবিজির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0668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-304800" y="1600200"/>
            <a:ext cx="2362200" cy="4876800"/>
          </a:xfrm>
          <a:prstGeom prst="rightArrow">
            <a:avLst/>
          </a:prstGeom>
          <a:gradFill>
            <a:gsLst>
              <a:gs pos="0">
                <a:srgbClr val="00FF00"/>
              </a:gs>
              <a:gs pos="16000">
                <a:srgbClr val="C00000"/>
              </a:gs>
              <a:gs pos="17999">
                <a:srgbClr val="00B0F0"/>
              </a:gs>
              <a:gs pos="42000">
                <a:srgbClr val="00B050"/>
              </a:gs>
              <a:gs pos="53000">
                <a:srgbClr val="002060"/>
              </a:gs>
              <a:gs pos="66000">
                <a:srgbClr val="00B050"/>
              </a:gs>
              <a:gs pos="75999">
                <a:srgbClr val="C00000"/>
              </a:gs>
              <a:gs pos="78999">
                <a:srgbClr val="00FF00"/>
              </a:gs>
              <a:gs pos="96000">
                <a:srgbClr val="C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মৌখিক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25908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অনুষ্ঠিত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আসেন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পাহাড়ে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রাসূল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দিয়েছিলেন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হিজরির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হজকে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724400" y="12192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74709209_431240870911813_377731905559409459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2590800" cy="3454400"/>
          </a:xfrm>
          <a:prstGeom prst="bevel">
            <a:avLst/>
          </a:prstGeom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5181600" y="1828800"/>
            <a:ext cx="464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এ.বি.এম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ছাইফুল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ভোলাবাদশা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বেগমগঞ্জ,নোয়াখালী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01818641833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10" name="Flowchart: Document 9"/>
          <p:cNvSpPr/>
          <p:nvPr/>
        </p:nvSpPr>
        <p:spPr>
          <a:xfrm>
            <a:off x="1295400" y="152400"/>
            <a:ext cx="7315200" cy="1905000"/>
          </a:xfrm>
          <a:prstGeom prst="flowChartDocumen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2362200"/>
            <a:ext cx="899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###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হজের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ভাষণকে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মানবজাতি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4"/>
          <p:cNvGrpSpPr/>
          <p:nvPr/>
        </p:nvGrpSpPr>
        <p:grpSpPr>
          <a:xfrm flipH="1">
            <a:off x="1368438" y="658263"/>
            <a:ext cx="6175361" cy="6096000"/>
            <a:chOff x="4921623" y="1755402"/>
            <a:chExt cx="3733800" cy="3962400"/>
          </a:xfrm>
          <a:solidFill>
            <a:srgbClr val="92D050"/>
          </a:solidFill>
        </p:grpSpPr>
        <p:sp>
          <p:nvSpPr>
            <p:cNvPr id="68" name="Rectangle 67"/>
            <p:cNvSpPr/>
            <p:nvPr/>
          </p:nvSpPr>
          <p:spPr>
            <a:xfrm flipH="1">
              <a:off x="4921623" y="1755402"/>
              <a:ext cx="37338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4988858" y="2178426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4957482" y="251572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4957482" y="2875149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4950759" y="331470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4944035" y="3736602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4950759" y="4115923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957482" y="457760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957482" y="5475194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957482" y="5029201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988858" y="1821795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0" y="148194"/>
            <a:ext cx="9296400" cy="6858000"/>
          </a:xfrm>
          <a:prstGeom prst="rect">
            <a:avLst/>
          </a:prstGeom>
        </p:spPr>
      </p:pic>
      <p:sp>
        <p:nvSpPr>
          <p:cNvPr id="5" name="Flowchart: Terminator 4"/>
          <p:cNvSpPr/>
          <p:nvPr/>
        </p:nvSpPr>
        <p:spPr>
          <a:xfrm>
            <a:off x="958463" y="1371600"/>
            <a:ext cx="7620000" cy="152400"/>
          </a:xfrm>
          <a:prstGeom prst="flowChartTerminator">
            <a:avLst/>
          </a:prstGeom>
          <a:gradFill>
            <a:gsLst>
              <a:gs pos="0">
                <a:srgbClr val="00206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5"/>
          <p:cNvGrpSpPr/>
          <p:nvPr/>
        </p:nvGrpSpPr>
        <p:grpSpPr>
          <a:xfrm>
            <a:off x="-1295400" y="1149460"/>
            <a:ext cx="1741809" cy="4491622"/>
            <a:chOff x="3328563" y="1943390"/>
            <a:chExt cx="1741809" cy="4491622"/>
          </a:xfrm>
        </p:grpSpPr>
        <p:grpSp>
          <p:nvGrpSpPr>
            <p:cNvPr id="8" name="Group 11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11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22" name="Oval 12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Oval 12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Oval 12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Oval 12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Oval 12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1" name="Round Diagonal Corner Rectangle 12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</a:t>
                </a:r>
              </a:p>
            </p:txBody>
          </p:sp>
        </p:grpSp>
        <p:sp>
          <p:nvSpPr>
            <p:cNvPr id="118" name="Oval 11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70"/>
          <p:cNvGrpSpPr/>
          <p:nvPr/>
        </p:nvGrpSpPr>
        <p:grpSpPr>
          <a:xfrm>
            <a:off x="-2057400" y="1147011"/>
            <a:ext cx="1741809" cy="4491622"/>
            <a:chOff x="3328563" y="1943390"/>
            <a:chExt cx="1741809" cy="4491622"/>
          </a:xfrm>
        </p:grpSpPr>
        <p:grpSp>
          <p:nvGrpSpPr>
            <p:cNvPr id="11" name="Group 7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2" name="Group 7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Round Diagonal Corner Rectangle 7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00"/>
          <p:cNvGrpSpPr/>
          <p:nvPr/>
        </p:nvGrpSpPr>
        <p:grpSpPr>
          <a:xfrm>
            <a:off x="-2819400" y="1179095"/>
            <a:ext cx="1741809" cy="4491622"/>
            <a:chOff x="3328563" y="1943390"/>
            <a:chExt cx="1741809" cy="4491622"/>
          </a:xfrm>
        </p:grpSpPr>
        <p:grpSp>
          <p:nvGrpSpPr>
            <p:cNvPr id="14" name="Group 101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Group 104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107" name="Oval 106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Oval 111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Oval 112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Oval 113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Oval 114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ound Diagonal Corner Rectangle 105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ন্য</a:t>
                </a:r>
                <a:endParaRPr lang="en-US" sz="12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3" name="Oval 102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85"/>
          <p:cNvGrpSpPr/>
          <p:nvPr/>
        </p:nvGrpSpPr>
        <p:grpSpPr>
          <a:xfrm>
            <a:off x="-3886200" y="1147011"/>
            <a:ext cx="1741809" cy="4491622"/>
            <a:chOff x="3328563" y="1943390"/>
            <a:chExt cx="1741809" cy="4491622"/>
          </a:xfrm>
        </p:grpSpPr>
        <p:grpSp>
          <p:nvGrpSpPr>
            <p:cNvPr id="17" name="Group 86"/>
            <p:cNvGrpSpPr/>
            <p:nvPr/>
          </p:nvGrpSpPr>
          <p:grpSpPr>
            <a:xfrm>
              <a:off x="3328563" y="1943390"/>
              <a:ext cx="1741809" cy="4491622"/>
              <a:chOff x="3334257" y="1905000"/>
              <a:chExt cx="1741809" cy="4491622"/>
            </a:xfrm>
          </p:grpSpPr>
          <p:sp>
            <p:nvSpPr>
              <p:cNvPr id="89" name="Freeform 88"/>
              <p:cNvSpPr/>
              <p:nvPr/>
            </p:nvSpPr>
            <p:spPr>
              <a:xfrm>
                <a:off x="3909158" y="1905000"/>
                <a:ext cx="669769" cy="609600"/>
              </a:xfrm>
              <a:custGeom>
                <a:avLst/>
                <a:gdLst>
                  <a:gd name="connsiteX0" fmla="*/ 326869 w 669769"/>
                  <a:gd name="connsiteY0" fmla="*/ 0 h 609600"/>
                  <a:gd name="connsiteX1" fmla="*/ 669769 w 669769"/>
                  <a:gd name="connsiteY1" fmla="*/ 304800 h 609600"/>
                  <a:gd name="connsiteX2" fmla="*/ 326869 w 669769"/>
                  <a:gd name="connsiteY2" fmla="*/ 609600 h 609600"/>
                  <a:gd name="connsiteX3" fmla="*/ 10916 w 669769"/>
                  <a:gd name="connsiteY3" fmla="*/ 423442 h 609600"/>
                  <a:gd name="connsiteX4" fmla="*/ 0 w 669769"/>
                  <a:gd name="connsiteY4" fmla="*/ 375383 h 609600"/>
                  <a:gd name="connsiteX5" fmla="*/ 12392 w 669769"/>
                  <a:gd name="connsiteY5" fmla="*/ 375012 h 609600"/>
                  <a:gd name="connsiteX6" fmla="*/ 150608 w 669769"/>
                  <a:gd name="connsiteY6" fmla="*/ 361222 h 609600"/>
                  <a:gd name="connsiteX7" fmla="*/ 151340 w 669769"/>
                  <a:gd name="connsiteY7" fmla="*/ 364121 h 609600"/>
                  <a:gd name="connsiteX8" fmla="*/ 326869 w 669769"/>
                  <a:gd name="connsiteY8" fmla="*/ 457200 h 609600"/>
                  <a:gd name="connsiteX9" fmla="*/ 517369 w 669769"/>
                  <a:gd name="connsiteY9" fmla="*/ 304800 h 609600"/>
                  <a:gd name="connsiteX10" fmla="*/ 326869 w 669769"/>
                  <a:gd name="connsiteY10" fmla="*/ 152400 h 609600"/>
                  <a:gd name="connsiteX11" fmla="*/ 151340 w 669769"/>
                  <a:gd name="connsiteY11" fmla="*/ 245479 h 609600"/>
                  <a:gd name="connsiteX12" fmla="*/ 150608 w 669769"/>
                  <a:gd name="connsiteY12" fmla="*/ 248379 h 609600"/>
                  <a:gd name="connsiteX13" fmla="*/ 12392 w 669769"/>
                  <a:gd name="connsiteY13" fmla="*/ 234588 h 609600"/>
                  <a:gd name="connsiteX14" fmla="*/ 0 w 669769"/>
                  <a:gd name="connsiteY14" fmla="*/ 234218 h 609600"/>
                  <a:gd name="connsiteX15" fmla="*/ 10916 w 669769"/>
                  <a:gd name="connsiteY15" fmla="*/ 186158 h 609600"/>
                  <a:gd name="connsiteX16" fmla="*/ 326869 w 669769"/>
                  <a:gd name="connsiteY16" fmla="*/ 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9769" h="609600">
                    <a:moveTo>
                      <a:pt x="326869" y="0"/>
                    </a:moveTo>
                    <a:cubicBezTo>
                      <a:pt x="516247" y="0"/>
                      <a:pt x="669769" y="136464"/>
                      <a:pt x="669769" y="304800"/>
                    </a:cubicBezTo>
                    <a:cubicBezTo>
                      <a:pt x="669769" y="473136"/>
                      <a:pt x="516247" y="609600"/>
                      <a:pt x="326869" y="609600"/>
                    </a:cubicBezTo>
                    <a:cubicBezTo>
                      <a:pt x="184836" y="609600"/>
                      <a:pt x="62971" y="532839"/>
                      <a:pt x="10916" y="423442"/>
                    </a:cubicBezTo>
                    <a:lnTo>
                      <a:pt x="0" y="375383"/>
                    </a:lnTo>
                    <a:lnTo>
                      <a:pt x="12392" y="375012"/>
                    </a:lnTo>
                    <a:lnTo>
                      <a:pt x="150608" y="361222"/>
                    </a:lnTo>
                    <a:lnTo>
                      <a:pt x="151340" y="364121"/>
                    </a:lnTo>
                    <a:cubicBezTo>
                      <a:pt x="180259" y="418820"/>
                      <a:pt x="247962" y="457200"/>
                      <a:pt x="326869" y="457200"/>
                    </a:cubicBezTo>
                    <a:cubicBezTo>
                      <a:pt x="432079" y="457200"/>
                      <a:pt x="517369" y="388968"/>
                      <a:pt x="517369" y="304800"/>
                    </a:cubicBezTo>
                    <a:cubicBezTo>
                      <a:pt x="517369" y="220632"/>
                      <a:pt x="432079" y="152400"/>
                      <a:pt x="326869" y="152400"/>
                    </a:cubicBezTo>
                    <a:cubicBezTo>
                      <a:pt x="247962" y="152400"/>
                      <a:pt x="180259" y="190781"/>
                      <a:pt x="151340" y="245479"/>
                    </a:cubicBezTo>
                    <a:lnTo>
                      <a:pt x="150608" y="248379"/>
                    </a:lnTo>
                    <a:lnTo>
                      <a:pt x="12392" y="234588"/>
                    </a:lnTo>
                    <a:lnTo>
                      <a:pt x="0" y="234218"/>
                    </a:lnTo>
                    <a:lnTo>
                      <a:pt x="10916" y="186158"/>
                    </a:lnTo>
                    <a:cubicBezTo>
                      <a:pt x="62971" y="76761"/>
                      <a:pt x="184836" y="0"/>
                      <a:pt x="32686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89"/>
              <p:cNvGrpSpPr/>
              <p:nvPr/>
            </p:nvGrpSpPr>
            <p:grpSpPr>
              <a:xfrm rot="2722710">
                <a:off x="3542152" y="2794917"/>
                <a:ext cx="1356360" cy="1356360"/>
                <a:chOff x="5181600" y="4038600"/>
                <a:chExt cx="1356360" cy="1356360"/>
              </a:xfrm>
              <a:solidFill>
                <a:srgbClr val="FF0000"/>
              </a:solidFill>
            </p:grpSpPr>
            <p:sp>
              <p:nvSpPr>
                <p:cNvPr id="92" name="Oval 91"/>
                <p:cNvSpPr/>
                <p:nvPr/>
              </p:nvSpPr>
              <p:spPr>
                <a:xfrm>
                  <a:off x="5181600" y="4038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334000" y="4191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5486400" y="4343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5638800" y="4495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5791200" y="46482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5943600" y="48006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Oval 97"/>
                <p:cNvSpPr/>
                <p:nvPr/>
              </p:nvSpPr>
              <p:spPr>
                <a:xfrm>
                  <a:off x="6096000" y="49530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6248400" y="51054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6400800" y="5257800"/>
                  <a:ext cx="137160" cy="137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1" name="Round Diagonal Corner Rectangle 90"/>
              <p:cNvSpPr/>
              <p:nvPr/>
            </p:nvSpPr>
            <p:spPr>
              <a:xfrm rot="19072746">
                <a:off x="3334257" y="4666030"/>
                <a:ext cx="1741809" cy="1730592"/>
              </a:xfrm>
              <a:prstGeom prst="round2DiagRect">
                <a:avLst>
                  <a:gd name="adj1" fmla="val 16667"/>
                  <a:gd name="adj2" fmla="val 23413"/>
                </a:avLst>
              </a:prstGeom>
              <a:solidFill>
                <a:srgbClr val="FF0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</a:p>
            </p:txBody>
          </p:sp>
        </p:grpSp>
        <p:sp>
          <p:nvSpPr>
            <p:cNvPr id="88" name="Oval 87"/>
            <p:cNvSpPr/>
            <p:nvPr/>
          </p:nvSpPr>
          <p:spPr>
            <a:xfrm rot="2722710">
              <a:off x="4143108" y="4582981"/>
              <a:ext cx="164858" cy="1564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8341483" y="853231"/>
            <a:ext cx="347162" cy="5550733"/>
            <a:chOff x="7289729" y="895779"/>
            <a:chExt cx="347162" cy="5550733"/>
          </a:xfrm>
        </p:grpSpPr>
        <p:sp>
          <p:nvSpPr>
            <p:cNvPr id="2" name="Oval 1"/>
            <p:cNvSpPr/>
            <p:nvPr/>
          </p:nvSpPr>
          <p:spPr>
            <a:xfrm>
              <a:off x="7289729" y="89577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7289729" y="1628882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7306568" y="2387195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7325430" y="3130794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7332091" y="382748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/>
            <p:nvPr/>
          </p:nvSpPr>
          <p:spPr>
            <a:xfrm>
              <a:off x="7325430" y="4623353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/>
            <p:nvPr/>
          </p:nvSpPr>
          <p:spPr>
            <a:xfrm>
              <a:off x="7324673" y="5368739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/>
            <p:nvPr/>
          </p:nvSpPr>
          <p:spPr>
            <a:xfrm>
              <a:off x="7323474" y="6061501"/>
              <a:ext cx="304800" cy="385011"/>
            </a:xfrm>
            <a:prstGeom prst="ellipse">
              <a:avLst/>
            </a:prstGeom>
            <a:gradFill flip="none" rotWithShape="1">
              <a:gsLst>
                <a:gs pos="14000">
                  <a:schemeClr val="tx1">
                    <a:lumMod val="65000"/>
                    <a:lumOff val="35000"/>
                  </a:schemeClr>
                </a:gs>
                <a:gs pos="50000">
                  <a:schemeClr val="accent1">
                    <a:lumMod val="97000"/>
                    <a:lumOff val="3000"/>
                  </a:schemeClr>
                </a:gs>
                <a:gs pos="91667">
                  <a:schemeClr val="tx1">
                    <a:lumMod val="75000"/>
                    <a:lumOff val="25000"/>
                  </a:schemeClr>
                </a:gs>
                <a:gs pos="63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782650" y="430250"/>
            <a:ext cx="5578700" cy="707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2020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শিক্ষাবর্ষের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5ম-বাংলা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600200"/>
            <a:ext cx="3071813" cy="186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" name="TextBox 86"/>
          <p:cNvSpPr txBox="1"/>
          <p:nvPr/>
        </p:nvSpPr>
        <p:spPr>
          <a:xfrm>
            <a:off x="1828800" y="51816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পরনিন্দা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নয়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4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8380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92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4.07407E-6 L 0.73802 0.001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92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8.33333E-7 4.44444E-6 L 0.62969 -0.005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76" y="-27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2.5E-6 4.07407E-6 L 0.55469 -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43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8288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0" y="2057400"/>
            <a:ext cx="259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ass-5-all-PDF-book-of-NCT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2057400"/>
            <a:ext cx="2667000" cy="32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3e5ac7428cf781534f4414a65c4c94e.jpg"/>
          <p:cNvPicPr>
            <a:picLocks noChangeAspect="1"/>
          </p:cNvPicPr>
          <p:nvPr/>
        </p:nvPicPr>
        <p:blipFill>
          <a:blip r:embed="rId3"/>
          <a:srcRect l="11628" t="9677" r="11628" b="9677"/>
          <a:stretch>
            <a:fillRect/>
          </a:stretch>
        </p:blipFill>
        <p:spPr>
          <a:xfrm>
            <a:off x="1524000" y="1143000"/>
            <a:ext cx="6477000" cy="4648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18288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শিরোনামঃ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হিজরি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।………</a:t>
            </a: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শ্রদ্ধায়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স্মরণ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00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s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524002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শোনাঃ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1.2.1.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1.3.6.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বলাঃ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1.1.1.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সহযোগে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1.3.3.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1200" y="33528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1.3.1.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পাঠ্যপুস্তকের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4572000"/>
            <a:ext cx="525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লেখাঃ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1.4.1.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1.5.1.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1.6.1.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বিরামচিহ্ন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4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দেখব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লাব্বাইক ধ্বনিতে মুখরিত মক্কা মসজিদ আল হারাম  Mecca Mosque Al Haram  مسجد مكة الحرم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-609600" y="1143000"/>
            <a:ext cx="108204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7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Picture 8" descr="129973130.jpg"/>
          <p:cNvPicPr>
            <a:picLocks noChangeAspect="1"/>
          </p:cNvPicPr>
          <p:nvPr/>
        </p:nvPicPr>
        <p:blipFill>
          <a:blip r:embed="rId3"/>
          <a:srcRect l="4444" t="11565" r="10000" b="26754"/>
          <a:stretch>
            <a:fillRect/>
          </a:stretch>
        </p:blipFill>
        <p:spPr>
          <a:xfrm>
            <a:off x="685800" y="609600"/>
            <a:ext cx="6705600" cy="1676400"/>
          </a:xfrm>
          <a:prstGeom prst="rect">
            <a:avLst/>
          </a:prstGeom>
        </p:spPr>
      </p:pic>
      <p:pic>
        <p:nvPicPr>
          <p:cNvPr id="10" name="Picture 9" descr="abstract-nature-frame.jpg"/>
          <p:cNvPicPr>
            <a:picLocks noChangeAspect="1"/>
          </p:cNvPicPr>
          <p:nvPr/>
        </p:nvPicPr>
        <p:blipFill>
          <a:blip r:embed="rId4"/>
          <a:srcRect l="5647" t="13397" r="13412" b="21531"/>
          <a:stretch>
            <a:fillRect/>
          </a:stretch>
        </p:blipFill>
        <p:spPr>
          <a:xfrm>
            <a:off x="838200" y="1752600"/>
            <a:ext cx="6781800" cy="419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12192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2860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4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3048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95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51816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ositphotos_8554367-stock-photo-green-and-pink-abstract-background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-685800" y="0"/>
            <a:ext cx="108966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llate 5"/>
          <p:cNvSpPr/>
          <p:nvPr/>
        </p:nvSpPr>
        <p:spPr>
          <a:xfrm>
            <a:off x="4724400" y="1219200"/>
            <a:ext cx="304800" cy="5638800"/>
          </a:xfrm>
          <a:prstGeom prst="flowChartCol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IMG_20170522_13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1219200"/>
            <a:ext cx="4419600" cy="525780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72100" y="1371600"/>
            <a:ext cx="3771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81625" y="5410200"/>
            <a:ext cx="37623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442</Words>
  <Application>Microsoft Office PowerPoint</Application>
  <PresentationFormat>On-screen Show (4:3)</PresentationFormat>
  <Paragraphs>114</Paragraphs>
  <Slides>21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abdullah al mamun</dc:creator>
  <cp:lastModifiedBy>Muntahir Mamun</cp:lastModifiedBy>
  <cp:revision>22</cp:revision>
  <dcterms:created xsi:type="dcterms:W3CDTF">2006-08-16T00:00:00Z</dcterms:created>
  <dcterms:modified xsi:type="dcterms:W3CDTF">2020-06-26T16:42:11Z</dcterms:modified>
</cp:coreProperties>
</file>