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8B80C-7821-4108-926F-8F00CDBE9AF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D1DB0B-46F5-4AD8-89FA-7052F8A34E8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</a:rPr>
            <a:t>রিসালাত</a:t>
          </a:r>
          <a:endParaRPr lang="en-US" sz="3200" dirty="0">
            <a:solidFill>
              <a:schemeClr val="tx1"/>
            </a:solidFill>
          </a:endParaRPr>
        </a:p>
      </dgm:t>
    </dgm:pt>
    <dgm:pt modelId="{20619EFD-DCA4-4BC5-87D8-8ABFBA05650F}" type="parTrans" cxnId="{9401D593-419D-445C-91CC-0D78983342ED}">
      <dgm:prSet/>
      <dgm:spPr/>
      <dgm:t>
        <a:bodyPr/>
        <a:lstStyle/>
        <a:p>
          <a:endParaRPr lang="en-US"/>
        </a:p>
      </dgm:t>
    </dgm:pt>
    <dgm:pt modelId="{ADA96356-19E3-412B-B6B9-21EB32FB355D}" type="sibTrans" cxnId="{9401D593-419D-445C-91CC-0D78983342ED}">
      <dgm:prSet/>
      <dgm:spPr/>
      <dgm:t>
        <a:bodyPr/>
        <a:lstStyle/>
        <a:p>
          <a:endParaRPr lang="en-US"/>
        </a:p>
      </dgm:t>
    </dgm:pt>
    <dgm:pt modelId="{C0988B05-B5A3-4F4F-BB20-925EFCCBAEE9}">
      <dgm:prSet phldrT="[Text]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বার্তা </a:t>
          </a:r>
          <a:endParaRPr lang="en-US" dirty="0">
            <a:solidFill>
              <a:schemeClr val="tx1"/>
            </a:solidFill>
          </a:endParaRPr>
        </a:p>
      </dgm:t>
    </dgm:pt>
    <dgm:pt modelId="{F2635FF8-1F62-47EE-8504-4C0099350789}" type="parTrans" cxnId="{67843BC3-5315-46B5-AD47-E2EDE5A7E483}">
      <dgm:prSet/>
      <dgm:spPr/>
      <dgm:t>
        <a:bodyPr/>
        <a:lstStyle/>
        <a:p>
          <a:endParaRPr lang="en-US"/>
        </a:p>
      </dgm:t>
    </dgm:pt>
    <dgm:pt modelId="{48E9A80B-7744-477C-B097-C92B2CCE89C3}" type="sibTrans" cxnId="{67843BC3-5315-46B5-AD47-E2EDE5A7E483}">
      <dgm:prSet/>
      <dgm:spPr/>
      <dgm:t>
        <a:bodyPr/>
        <a:lstStyle/>
        <a:p>
          <a:endParaRPr lang="en-US"/>
        </a:p>
      </dgm:t>
    </dgm:pt>
    <dgm:pt modelId="{10957858-45DC-4DE9-84D9-5C1F8B45F2F6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চিঠি</a:t>
          </a:r>
          <a:r>
            <a:rPr lang="bn-IN" dirty="0" smtClean="0"/>
            <a:t> </a:t>
          </a:r>
          <a:endParaRPr lang="en-US" dirty="0"/>
        </a:p>
      </dgm:t>
    </dgm:pt>
    <dgm:pt modelId="{96945E66-EE9F-4475-A820-97DA9A70DF11}" type="parTrans" cxnId="{06261B0F-1C02-4366-9F33-73BE14CE38B6}">
      <dgm:prSet/>
      <dgm:spPr/>
      <dgm:t>
        <a:bodyPr/>
        <a:lstStyle/>
        <a:p>
          <a:endParaRPr lang="en-US"/>
        </a:p>
      </dgm:t>
    </dgm:pt>
    <dgm:pt modelId="{269F2CAE-CAFA-4771-A542-47AFFC26ADB7}" type="sibTrans" cxnId="{06261B0F-1C02-4366-9F33-73BE14CE38B6}">
      <dgm:prSet/>
      <dgm:spPr/>
      <dgm:t>
        <a:bodyPr/>
        <a:lstStyle/>
        <a:p>
          <a:endParaRPr lang="en-US"/>
        </a:p>
      </dgm:t>
    </dgm:pt>
    <dgm:pt modelId="{7B737DD8-4B24-4CBB-BB9C-075C77170BA8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সংবাদ বহন </a:t>
          </a:r>
          <a:endParaRPr lang="en-US" dirty="0">
            <a:solidFill>
              <a:schemeClr val="tx1"/>
            </a:solidFill>
          </a:endParaRPr>
        </a:p>
      </dgm:t>
    </dgm:pt>
    <dgm:pt modelId="{A4207515-B320-45F5-9E59-14358348AEAD}" type="parTrans" cxnId="{44F04865-E8AA-4326-A158-C3B70C1BB929}">
      <dgm:prSet/>
      <dgm:spPr/>
      <dgm:t>
        <a:bodyPr/>
        <a:lstStyle/>
        <a:p>
          <a:endParaRPr lang="en-US"/>
        </a:p>
      </dgm:t>
    </dgm:pt>
    <dgm:pt modelId="{830A411F-B87A-4D41-8E86-276062C33243}" type="sibTrans" cxnId="{44F04865-E8AA-4326-A158-C3B70C1BB929}">
      <dgm:prSet/>
      <dgm:spPr/>
      <dgm:t>
        <a:bodyPr/>
        <a:lstStyle/>
        <a:p>
          <a:endParaRPr lang="en-US"/>
        </a:p>
      </dgm:t>
    </dgm:pt>
    <dgm:pt modelId="{AEFD0407-EEE1-4258-8383-066CCC096A57}">
      <dgm:prSet phldrT="[Text]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খবর </a:t>
          </a:r>
          <a:endParaRPr lang="en-US" dirty="0">
            <a:solidFill>
              <a:schemeClr val="tx1"/>
            </a:solidFill>
          </a:endParaRPr>
        </a:p>
      </dgm:t>
    </dgm:pt>
    <dgm:pt modelId="{3E9E34D5-AFE3-48E0-8FEA-008812C0F499}" type="parTrans" cxnId="{3CBEFBF9-0670-4BCB-A84E-ADD5C8CE8BD5}">
      <dgm:prSet/>
      <dgm:spPr/>
      <dgm:t>
        <a:bodyPr/>
        <a:lstStyle/>
        <a:p>
          <a:endParaRPr lang="en-US"/>
        </a:p>
      </dgm:t>
    </dgm:pt>
    <dgm:pt modelId="{97253207-F250-4C7E-9550-5244B71369B2}" type="sibTrans" cxnId="{3CBEFBF9-0670-4BCB-A84E-ADD5C8CE8BD5}">
      <dgm:prSet/>
      <dgm:spPr/>
      <dgm:t>
        <a:bodyPr/>
        <a:lstStyle/>
        <a:p>
          <a:endParaRPr lang="en-US"/>
        </a:p>
      </dgm:t>
    </dgm:pt>
    <dgm:pt modelId="{007B21DD-C93C-47BE-BE2C-E1515F1BA2E4}" type="pres">
      <dgm:prSet presAssocID="{49A8B80C-7821-4108-926F-8F00CDBE9A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93FF-B245-416B-AD1A-3B2E69D85369}" type="pres">
      <dgm:prSet presAssocID="{BFD1DB0B-46F5-4AD8-89FA-7052F8A34E8F}" presName="centerShape" presStyleLbl="node0" presStyleIdx="0" presStyleCnt="1" custScaleX="138815" custScaleY="117459"/>
      <dgm:spPr/>
      <dgm:t>
        <a:bodyPr/>
        <a:lstStyle/>
        <a:p>
          <a:endParaRPr lang="en-US"/>
        </a:p>
      </dgm:t>
    </dgm:pt>
    <dgm:pt modelId="{C08A3A21-CD3E-4025-925F-9CA6AE1CBA40}" type="pres">
      <dgm:prSet presAssocID="{F2635FF8-1F62-47EE-8504-4C0099350789}" presName="Name9" presStyleLbl="parChTrans1D2" presStyleIdx="0" presStyleCnt="4"/>
      <dgm:spPr/>
      <dgm:t>
        <a:bodyPr/>
        <a:lstStyle/>
        <a:p>
          <a:endParaRPr lang="en-US"/>
        </a:p>
      </dgm:t>
    </dgm:pt>
    <dgm:pt modelId="{846404F3-F417-48EE-B2A4-2F3CCAEE788C}" type="pres">
      <dgm:prSet presAssocID="{F2635FF8-1F62-47EE-8504-4C009935078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2A5A034-766E-4ED3-BC51-4C6FA59DD0F8}" type="pres">
      <dgm:prSet presAssocID="{C0988B05-B5A3-4F4F-BB20-925EFCCBAE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6F7C8-C2B5-409F-A492-2E5E44D0FB3A}" type="pres">
      <dgm:prSet presAssocID="{96945E66-EE9F-4475-A820-97DA9A70DF11}" presName="Name9" presStyleLbl="parChTrans1D2" presStyleIdx="1" presStyleCnt="4"/>
      <dgm:spPr/>
      <dgm:t>
        <a:bodyPr/>
        <a:lstStyle/>
        <a:p>
          <a:endParaRPr lang="en-US"/>
        </a:p>
      </dgm:t>
    </dgm:pt>
    <dgm:pt modelId="{1F41A3DA-66E0-42B9-930C-518B42B5774F}" type="pres">
      <dgm:prSet presAssocID="{96945E66-EE9F-4475-A820-97DA9A70DF1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C6915F0-B8CD-4965-8F23-E59B4D69A3BA}" type="pres">
      <dgm:prSet presAssocID="{10957858-45DC-4DE9-84D9-5C1F8B45F2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AA703-E3C0-4023-9885-890AB3FAB437}" type="pres">
      <dgm:prSet presAssocID="{A4207515-B320-45F5-9E59-14358348AEAD}" presName="Name9" presStyleLbl="parChTrans1D2" presStyleIdx="2" presStyleCnt="4"/>
      <dgm:spPr/>
      <dgm:t>
        <a:bodyPr/>
        <a:lstStyle/>
        <a:p>
          <a:endParaRPr lang="en-US"/>
        </a:p>
      </dgm:t>
    </dgm:pt>
    <dgm:pt modelId="{59C0F5C0-A5B9-4779-A7E3-1DFF53709C61}" type="pres">
      <dgm:prSet presAssocID="{A4207515-B320-45F5-9E59-14358348AEA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EB573BF-1D79-4CDD-AE6F-82B30D6F1EAC}" type="pres">
      <dgm:prSet presAssocID="{7B737DD8-4B24-4CBB-BB9C-075C77170B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52E1E-00FE-4547-9649-D29F0864B585}" type="pres">
      <dgm:prSet presAssocID="{3E9E34D5-AFE3-48E0-8FEA-008812C0F499}" presName="Name9" presStyleLbl="parChTrans1D2" presStyleIdx="3" presStyleCnt="4"/>
      <dgm:spPr/>
      <dgm:t>
        <a:bodyPr/>
        <a:lstStyle/>
        <a:p>
          <a:endParaRPr lang="en-US"/>
        </a:p>
      </dgm:t>
    </dgm:pt>
    <dgm:pt modelId="{A018BCA1-0E75-4FA4-B49F-AD90DD10FFD5}" type="pres">
      <dgm:prSet presAssocID="{3E9E34D5-AFE3-48E0-8FEA-008812C0F49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465BE0D-6D68-4BF9-AC6A-E50B82B7A0C4}" type="pres">
      <dgm:prSet presAssocID="{AEFD0407-EEE1-4258-8383-066CCC096A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532A7-8DFC-4CBD-B3F7-8A34658BB8A8}" type="presOf" srcId="{96945E66-EE9F-4475-A820-97DA9A70DF11}" destId="{8346F7C8-C2B5-409F-A492-2E5E44D0FB3A}" srcOrd="0" destOrd="0" presId="urn:microsoft.com/office/officeart/2005/8/layout/radial1"/>
    <dgm:cxn modelId="{3CBEFBF9-0670-4BCB-A84E-ADD5C8CE8BD5}" srcId="{BFD1DB0B-46F5-4AD8-89FA-7052F8A34E8F}" destId="{AEFD0407-EEE1-4258-8383-066CCC096A57}" srcOrd="3" destOrd="0" parTransId="{3E9E34D5-AFE3-48E0-8FEA-008812C0F499}" sibTransId="{97253207-F250-4C7E-9550-5244B71369B2}"/>
    <dgm:cxn modelId="{0CE8B9B8-9875-47FD-98F4-0E672A6B6C77}" type="presOf" srcId="{AEFD0407-EEE1-4258-8383-066CCC096A57}" destId="{9465BE0D-6D68-4BF9-AC6A-E50B82B7A0C4}" srcOrd="0" destOrd="0" presId="urn:microsoft.com/office/officeart/2005/8/layout/radial1"/>
    <dgm:cxn modelId="{4AB675C6-2993-4D28-A360-33361403774A}" type="presOf" srcId="{C0988B05-B5A3-4F4F-BB20-925EFCCBAEE9}" destId="{B2A5A034-766E-4ED3-BC51-4C6FA59DD0F8}" srcOrd="0" destOrd="0" presId="urn:microsoft.com/office/officeart/2005/8/layout/radial1"/>
    <dgm:cxn modelId="{A34C70CD-AC03-49B6-AD6B-04182929C9D2}" type="presOf" srcId="{F2635FF8-1F62-47EE-8504-4C0099350789}" destId="{846404F3-F417-48EE-B2A4-2F3CCAEE788C}" srcOrd="1" destOrd="0" presId="urn:microsoft.com/office/officeart/2005/8/layout/radial1"/>
    <dgm:cxn modelId="{67843BC3-5315-46B5-AD47-E2EDE5A7E483}" srcId="{BFD1DB0B-46F5-4AD8-89FA-7052F8A34E8F}" destId="{C0988B05-B5A3-4F4F-BB20-925EFCCBAEE9}" srcOrd="0" destOrd="0" parTransId="{F2635FF8-1F62-47EE-8504-4C0099350789}" sibTransId="{48E9A80B-7744-477C-B097-C92B2CCE89C3}"/>
    <dgm:cxn modelId="{E7A8CBA2-1985-47F4-BD99-058D229B050C}" type="presOf" srcId="{7B737DD8-4B24-4CBB-BB9C-075C77170BA8}" destId="{CEB573BF-1D79-4CDD-AE6F-82B30D6F1EAC}" srcOrd="0" destOrd="0" presId="urn:microsoft.com/office/officeart/2005/8/layout/radial1"/>
    <dgm:cxn modelId="{5D19F3A0-0A6A-4339-A831-045C2639E978}" type="presOf" srcId="{A4207515-B320-45F5-9E59-14358348AEAD}" destId="{3D4AA703-E3C0-4023-9885-890AB3FAB437}" srcOrd="0" destOrd="0" presId="urn:microsoft.com/office/officeart/2005/8/layout/radial1"/>
    <dgm:cxn modelId="{1F85B21B-7DF9-4419-B68E-3C781932C24E}" type="presOf" srcId="{96945E66-EE9F-4475-A820-97DA9A70DF11}" destId="{1F41A3DA-66E0-42B9-930C-518B42B5774F}" srcOrd="1" destOrd="0" presId="urn:microsoft.com/office/officeart/2005/8/layout/radial1"/>
    <dgm:cxn modelId="{ADE030CF-4C46-4D79-A10F-ED0A7307E746}" type="presOf" srcId="{BFD1DB0B-46F5-4AD8-89FA-7052F8A34E8F}" destId="{CD7793FF-B245-416B-AD1A-3B2E69D85369}" srcOrd="0" destOrd="0" presId="urn:microsoft.com/office/officeart/2005/8/layout/radial1"/>
    <dgm:cxn modelId="{2592D342-A039-4B43-9DF1-F3E2B9E19EB1}" type="presOf" srcId="{3E9E34D5-AFE3-48E0-8FEA-008812C0F499}" destId="{B4652E1E-00FE-4547-9649-D29F0864B585}" srcOrd="0" destOrd="0" presId="urn:microsoft.com/office/officeart/2005/8/layout/radial1"/>
    <dgm:cxn modelId="{341D5005-D666-45D7-BB0A-BDA5E923829D}" type="presOf" srcId="{3E9E34D5-AFE3-48E0-8FEA-008812C0F499}" destId="{A018BCA1-0E75-4FA4-B49F-AD90DD10FFD5}" srcOrd="1" destOrd="0" presId="urn:microsoft.com/office/officeart/2005/8/layout/radial1"/>
    <dgm:cxn modelId="{63181256-4EB5-4403-892F-73737CC52A2B}" type="presOf" srcId="{10957858-45DC-4DE9-84D9-5C1F8B45F2F6}" destId="{DC6915F0-B8CD-4965-8F23-E59B4D69A3BA}" srcOrd="0" destOrd="0" presId="urn:microsoft.com/office/officeart/2005/8/layout/radial1"/>
    <dgm:cxn modelId="{859647E8-A716-4EAC-81AE-BCF8C3EAE896}" type="presOf" srcId="{A4207515-B320-45F5-9E59-14358348AEAD}" destId="{59C0F5C0-A5B9-4779-A7E3-1DFF53709C61}" srcOrd="1" destOrd="0" presId="urn:microsoft.com/office/officeart/2005/8/layout/radial1"/>
    <dgm:cxn modelId="{9401D593-419D-445C-91CC-0D78983342ED}" srcId="{49A8B80C-7821-4108-926F-8F00CDBE9AF3}" destId="{BFD1DB0B-46F5-4AD8-89FA-7052F8A34E8F}" srcOrd="0" destOrd="0" parTransId="{20619EFD-DCA4-4BC5-87D8-8ABFBA05650F}" sibTransId="{ADA96356-19E3-412B-B6B9-21EB32FB355D}"/>
    <dgm:cxn modelId="{073F6F37-3AA0-455A-ABE6-0843E3BFF485}" type="presOf" srcId="{49A8B80C-7821-4108-926F-8F00CDBE9AF3}" destId="{007B21DD-C93C-47BE-BE2C-E1515F1BA2E4}" srcOrd="0" destOrd="0" presId="urn:microsoft.com/office/officeart/2005/8/layout/radial1"/>
    <dgm:cxn modelId="{44F04865-E8AA-4326-A158-C3B70C1BB929}" srcId="{BFD1DB0B-46F5-4AD8-89FA-7052F8A34E8F}" destId="{7B737DD8-4B24-4CBB-BB9C-075C77170BA8}" srcOrd="2" destOrd="0" parTransId="{A4207515-B320-45F5-9E59-14358348AEAD}" sibTransId="{830A411F-B87A-4D41-8E86-276062C33243}"/>
    <dgm:cxn modelId="{06261B0F-1C02-4366-9F33-73BE14CE38B6}" srcId="{BFD1DB0B-46F5-4AD8-89FA-7052F8A34E8F}" destId="{10957858-45DC-4DE9-84D9-5C1F8B45F2F6}" srcOrd="1" destOrd="0" parTransId="{96945E66-EE9F-4475-A820-97DA9A70DF11}" sibTransId="{269F2CAE-CAFA-4771-A542-47AFFC26ADB7}"/>
    <dgm:cxn modelId="{D38044C7-74C4-435E-9DAB-F75BD9AD705C}" type="presOf" srcId="{F2635FF8-1F62-47EE-8504-4C0099350789}" destId="{C08A3A21-CD3E-4025-925F-9CA6AE1CBA40}" srcOrd="0" destOrd="0" presId="urn:microsoft.com/office/officeart/2005/8/layout/radial1"/>
    <dgm:cxn modelId="{178C2DEF-391D-47F4-887B-69934B3FA746}" type="presParOf" srcId="{007B21DD-C93C-47BE-BE2C-E1515F1BA2E4}" destId="{CD7793FF-B245-416B-AD1A-3B2E69D85369}" srcOrd="0" destOrd="0" presId="urn:microsoft.com/office/officeart/2005/8/layout/radial1"/>
    <dgm:cxn modelId="{C7AAA689-E08C-4C89-8AE9-312B40CC4851}" type="presParOf" srcId="{007B21DD-C93C-47BE-BE2C-E1515F1BA2E4}" destId="{C08A3A21-CD3E-4025-925F-9CA6AE1CBA40}" srcOrd="1" destOrd="0" presId="urn:microsoft.com/office/officeart/2005/8/layout/radial1"/>
    <dgm:cxn modelId="{EDF4655A-CCBA-4A19-AF67-8C741912FFB8}" type="presParOf" srcId="{C08A3A21-CD3E-4025-925F-9CA6AE1CBA40}" destId="{846404F3-F417-48EE-B2A4-2F3CCAEE788C}" srcOrd="0" destOrd="0" presId="urn:microsoft.com/office/officeart/2005/8/layout/radial1"/>
    <dgm:cxn modelId="{A0E1628D-FD8F-4F3B-8C48-4EBA298353B3}" type="presParOf" srcId="{007B21DD-C93C-47BE-BE2C-E1515F1BA2E4}" destId="{B2A5A034-766E-4ED3-BC51-4C6FA59DD0F8}" srcOrd="2" destOrd="0" presId="urn:microsoft.com/office/officeart/2005/8/layout/radial1"/>
    <dgm:cxn modelId="{FFCE9E57-5ACD-4590-82E1-06FD0B183E8E}" type="presParOf" srcId="{007B21DD-C93C-47BE-BE2C-E1515F1BA2E4}" destId="{8346F7C8-C2B5-409F-A492-2E5E44D0FB3A}" srcOrd="3" destOrd="0" presId="urn:microsoft.com/office/officeart/2005/8/layout/radial1"/>
    <dgm:cxn modelId="{BD58A3C0-DA90-4047-A65B-842E86069D3F}" type="presParOf" srcId="{8346F7C8-C2B5-409F-A492-2E5E44D0FB3A}" destId="{1F41A3DA-66E0-42B9-930C-518B42B5774F}" srcOrd="0" destOrd="0" presId="urn:microsoft.com/office/officeart/2005/8/layout/radial1"/>
    <dgm:cxn modelId="{E7C18CA5-F802-46EF-929D-9FEDCE2FE3CC}" type="presParOf" srcId="{007B21DD-C93C-47BE-BE2C-E1515F1BA2E4}" destId="{DC6915F0-B8CD-4965-8F23-E59B4D69A3BA}" srcOrd="4" destOrd="0" presId="urn:microsoft.com/office/officeart/2005/8/layout/radial1"/>
    <dgm:cxn modelId="{2D3F9F89-A816-4C16-B370-1BC45C086C67}" type="presParOf" srcId="{007B21DD-C93C-47BE-BE2C-E1515F1BA2E4}" destId="{3D4AA703-E3C0-4023-9885-890AB3FAB437}" srcOrd="5" destOrd="0" presId="urn:microsoft.com/office/officeart/2005/8/layout/radial1"/>
    <dgm:cxn modelId="{64605540-BF3E-4B86-B90C-FE9ED7FE1AE4}" type="presParOf" srcId="{3D4AA703-E3C0-4023-9885-890AB3FAB437}" destId="{59C0F5C0-A5B9-4779-A7E3-1DFF53709C61}" srcOrd="0" destOrd="0" presId="urn:microsoft.com/office/officeart/2005/8/layout/radial1"/>
    <dgm:cxn modelId="{EDA0E408-DDF7-4C3B-ADFC-39A1C9E4C886}" type="presParOf" srcId="{007B21DD-C93C-47BE-BE2C-E1515F1BA2E4}" destId="{CEB573BF-1D79-4CDD-AE6F-82B30D6F1EAC}" srcOrd="6" destOrd="0" presId="urn:microsoft.com/office/officeart/2005/8/layout/radial1"/>
    <dgm:cxn modelId="{C6F9853D-5D29-43C8-8D77-B1C1FFC9597C}" type="presParOf" srcId="{007B21DD-C93C-47BE-BE2C-E1515F1BA2E4}" destId="{B4652E1E-00FE-4547-9649-D29F0864B585}" srcOrd="7" destOrd="0" presId="urn:microsoft.com/office/officeart/2005/8/layout/radial1"/>
    <dgm:cxn modelId="{43C291A2-EAE4-4271-A117-2C911839D857}" type="presParOf" srcId="{B4652E1E-00FE-4547-9649-D29F0864B585}" destId="{A018BCA1-0E75-4FA4-B49F-AD90DD10FFD5}" srcOrd="0" destOrd="0" presId="urn:microsoft.com/office/officeart/2005/8/layout/radial1"/>
    <dgm:cxn modelId="{58D80730-3BDB-4955-8CE5-ADDC936FB17B}" type="presParOf" srcId="{007B21DD-C93C-47BE-BE2C-E1515F1BA2E4}" destId="{9465BE0D-6D68-4BF9-AC6A-E50B82B7A0C4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02473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762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5">
                    <a:lumMod val="50000"/>
                  </a:schemeClr>
                </a:solidFill>
              </a:rPr>
              <a:t>স্বাগতম 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33600" y="914400"/>
            <a:ext cx="4876800" cy="838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একক কাজ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7924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</a:rPr>
              <a:t>১। নবীর সংজ্ঞা লিখ।  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53425"/>
            <a:ext cx="6858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নবি ও রাসুনগণের দায়িত্ব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600" y="3657600"/>
            <a:ext cx="8610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মানুষের নিকট আল্লাহর পরিচয় তুলে ধরেন।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04800" y="37338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343400"/>
            <a:ext cx="8610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মানুষকে সত্য-ন্যায়ের শিক্ষা দিতেন।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04800" y="44196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5029200"/>
            <a:ext cx="8610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 আল্লাহর আদেশ-নিষেধ মেনে চলতে মানুষকে </a:t>
            </a:r>
            <a:r>
              <a:rPr lang="bn-IN" sz="3200" smtClean="0">
                <a:solidFill>
                  <a:schemeClr val="tx1"/>
                </a:solidFill>
              </a:rPr>
              <a:t>শিক্ষা দিতেন।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04800" y="5105400"/>
            <a:ext cx="5334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6019800"/>
            <a:ext cx="8610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 তাঁরা সবসময় মানুষের কল্যাণ কামনা করতেন।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304800" y="6096000"/>
            <a:ext cx="5334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r 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14400"/>
            <a:ext cx="3458852" cy="25908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mtClean="0"/>
              <a:t>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304800"/>
            <a:ext cx="5029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 নবি-রাসুলের পার্থক্য </a:t>
            </a:r>
            <a:endParaRPr lang="en-US" sz="3600" dirty="0"/>
          </a:p>
        </p:txBody>
      </p:sp>
      <p:sp>
        <p:nvSpPr>
          <p:cNvPr id="8" name="Up-Down Arrow 7"/>
          <p:cNvSpPr/>
          <p:nvPr/>
        </p:nvSpPr>
        <p:spPr>
          <a:xfrm>
            <a:off x="4495800" y="1066800"/>
            <a:ext cx="228600" cy="56388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981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</a:t>
            </a:r>
            <a:r>
              <a:rPr lang="bn-IN" sz="3200" dirty="0" smtClean="0"/>
              <a:t>রাসুল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1981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   নবি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2703493"/>
            <a:ext cx="4343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১। যাদের নিকট আসমানি কিতাব এসেছিল।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2627293"/>
            <a:ext cx="4114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১। যাদের নিকট আসমানি কিতাব আসে নি। 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3694093"/>
            <a:ext cx="4343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১। রাসুলের সংখ্যা ছিল ৩১৩ জন। 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3694093"/>
            <a:ext cx="4114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১। নবিদের সংখ্যা ছিল অনেক । 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4760893"/>
            <a:ext cx="4343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১। যাদেরকে নতুন র্ধম দেওয়া হয়েছে।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4760893"/>
            <a:ext cx="4114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১।যাদেরকে নতুন র্ধম দেওয়া হয় নি। </a:t>
            </a:r>
            <a:endParaRPr lang="en-US" sz="2800" dirty="0"/>
          </a:p>
        </p:txBody>
      </p:sp>
      <p:pic>
        <p:nvPicPr>
          <p:cNvPr id="18" name="Picture 17" descr="r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52400"/>
            <a:ext cx="6400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 </a:t>
            </a:r>
            <a:r>
              <a:rPr lang="bn-IN" sz="3600" dirty="0" smtClean="0">
                <a:solidFill>
                  <a:srgbClr val="002060"/>
                </a:solidFill>
              </a:rPr>
              <a:t>নবি-রাসুল প্রেরণের প্রয়োজনীয়তা 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81400"/>
            <a:ext cx="8610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তাঁরা মানুষের নিকট আসমানি কিতাবসমূহের বানী পৌছে দিতেন।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04800" y="3657600"/>
            <a:ext cx="381000" cy="3048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572000"/>
            <a:ext cx="8610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 </a:t>
            </a:r>
            <a:r>
              <a:rPr lang="bn-IN" sz="2800" dirty="0" smtClean="0">
                <a:solidFill>
                  <a:schemeClr val="tx1"/>
                </a:solidFill>
              </a:rPr>
              <a:t>নবি-রাসুলগণ মানুষকে আল্লাহ পাকের পরিচয় জানিয়েছেন।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304800" y="4648200"/>
            <a:ext cx="381000" cy="3048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5562600"/>
            <a:ext cx="8610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 </a:t>
            </a:r>
            <a:r>
              <a:rPr lang="bn-IN" sz="2800" dirty="0" smtClean="0">
                <a:solidFill>
                  <a:schemeClr val="tx1"/>
                </a:solidFill>
              </a:rPr>
              <a:t>ভালো-মন্দ,ন্যায়-অন্যায় ইত্যাদির পার্থক্য নবি-রাসুলগণই শিক্ষা দিতেন।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04800" y="5638800"/>
            <a:ext cx="381000" cy="3048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95399"/>
            <a:ext cx="3505200" cy="2111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057400" y="381000"/>
            <a:ext cx="4876800" cy="1447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দলীয় কাজ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r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57400"/>
            <a:ext cx="3276600" cy="2735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5181600"/>
            <a:ext cx="84582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১। নবি-রাসুল প্রেরণের প্রয়োজনীয়তা দলে আলোচনা করে উপস্থাপন করবে।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457200"/>
            <a:ext cx="480060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মূল্যায়ন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8305800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</a:rPr>
              <a:t>১।নবি-রাসুলের মূল দায়িত্ব কি ছিল? </a:t>
            </a:r>
          </a:p>
          <a:p>
            <a:endParaRPr lang="bn-IN" sz="4000" dirty="0" smtClean="0">
              <a:solidFill>
                <a:schemeClr val="tx1"/>
              </a:solidFill>
            </a:endParaRPr>
          </a:p>
          <a:p>
            <a:r>
              <a:rPr lang="bn-IN" sz="4000" dirty="0" smtClean="0">
                <a:solidFill>
                  <a:schemeClr val="tx1"/>
                </a:solidFill>
              </a:rPr>
              <a:t>২।রিসালাত অর্থ কী ?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:\Jinge ful\20200427_120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66800"/>
            <a:ext cx="4083978" cy="4038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228600"/>
            <a:ext cx="36576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বাড়ির কাজ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10200"/>
            <a:ext cx="8458200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১।পরকালে মুক্তির জন্য রিসালাতে বিশ্বাস কেন গুরুত্বপূর্ণ ?লিখে আনবে।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" y="1219200"/>
            <a:ext cx="8610600" cy="4419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2"/>
                </a:solidFill>
              </a:rPr>
              <a:t>ধন্যবাদ 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114800"/>
            <a:ext cx="3657600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জুবায়ের আহমদ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সহকারী শিক্ষক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প্রগতি উচ্চ বিদ্যালয়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দক্ষিণ সুরমা,সিলেট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4114800"/>
            <a:ext cx="3505200" cy="2209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</a:rPr>
              <a:t> : </a:t>
            </a:r>
            <a:r>
              <a:rPr lang="bn-IN" sz="3200" dirty="0" smtClean="0">
                <a:solidFill>
                  <a:schemeClr val="tx1"/>
                </a:solidFill>
              </a:rPr>
              <a:t>৬ষ্ঠ  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বিষয় 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bn-IN" sz="3200" dirty="0" smtClean="0">
                <a:solidFill>
                  <a:schemeClr val="tx1"/>
                </a:solidFill>
              </a:rPr>
              <a:t>ইসলাম ও নৈতিক শিক্ষা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সময় 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bn-IN" sz="3200" dirty="0" smtClean="0">
                <a:solidFill>
                  <a:schemeClr val="tx1"/>
                </a:solidFill>
              </a:rPr>
              <a:t> ৪০ মিনিট 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F:\Jubair pic\20191106_08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9234"/>
            <a:ext cx="2133600" cy="3209766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2743200" y="762000"/>
            <a:ext cx="32766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পরিচিতি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2134386" cy="25908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66900"/>
            <a:ext cx="4286250" cy="2857500"/>
          </a:xfrm>
          <a:prstGeom prst="rect">
            <a:avLst/>
          </a:prstGeom>
        </p:spPr>
      </p:pic>
      <p:pic>
        <p:nvPicPr>
          <p:cNvPr id="5" name="Picture 4" descr="r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4236803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95980"/>
            <a:ext cx="55626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  </a:t>
            </a:r>
            <a:r>
              <a:rPr lang="bn-IN" sz="2800" dirty="0" smtClean="0">
                <a:solidFill>
                  <a:schemeClr val="tx1"/>
                </a:solidFill>
              </a:rPr>
              <a:t>নিচের ছবিতে কী দেখতে পাচ্ছ 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81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চিঠি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105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বার্তা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"/>
            <a:ext cx="6172200" cy="617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0" y="18288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আজকের পাঠ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105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  </a:t>
            </a:r>
            <a:r>
              <a:rPr lang="bn-IN" sz="4800" dirty="0" smtClean="0"/>
              <a:t>রিসালাত </a:t>
            </a:r>
            <a:endParaRPr lang="en-US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609600"/>
            <a:ext cx="2819400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শিখনফল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982212"/>
            <a:ext cx="8305800" cy="3046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এই পাঠ শেষে শিক্ষার্থীরা্‌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………………..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১।রিসালাতের অর্থ বলতে পারবে ।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২।রিসালাতের সংজ্ঞা বলতে পারবে  ।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৩।নবী-রাসুলগণের পরিচয় ব্যাখ্যা করতে পারবে। 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৪।নবি-রাসুল প্রেরণের প্রয়োজনীয়তা বিশ্লেষণ করতে পারবে।     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304800" y="533400"/>
          <a:ext cx="861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8" y="604838"/>
            <a:ext cx="3509962" cy="35099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4611469"/>
            <a:ext cx="868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রাসুলগণ যে কর্তব্য ও দায়িত্ব পালন করেন।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533400"/>
            <a:ext cx="69342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নবি-রাসুলগণের পরিচয়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610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আল্লাহর প্রেরিত বা মনোনীত বান্দা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09800"/>
            <a:ext cx="8610600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</a:rPr>
              <a:t>নবুয়ত ও রিসালতের দায়িত্ব পালনের জন্য আল্লাহ তাঁদের নির্বাচিত করেছেন।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81000" y="16002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81000" y="25908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352800"/>
            <a:ext cx="8610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  তাঁরা বিশেষ সম্মান ও মর্যাদার অধিকারী।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381000" y="34290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038600"/>
            <a:ext cx="8610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তাঁরা আল্লাহর পুত্র ছিলেন না।     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381000" y="41148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4724400"/>
            <a:ext cx="8610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তাঁরা মা’সুম বা নিষ্পাপ ছিলেন।      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81000" y="48006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5410200"/>
            <a:ext cx="8610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   তাঁরা উত্তম চরিত্রের অধিকারী ছিলেন।       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81000" y="54864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838200"/>
            <a:ext cx="3352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</a:rPr>
              <a:t>নবি</a:t>
            </a:r>
            <a:r>
              <a:rPr lang="bn-IN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8305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</a:rPr>
              <a:t>যিনি নবুয়তের দায়িত্ব পালন করেন।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657600"/>
            <a:ext cx="3429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   </a:t>
            </a:r>
            <a:r>
              <a:rPr lang="bn-IN" sz="4000" dirty="0" smtClean="0">
                <a:solidFill>
                  <a:srgbClr val="C00000"/>
                </a:solidFill>
              </a:rPr>
              <a:t>রাসুল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69359"/>
            <a:ext cx="8305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/>
              <a:t>যিনি রিসালাতের দায়িত্ব পালন করেন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324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93</cp:revision>
  <dcterms:created xsi:type="dcterms:W3CDTF">2006-08-16T00:00:00Z</dcterms:created>
  <dcterms:modified xsi:type="dcterms:W3CDTF">2020-06-27T16:43:56Z</dcterms:modified>
</cp:coreProperties>
</file>