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7" r:id="rId3"/>
    <p:sldId id="258" r:id="rId4"/>
    <p:sldId id="256" r:id="rId5"/>
    <p:sldId id="260" r:id="rId6"/>
    <p:sldId id="262" r:id="rId7"/>
    <p:sldId id="261" r:id="rId8"/>
    <p:sldId id="263" r:id="rId9"/>
    <p:sldId id="264" r:id="rId10"/>
    <p:sldId id="270" r:id="rId11"/>
    <p:sldId id="271" r:id="rId12"/>
    <p:sldId id="272" r:id="rId13"/>
    <p:sldId id="273" r:id="rId14"/>
    <p:sldId id="265" r:id="rId15"/>
    <p:sldId id="274" r:id="rId16"/>
    <p:sldId id="266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1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4FCA15-2284-4E86-8E32-E802C8540C91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6E4812-43E2-4E9C-B65B-14CEC46F61E3}">
      <dgm:prSet phldrT="[Text]" custT="1"/>
      <dgm:spPr/>
      <dgm:t>
        <a:bodyPr/>
        <a:lstStyle/>
        <a:p>
          <a:r>
            <a:rPr lang="en-US" sz="3200" dirty="0" err="1" smtClean="0">
              <a:latin typeface="NikoshBAN" pitchFamily="2" charset="0"/>
              <a:cs typeface="NikoshBAN" pitchFamily="2" charset="0"/>
            </a:rPr>
            <a:t>চলকের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B186A152-B6F4-459B-8580-8A8241F1B954}" type="parTrans" cxnId="{20CFFA53-63D1-481B-8E91-1790C01FEFDE}">
      <dgm:prSet/>
      <dgm:spPr/>
      <dgm:t>
        <a:bodyPr/>
        <a:lstStyle/>
        <a:p>
          <a:endParaRPr lang="en-US"/>
        </a:p>
      </dgm:t>
    </dgm:pt>
    <dgm:pt modelId="{9E778088-51E1-4659-B868-12A5D635DBA0}" type="sibTrans" cxnId="{20CFFA53-63D1-481B-8E91-1790C01FEFDE}">
      <dgm:prSet/>
      <dgm:spPr/>
      <dgm:t>
        <a:bodyPr/>
        <a:lstStyle/>
        <a:p>
          <a:endParaRPr lang="en-US"/>
        </a:p>
      </dgm:t>
    </dgm:pt>
    <dgm:pt modelId="{73CC8401-486A-4CBC-B98B-8454420FC9CC}">
      <dgm:prSet phldrT="[Text]" custT="1"/>
      <dgm:spPr/>
      <dgm:t>
        <a:bodyPr/>
        <a:lstStyle/>
        <a:p>
          <a:r>
            <a:rPr lang="en-US" sz="3200" dirty="0" err="1" smtClean="0">
              <a:latin typeface="NikoshBAN" pitchFamily="2" charset="0"/>
              <a:cs typeface="NikoshBAN" pitchFamily="2" charset="0"/>
            </a:rPr>
            <a:t>একঘাত</a:t>
          </a:r>
          <a:endParaRPr lang="en-US" sz="3200" dirty="0" smtClean="0">
            <a:latin typeface="NikoshBAN" pitchFamily="2" charset="0"/>
            <a:cs typeface="NikoshBAN" pitchFamily="2" charset="0"/>
          </a:endParaRPr>
        </a:p>
        <a:p>
          <a:r>
            <a:rPr lang="en-US" sz="3200" dirty="0" err="1" smtClean="0">
              <a:latin typeface="NikoshBAN" pitchFamily="2" charset="0"/>
              <a:cs typeface="NikoshBAN" pitchFamily="2" charset="0"/>
            </a:rPr>
            <a:t>বিশিষ্ট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A774B8F9-A503-4F82-BD02-BF268B0BBD45}" type="parTrans" cxnId="{86F6E6C8-9E8B-47F0-8A21-6B22B7DDD037}">
      <dgm:prSet/>
      <dgm:spPr/>
      <dgm:t>
        <a:bodyPr/>
        <a:lstStyle/>
        <a:p>
          <a:endParaRPr lang="en-US"/>
        </a:p>
      </dgm:t>
    </dgm:pt>
    <dgm:pt modelId="{5503521F-15C7-432F-8EE2-3088D0FA3323}" type="sibTrans" cxnId="{86F6E6C8-9E8B-47F0-8A21-6B22B7DDD037}">
      <dgm:prSet/>
      <dgm:spPr/>
      <dgm:t>
        <a:bodyPr/>
        <a:lstStyle/>
        <a:p>
          <a:endParaRPr lang="en-US"/>
        </a:p>
      </dgm:t>
    </dgm:pt>
    <dgm:pt modelId="{3DA9C94F-8802-4245-A991-8BB1E75CD917}">
      <dgm:prSet phldrT="[Text]" custT="1"/>
      <dgm:spPr/>
      <dgm:t>
        <a:bodyPr/>
        <a:lstStyle/>
        <a:p>
          <a:r>
            <a:rPr lang="en-US" sz="3200" dirty="0" err="1" smtClean="0">
              <a:latin typeface="NikoshBAN" pitchFamily="2" charset="0"/>
              <a:cs typeface="NikoshBAN" pitchFamily="2" charset="0"/>
            </a:rPr>
            <a:t>সমীকরণ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62B78BD8-B10A-411B-AB16-4ED68721A040}" type="parTrans" cxnId="{DC948CB9-667B-4B32-ADDF-7B52099F0775}">
      <dgm:prSet/>
      <dgm:spPr/>
      <dgm:t>
        <a:bodyPr/>
        <a:lstStyle/>
        <a:p>
          <a:endParaRPr lang="en-US"/>
        </a:p>
      </dgm:t>
    </dgm:pt>
    <dgm:pt modelId="{F2C77CFB-D843-455F-B5C5-45B750DE4DEB}" type="sibTrans" cxnId="{DC948CB9-667B-4B32-ADDF-7B52099F0775}">
      <dgm:prSet/>
      <dgm:spPr/>
      <dgm:t>
        <a:bodyPr/>
        <a:lstStyle/>
        <a:p>
          <a:endParaRPr lang="en-US"/>
        </a:p>
      </dgm:t>
    </dgm:pt>
    <dgm:pt modelId="{B6576030-69EA-4476-94B4-0BC22FCFB6F3}">
      <dgm:prSet phldrT="[Text]" custT="1"/>
      <dgm:spPr/>
      <dgm:t>
        <a:bodyPr/>
        <a:lstStyle/>
        <a:p>
          <a:r>
            <a:rPr lang="en-US" sz="2800" dirty="0" err="1" smtClean="0">
              <a:latin typeface="NikoshBAN" pitchFamily="2" charset="0"/>
              <a:cs typeface="NikoshBAN" pitchFamily="2" charset="0"/>
            </a:rPr>
            <a:t>সরল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সমীকরণ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1FFE8D3F-0DA6-4B9E-97D8-AB3AE9D7EC07}" type="parTrans" cxnId="{36538D16-D8D5-43AB-8503-4698A390121D}">
      <dgm:prSet/>
      <dgm:spPr/>
      <dgm:t>
        <a:bodyPr/>
        <a:lstStyle/>
        <a:p>
          <a:endParaRPr lang="en-US"/>
        </a:p>
      </dgm:t>
    </dgm:pt>
    <dgm:pt modelId="{0DAD9FA5-DCF3-485B-B023-6E6BA0703A49}" type="sibTrans" cxnId="{36538D16-D8D5-43AB-8503-4698A390121D}">
      <dgm:prSet/>
      <dgm:spPr/>
      <dgm:t>
        <a:bodyPr/>
        <a:lstStyle/>
        <a:p>
          <a:endParaRPr lang="en-US"/>
        </a:p>
      </dgm:t>
    </dgm:pt>
    <dgm:pt modelId="{95990446-3452-489C-BDD2-43EC7BB4AC8B}" type="pres">
      <dgm:prSet presAssocID="{224FCA15-2284-4E86-8E32-E802C8540C9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25CE18-2048-4F56-9DBA-151E8DEE560E}" type="pres">
      <dgm:prSet presAssocID="{F26E4812-43E2-4E9C-B65B-14CEC46F61E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17A1C7-A340-42B7-B86F-2E50FAC09FB2}" type="pres">
      <dgm:prSet presAssocID="{9E778088-51E1-4659-B868-12A5D635DBA0}" presName="sibTrans" presStyleCnt="0"/>
      <dgm:spPr/>
    </dgm:pt>
    <dgm:pt modelId="{21658CCF-C89A-4852-9F30-FAA982B64ECE}" type="pres">
      <dgm:prSet presAssocID="{73CC8401-486A-4CBC-B98B-8454420FC9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6B3565-75B3-4398-93AA-31151A4E346B}" type="pres">
      <dgm:prSet presAssocID="{5503521F-15C7-432F-8EE2-3088D0FA3323}" presName="sibTrans" presStyleCnt="0"/>
      <dgm:spPr/>
    </dgm:pt>
    <dgm:pt modelId="{423D01D0-A5D8-4380-B6AB-FB9C635E2CC4}" type="pres">
      <dgm:prSet presAssocID="{3DA9C94F-8802-4245-A991-8BB1E75CD91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E9D07F-8448-435F-9D57-94262BBC3327}" type="pres">
      <dgm:prSet presAssocID="{F2C77CFB-D843-455F-B5C5-45B750DE4DEB}" presName="sibTrans" presStyleCnt="0"/>
      <dgm:spPr/>
    </dgm:pt>
    <dgm:pt modelId="{505B09EB-BB51-4503-9FC6-159EB1BA669F}" type="pres">
      <dgm:prSet presAssocID="{B6576030-69EA-4476-94B4-0BC22FCFB6F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954ECF-4920-4019-8B6B-6EFF3986D470}" type="presOf" srcId="{F26E4812-43E2-4E9C-B65B-14CEC46F61E3}" destId="{6525CE18-2048-4F56-9DBA-151E8DEE560E}" srcOrd="0" destOrd="0" presId="urn:microsoft.com/office/officeart/2005/8/layout/default#1"/>
    <dgm:cxn modelId="{36538D16-D8D5-43AB-8503-4698A390121D}" srcId="{224FCA15-2284-4E86-8E32-E802C8540C91}" destId="{B6576030-69EA-4476-94B4-0BC22FCFB6F3}" srcOrd="3" destOrd="0" parTransId="{1FFE8D3F-0DA6-4B9E-97D8-AB3AE9D7EC07}" sibTransId="{0DAD9FA5-DCF3-485B-B023-6E6BA0703A49}"/>
    <dgm:cxn modelId="{E688FD00-48A2-4668-87DD-A8A6C01FE3C4}" type="presOf" srcId="{3DA9C94F-8802-4245-A991-8BB1E75CD917}" destId="{423D01D0-A5D8-4380-B6AB-FB9C635E2CC4}" srcOrd="0" destOrd="0" presId="urn:microsoft.com/office/officeart/2005/8/layout/default#1"/>
    <dgm:cxn modelId="{86F6E6C8-9E8B-47F0-8A21-6B22B7DDD037}" srcId="{224FCA15-2284-4E86-8E32-E802C8540C91}" destId="{73CC8401-486A-4CBC-B98B-8454420FC9CC}" srcOrd="1" destOrd="0" parTransId="{A774B8F9-A503-4F82-BD02-BF268B0BBD45}" sibTransId="{5503521F-15C7-432F-8EE2-3088D0FA3323}"/>
    <dgm:cxn modelId="{0EB68956-D3D8-40BC-AE08-57910388D09D}" type="presOf" srcId="{B6576030-69EA-4476-94B4-0BC22FCFB6F3}" destId="{505B09EB-BB51-4503-9FC6-159EB1BA669F}" srcOrd="0" destOrd="0" presId="urn:microsoft.com/office/officeart/2005/8/layout/default#1"/>
    <dgm:cxn modelId="{DC948CB9-667B-4B32-ADDF-7B52099F0775}" srcId="{224FCA15-2284-4E86-8E32-E802C8540C91}" destId="{3DA9C94F-8802-4245-A991-8BB1E75CD917}" srcOrd="2" destOrd="0" parTransId="{62B78BD8-B10A-411B-AB16-4ED68721A040}" sibTransId="{F2C77CFB-D843-455F-B5C5-45B750DE4DEB}"/>
    <dgm:cxn modelId="{35E47C17-C21E-4A48-8830-DCC39BE8E6CC}" type="presOf" srcId="{73CC8401-486A-4CBC-B98B-8454420FC9CC}" destId="{21658CCF-C89A-4852-9F30-FAA982B64ECE}" srcOrd="0" destOrd="0" presId="urn:microsoft.com/office/officeart/2005/8/layout/default#1"/>
    <dgm:cxn modelId="{4FB00CF2-CFDF-4989-9EA9-03A52AFF0511}" type="presOf" srcId="{224FCA15-2284-4E86-8E32-E802C8540C91}" destId="{95990446-3452-489C-BDD2-43EC7BB4AC8B}" srcOrd="0" destOrd="0" presId="urn:microsoft.com/office/officeart/2005/8/layout/default#1"/>
    <dgm:cxn modelId="{20CFFA53-63D1-481B-8E91-1790C01FEFDE}" srcId="{224FCA15-2284-4E86-8E32-E802C8540C91}" destId="{F26E4812-43E2-4E9C-B65B-14CEC46F61E3}" srcOrd="0" destOrd="0" parTransId="{B186A152-B6F4-459B-8580-8A8241F1B954}" sibTransId="{9E778088-51E1-4659-B868-12A5D635DBA0}"/>
    <dgm:cxn modelId="{F6F21023-4CA0-47EC-8F03-A8B2C356DE2D}" type="presParOf" srcId="{95990446-3452-489C-BDD2-43EC7BB4AC8B}" destId="{6525CE18-2048-4F56-9DBA-151E8DEE560E}" srcOrd="0" destOrd="0" presId="urn:microsoft.com/office/officeart/2005/8/layout/default#1"/>
    <dgm:cxn modelId="{C8DB1398-313B-42F5-BD5E-F9B1B4B72E21}" type="presParOf" srcId="{95990446-3452-489C-BDD2-43EC7BB4AC8B}" destId="{0A17A1C7-A340-42B7-B86F-2E50FAC09FB2}" srcOrd="1" destOrd="0" presId="urn:microsoft.com/office/officeart/2005/8/layout/default#1"/>
    <dgm:cxn modelId="{6C8FB072-AEFA-412E-B848-7491A93D8F49}" type="presParOf" srcId="{95990446-3452-489C-BDD2-43EC7BB4AC8B}" destId="{21658CCF-C89A-4852-9F30-FAA982B64ECE}" srcOrd="2" destOrd="0" presId="urn:microsoft.com/office/officeart/2005/8/layout/default#1"/>
    <dgm:cxn modelId="{62A8BEAB-95F2-471F-9478-C292CF6217C3}" type="presParOf" srcId="{95990446-3452-489C-BDD2-43EC7BB4AC8B}" destId="{E46B3565-75B3-4398-93AA-31151A4E346B}" srcOrd="3" destOrd="0" presId="urn:microsoft.com/office/officeart/2005/8/layout/default#1"/>
    <dgm:cxn modelId="{91CA6BA6-B952-499C-822E-186540A13CA9}" type="presParOf" srcId="{95990446-3452-489C-BDD2-43EC7BB4AC8B}" destId="{423D01D0-A5D8-4380-B6AB-FB9C635E2CC4}" srcOrd="4" destOrd="0" presId="urn:microsoft.com/office/officeart/2005/8/layout/default#1"/>
    <dgm:cxn modelId="{C38CDE0C-ACFE-424B-8B76-5D7210863261}" type="presParOf" srcId="{95990446-3452-489C-BDD2-43EC7BB4AC8B}" destId="{6AE9D07F-8448-435F-9D57-94262BBC3327}" srcOrd="5" destOrd="0" presId="urn:microsoft.com/office/officeart/2005/8/layout/default#1"/>
    <dgm:cxn modelId="{E6C9BEE4-03EF-470D-9512-28EB2CADC149}" type="presParOf" srcId="{95990446-3452-489C-BDD2-43EC7BB4AC8B}" destId="{505B09EB-BB51-4503-9FC6-159EB1BA669F}" srcOrd="6" destOrd="0" presId="urn:microsoft.com/office/officeart/2005/8/layout/default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336B4E-6B85-44D5-BAD9-6437657FC07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F019B1-ACB0-4759-9BAA-7CF1D49E78BE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সমিকরণ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সমাধানের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চারটি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স্বতঃসিদ্ধ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7652FF3-B058-4080-9DC1-034CD30C7A22}" type="parTrans" cxnId="{6EEC870E-6E2C-4516-AB9E-B072AB4B5826}">
      <dgm:prSet/>
      <dgm:spPr/>
      <dgm:t>
        <a:bodyPr/>
        <a:lstStyle/>
        <a:p>
          <a:endParaRPr lang="en-US"/>
        </a:p>
      </dgm:t>
    </dgm:pt>
    <dgm:pt modelId="{F06F008D-A6EB-4280-8901-338569C828A0}" type="sibTrans" cxnId="{6EEC870E-6E2C-4516-AB9E-B072AB4B5826}">
      <dgm:prSet/>
      <dgm:spPr/>
      <dgm:t>
        <a:bodyPr/>
        <a:lstStyle/>
        <a:p>
          <a:endParaRPr lang="en-US"/>
        </a:p>
      </dgm:t>
    </dgm:pt>
    <dgm:pt modelId="{632DE0FB-3B05-4592-93EC-8E008F72717E}">
      <dgm:prSet phldrT="[Text]"/>
      <dgm:spPr/>
      <dgm:t>
        <a:bodyPr/>
        <a:lstStyle/>
        <a:p>
          <a:r>
            <a: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১। </a:t>
          </a:r>
          <a:r>
            <a:rPr lang="en-US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একই</a:t>
          </a:r>
          <a:r>
            <a: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রাশি</a:t>
          </a:r>
          <a:r>
            <a: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যোগ</a:t>
          </a:r>
          <a:r>
            <a: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করা</a:t>
          </a:r>
          <a:r>
            <a: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হবে</a:t>
          </a:r>
          <a:endParaRPr lang="en-US" dirty="0"/>
        </a:p>
      </dgm:t>
    </dgm:pt>
    <dgm:pt modelId="{881B90EE-8D9D-4FA8-8DE4-D8FFD06A35EF}" type="parTrans" cxnId="{CEFD9F53-4153-493C-BB67-9A2A1A9F7A36}">
      <dgm:prSet/>
      <dgm:spPr/>
      <dgm:t>
        <a:bodyPr/>
        <a:lstStyle/>
        <a:p>
          <a:endParaRPr lang="en-US"/>
        </a:p>
      </dgm:t>
    </dgm:pt>
    <dgm:pt modelId="{4F67D9D3-5247-420A-A994-055DA228C174}" type="sibTrans" cxnId="{CEFD9F53-4153-493C-BB67-9A2A1A9F7A36}">
      <dgm:prSet/>
      <dgm:spPr/>
      <dgm:t>
        <a:bodyPr/>
        <a:lstStyle/>
        <a:p>
          <a:endParaRPr lang="en-US"/>
        </a:p>
      </dgm:t>
    </dgm:pt>
    <dgm:pt modelId="{CEBF8ABE-98DB-42E7-ACE6-0E7D7E903F3E}">
      <dgm:prSet phldrT="[Text]"/>
      <dgm:spPr/>
      <dgm:t>
        <a:bodyPr/>
        <a:lstStyle/>
        <a:p>
          <a:r>
            <a: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২। </a:t>
          </a:r>
          <a:r>
            <a:rPr lang="en-US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প্রত্যেকটি</a:t>
          </a:r>
          <a:r>
            <a: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থেকে</a:t>
          </a:r>
          <a:r>
            <a: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একই</a:t>
          </a:r>
          <a:r>
            <a: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রাশি</a:t>
          </a:r>
          <a:r>
            <a: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বিয়োগ</a:t>
          </a:r>
          <a:r>
            <a: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করা</a:t>
          </a:r>
          <a:r>
            <a: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হবে</a:t>
          </a:r>
          <a:endParaRPr lang="en-US" dirty="0"/>
        </a:p>
      </dgm:t>
    </dgm:pt>
    <dgm:pt modelId="{39992FED-3928-48C6-A584-E8C1FA2FA75C}" type="parTrans" cxnId="{59A0AA6D-8659-4F6A-B162-BB0AB9C08B3A}">
      <dgm:prSet/>
      <dgm:spPr/>
      <dgm:t>
        <a:bodyPr/>
        <a:lstStyle/>
        <a:p>
          <a:endParaRPr lang="en-US"/>
        </a:p>
      </dgm:t>
    </dgm:pt>
    <dgm:pt modelId="{E7B330BF-2D51-490E-A99C-37E7402C8FA9}" type="sibTrans" cxnId="{59A0AA6D-8659-4F6A-B162-BB0AB9C08B3A}">
      <dgm:prSet/>
      <dgm:spPr/>
      <dgm:t>
        <a:bodyPr/>
        <a:lstStyle/>
        <a:p>
          <a:endParaRPr lang="en-US"/>
        </a:p>
      </dgm:t>
    </dgm:pt>
    <dgm:pt modelId="{7B54B73F-D7F4-439F-AEF6-96FCB70587B7}">
      <dgm:prSet phldrT="[Text]"/>
      <dgm:spPr/>
      <dgm:t>
        <a:bodyPr/>
        <a:lstStyle/>
        <a:p>
          <a:r>
            <a: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৩। </a:t>
          </a:r>
          <a:r>
            <a:rPr lang="en-US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প্রত্যেকটিকে</a:t>
          </a:r>
          <a:r>
            <a: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একই</a:t>
          </a:r>
          <a:r>
            <a: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রাশি</a:t>
          </a:r>
          <a:r>
            <a: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দ্বারা</a:t>
          </a:r>
          <a:r>
            <a: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গুণ</a:t>
          </a:r>
          <a:r>
            <a: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করা</a:t>
          </a:r>
          <a:r>
            <a: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হবে</a:t>
          </a:r>
          <a:endParaRPr lang="en-US" dirty="0"/>
        </a:p>
      </dgm:t>
    </dgm:pt>
    <dgm:pt modelId="{58A2C6F5-3BEE-49D7-B8AF-684F758D4C6E}" type="parTrans" cxnId="{A08A412D-3159-4544-8AAE-BA54E01F358E}">
      <dgm:prSet/>
      <dgm:spPr/>
      <dgm:t>
        <a:bodyPr/>
        <a:lstStyle/>
        <a:p>
          <a:endParaRPr lang="en-US"/>
        </a:p>
      </dgm:t>
    </dgm:pt>
    <dgm:pt modelId="{97F653B7-7BB7-498D-A818-EF322BA60E41}" type="sibTrans" cxnId="{A08A412D-3159-4544-8AAE-BA54E01F358E}">
      <dgm:prSet/>
      <dgm:spPr/>
      <dgm:t>
        <a:bodyPr/>
        <a:lstStyle/>
        <a:p>
          <a:endParaRPr lang="en-US"/>
        </a:p>
      </dgm:t>
    </dgm:pt>
    <dgm:pt modelId="{91F72793-25B9-44F4-BDCE-225837CB0328}">
      <dgm:prSet phldrT="[Text]"/>
      <dgm:spPr/>
      <dgm:t>
        <a:bodyPr/>
        <a:lstStyle/>
        <a:p>
          <a:r>
            <a: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৪। </a:t>
          </a:r>
          <a:r>
            <a:rPr lang="en-US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প্রত্যেকটিকে</a:t>
          </a:r>
          <a:r>
            <a: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একই</a:t>
          </a:r>
          <a:r>
            <a: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রাশি</a:t>
          </a:r>
          <a:r>
            <a: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দ্বারা</a:t>
          </a:r>
          <a:r>
            <a: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ভাগ</a:t>
          </a:r>
          <a:r>
            <a: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করা</a:t>
          </a:r>
          <a:r>
            <a: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হবে,c≈0</a:t>
          </a:r>
          <a:endParaRPr lang="en-US" dirty="0"/>
        </a:p>
      </dgm:t>
    </dgm:pt>
    <dgm:pt modelId="{6D7642E6-A5CD-4A4E-872E-5AFB2F109994}" type="parTrans" cxnId="{83E8BA40-0706-4CD1-AAF6-6E7C909FD7CE}">
      <dgm:prSet/>
      <dgm:spPr/>
      <dgm:t>
        <a:bodyPr/>
        <a:lstStyle/>
        <a:p>
          <a:endParaRPr lang="en-US"/>
        </a:p>
      </dgm:t>
    </dgm:pt>
    <dgm:pt modelId="{D77D1721-3762-4126-8789-222EE670CF5E}" type="sibTrans" cxnId="{83E8BA40-0706-4CD1-AAF6-6E7C909FD7CE}">
      <dgm:prSet/>
      <dgm:spPr/>
      <dgm:t>
        <a:bodyPr/>
        <a:lstStyle/>
        <a:p>
          <a:endParaRPr lang="en-US"/>
        </a:p>
      </dgm:t>
    </dgm:pt>
    <dgm:pt modelId="{63532411-2E52-4585-882F-AC99BB306A4D}" type="pres">
      <dgm:prSet presAssocID="{0F336B4E-6B85-44D5-BAD9-6437657FC07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51BE7D-ED67-471B-91BF-55D498FDFEFE}" type="pres">
      <dgm:prSet presAssocID="{B3F019B1-ACB0-4759-9BAA-7CF1D49E78BE}" presName="root1" presStyleCnt="0"/>
      <dgm:spPr/>
    </dgm:pt>
    <dgm:pt modelId="{A19DC8C0-9F9A-4C2B-9A78-1FB39B7BEE31}" type="pres">
      <dgm:prSet presAssocID="{B3F019B1-ACB0-4759-9BAA-7CF1D49E78B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171243-FADC-4A42-8FA1-8A25BB1E4744}" type="pres">
      <dgm:prSet presAssocID="{B3F019B1-ACB0-4759-9BAA-7CF1D49E78BE}" presName="level2hierChild" presStyleCnt="0"/>
      <dgm:spPr/>
    </dgm:pt>
    <dgm:pt modelId="{4B1BB6DC-4B35-4180-A5AB-8103968EBB9A}" type="pres">
      <dgm:prSet presAssocID="{881B90EE-8D9D-4FA8-8DE4-D8FFD06A35EF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B7A82987-6243-40BB-9757-7B247D951DC4}" type="pres">
      <dgm:prSet presAssocID="{881B90EE-8D9D-4FA8-8DE4-D8FFD06A35EF}" presName="connTx" presStyleLbl="parChTrans1D2" presStyleIdx="0" presStyleCnt="4"/>
      <dgm:spPr/>
      <dgm:t>
        <a:bodyPr/>
        <a:lstStyle/>
        <a:p>
          <a:endParaRPr lang="en-US"/>
        </a:p>
      </dgm:t>
    </dgm:pt>
    <dgm:pt modelId="{2D8EBBD4-E7F4-443E-895A-5DCE967D7B65}" type="pres">
      <dgm:prSet presAssocID="{632DE0FB-3B05-4592-93EC-8E008F72717E}" presName="root2" presStyleCnt="0"/>
      <dgm:spPr/>
    </dgm:pt>
    <dgm:pt modelId="{E6100A3D-C1FF-464D-B2B4-D5FAE69FF05A}" type="pres">
      <dgm:prSet presAssocID="{632DE0FB-3B05-4592-93EC-8E008F72717E}" presName="LevelTwoTextNode" presStyleLbl="node2" presStyleIdx="0" presStyleCnt="4" custScaleX="1537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0A3E96-48F4-4783-B38C-C3D1FD3CA623}" type="pres">
      <dgm:prSet presAssocID="{632DE0FB-3B05-4592-93EC-8E008F72717E}" presName="level3hierChild" presStyleCnt="0"/>
      <dgm:spPr/>
    </dgm:pt>
    <dgm:pt modelId="{ABFDFCFE-3FED-4AC5-9341-29F86D54A116}" type="pres">
      <dgm:prSet presAssocID="{39992FED-3928-48C6-A584-E8C1FA2FA75C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AC706A66-7C11-4F64-88AE-1F318CDAC981}" type="pres">
      <dgm:prSet presAssocID="{39992FED-3928-48C6-A584-E8C1FA2FA75C}" presName="connTx" presStyleLbl="parChTrans1D2" presStyleIdx="1" presStyleCnt="4"/>
      <dgm:spPr/>
      <dgm:t>
        <a:bodyPr/>
        <a:lstStyle/>
        <a:p>
          <a:endParaRPr lang="en-US"/>
        </a:p>
      </dgm:t>
    </dgm:pt>
    <dgm:pt modelId="{CD6ACD2C-6C4A-4EA6-85CC-243AF10D88DF}" type="pres">
      <dgm:prSet presAssocID="{CEBF8ABE-98DB-42E7-ACE6-0E7D7E903F3E}" presName="root2" presStyleCnt="0"/>
      <dgm:spPr/>
    </dgm:pt>
    <dgm:pt modelId="{FAFD5E98-C570-4358-8B4E-827FF2565A1C}" type="pres">
      <dgm:prSet presAssocID="{CEBF8ABE-98DB-42E7-ACE6-0E7D7E903F3E}" presName="LevelTwoTextNode" presStyleLbl="node2" presStyleIdx="1" presStyleCnt="4" custScaleX="1543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B64FEF-D99C-4A97-9D69-4E09ECC01AA9}" type="pres">
      <dgm:prSet presAssocID="{CEBF8ABE-98DB-42E7-ACE6-0E7D7E903F3E}" presName="level3hierChild" presStyleCnt="0"/>
      <dgm:spPr/>
    </dgm:pt>
    <dgm:pt modelId="{DCFDD058-D148-4B24-8519-BCA5C8C324B2}" type="pres">
      <dgm:prSet presAssocID="{58A2C6F5-3BEE-49D7-B8AF-684F758D4C6E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1E76CA17-F159-46D3-A1C6-94A3FBCC53A1}" type="pres">
      <dgm:prSet presAssocID="{58A2C6F5-3BEE-49D7-B8AF-684F758D4C6E}" presName="connTx" presStyleLbl="parChTrans1D2" presStyleIdx="2" presStyleCnt="4"/>
      <dgm:spPr/>
      <dgm:t>
        <a:bodyPr/>
        <a:lstStyle/>
        <a:p>
          <a:endParaRPr lang="en-US"/>
        </a:p>
      </dgm:t>
    </dgm:pt>
    <dgm:pt modelId="{83304D08-68DC-41A6-933F-CDE3F2584461}" type="pres">
      <dgm:prSet presAssocID="{7B54B73F-D7F4-439F-AEF6-96FCB70587B7}" presName="root2" presStyleCnt="0"/>
      <dgm:spPr/>
    </dgm:pt>
    <dgm:pt modelId="{64C4139C-052E-4442-865D-10489B96C7DE}" type="pres">
      <dgm:prSet presAssocID="{7B54B73F-D7F4-439F-AEF6-96FCB70587B7}" presName="LevelTwoTextNode" presStyleLbl="node2" presStyleIdx="2" presStyleCnt="4" custScaleX="1543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F66D8A-FB06-4B6B-96E2-BFDF38E35D7F}" type="pres">
      <dgm:prSet presAssocID="{7B54B73F-D7F4-439F-AEF6-96FCB70587B7}" presName="level3hierChild" presStyleCnt="0"/>
      <dgm:spPr/>
    </dgm:pt>
    <dgm:pt modelId="{9BEBF89B-E4C2-4CD2-A55E-A52DA46BF27A}" type="pres">
      <dgm:prSet presAssocID="{6D7642E6-A5CD-4A4E-872E-5AFB2F109994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9F227DC5-C3E0-41A8-BA57-4755A8FB8A77}" type="pres">
      <dgm:prSet presAssocID="{6D7642E6-A5CD-4A4E-872E-5AFB2F109994}" presName="connTx" presStyleLbl="parChTrans1D2" presStyleIdx="3" presStyleCnt="4"/>
      <dgm:spPr/>
      <dgm:t>
        <a:bodyPr/>
        <a:lstStyle/>
        <a:p>
          <a:endParaRPr lang="en-US"/>
        </a:p>
      </dgm:t>
    </dgm:pt>
    <dgm:pt modelId="{1D2EAC3F-C598-4A8D-A1E8-A8B391AE1B58}" type="pres">
      <dgm:prSet presAssocID="{91F72793-25B9-44F4-BDCE-225837CB0328}" presName="root2" presStyleCnt="0"/>
      <dgm:spPr/>
    </dgm:pt>
    <dgm:pt modelId="{EB612E7A-C90E-48FF-B49D-6D032AC7A4C0}" type="pres">
      <dgm:prSet presAssocID="{91F72793-25B9-44F4-BDCE-225837CB0328}" presName="LevelTwoTextNode" presStyleLbl="node2" presStyleIdx="3" presStyleCnt="4" custScaleX="1543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ABBE80-2C4A-4F3F-AA94-EE3D141DD556}" type="pres">
      <dgm:prSet presAssocID="{91F72793-25B9-44F4-BDCE-225837CB0328}" presName="level3hierChild" presStyleCnt="0"/>
      <dgm:spPr/>
    </dgm:pt>
  </dgm:ptLst>
  <dgm:cxnLst>
    <dgm:cxn modelId="{F2854510-4366-41FC-A535-ADA9623468ED}" type="presOf" srcId="{632DE0FB-3B05-4592-93EC-8E008F72717E}" destId="{E6100A3D-C1FF-464D-B2B4-D5FAE69FF05A}" srcOrd="0" destOrd="0" presId="urn:microsoft.com/office/officeart/2008/layout/HorizontalMultiLevelHierarchy"/>
    <dgm:cxn modelId="{59A0AA6D-8659-4F6A-B162-BB0AB9C08B3A}" srcId="{B3F019B1-ACB0-4759-9BAA-7CF1D49E78BE}" destId="{CEBF8ABE-98DB-42E7-ACE6-0E7D7E903F3E}" srcOrd="1" destOrd="0" parTransId="{39992FED-3928-48C6-A584-E8C1FA2FA75C}" sibTransId="{E7B330BF-2D51-490E-A99C-37E7402C8FA9}"/>
    <dgm:cxn modelId="{702063FE-E5BC-4029-8D81-F16E9A4B8E6E}" type="presOf" srcId="{7B54B73F-D7F4-439F-AEF6-96FCB70587B7}" destId="{64C4139C-052E-4442-865D-10489B96C7DE}" srcOrd="0" destOrd="0" presId="urn:microsoft.com/office/officeart/2008/layout/HorizontalMultiLevelHierarchy"/>
    <dgm:cxn modelId="{5048AA9E-4503-4B35-89FE-8296227D20B6}" type="presOf" srcId="{B3F019B1-ACB0-4759-9BAA-7CF1D49E78BE}" destId="{A19DC8C0-9F9A-4C2B-9A78-1FB39B7BEE31}" srcOrd="0" destOrd="0" presId="urn:microsoft.com/office/officeart/2008/layout/HorizontalMultiLevelHierarchy"/>
    <dgm:cxn modelId="{D01BF2D2-3445-4E09-809B-E152D8A13B73}" type="presOf" srcId="{881B90EE-8D9D-4FA8-8DE4-D8FFD06A35EF}" destId="{B7A82987-6243-40BB-9757-7B247D951DC4}" srcOrd="1" destOrd="0" presId="urn:microsoft.com/office/officeart/2008/layout/HorizontalMultiLevelHierarchy"/>
    <dgm:cxn modelId="{21F07BCA-8F67-4B3F-9D52-53DCAF22BB56}" type="presOf" srcId="{58A2C6F5-3BEE-49D7-B8AF-684F758D4C6E}" destId="{DCFDD058-D148-4B24-8519-BCA5C8C324B2}" srcOrd="0" destOrd="0" presId="urn:microsoft.com/office/officeart/2008/layout/HorizontalMultiLevelHierarchy"/>
    <dgm:cxn modelId="{354470B3-F2B9-49DF-AA45-E23959940161}" type="presOf" srcId="{0F336B4E-6B85-44D5-BAD9-6437657FC07C}" destId="{63532411-2E52-4585-882F-AC99BB306A4D}" srcOrd="0" destOrd="0" presId="urn:microsoft.com/office/officeart/2008/layout/HorizontalMultiLevelHierarchy"/>
    <dgm:cxn modelId="{CEFD9F53-4153-493C-BB67-9A2A1A9F7A36}" srcId="{B3F019B1-ACB0-4759-9BAA-7CF1D49E78BE}" destId="{632DE0FB-3B05-4592-93EC-8E008F72717E}" srcOrd="0" destOrd="0" parTransId="{881B90EE-8D9D-4FA8-8DE4-D8FFD06A35EF}" sibTransId="{4F67D9D3-5247-420A-A994-055DA228C174}"/>
    <dgm:cxn modelId="{582E86FA-8C49-449B-B97D-02CF43DC8ADD}" type="presOf" srcId="{39992FED-3928-48C6-A584-E8C1FA2FA75C}" destId="{AC706A66-7C11-4F64-88AE-1F318CDAC981}" srcOrd="1" destOrd="0" presId="urn:microsoft.com/office/officeart/2008/layout/HorizontalMultiLevelHierarchy"/>
    <dgm:cxn modelId="{671F153A-ABD4-46CF-B742-F4E860002086}" type="presOf" srcId="{6D7642E6-A5CD-4A4E-872E-5AFB2F109994}" destId="{9BEBF89B-E4C2-4CD2-A55E-A52DA46BF27A}" srcOrd="0" destOrd="0" presId="urn:microsoft.com/office/officeart/2008/layout/HorizontalMultiLevelHierarchy"/>
    <dgm:cxn modelId="{16372E11-2F45-4F87-B5BE-D9BFE8E8E9CA}" type="presOf" srcId="{91F72793-25B9-44F4-BDCE-225837CB0328}" destId="{EB612E7A-C90E-48FF-B49D-6D032AC7A4C0}" srcOrd="0" destOrd="0" presId="urn:microsoft.com/office/officeart/2008/layout/HorizontalMultiLevelHierarchy"/>
    <dgm:cxn modelId="{12B2AEEE-6BF7-4F94-A46C-E76BB4B87945}" type="presOf" srcId="{881B90EE-8D9D-4FA8-8DE4-D8FFD06A35EF}" destId="{4B1BB6DC-4B35-4180-A5AB-8103968EBB9A}" srcOrd="0" destOrd="0" presId="urn:microsoft.com/office/officeart/2008/layout/HorizontalMultiLevelHierarchy"/>
    <dgm:cxn modelId="{00A1517C-BC04-47E3-9D05-D6CF8B263283}" type="presOf" srcId="{CEBF8ABE-98DB-42E7-ACE6-0E7D7E903F3E}" destId="{FAFD5E98-C570-4358-8B4E-827FF2565A1C}" srcOrd="0" destOrd="0" presId="urn:microsoft.com/office/officeart/2008/layout/HorizontalMultiLevelHierarchy"/>
    <dgm:cxn modelId="{4BCDA650-B3DD-40F5-B24D-465FE2B835D9}" type="presOf" srcId="{39992FED-3928-48C6-A584-E8C1FA2FA75C}" destId="{ABFDFCFE-3FED-4AC5-9341-29F86D54A116}" srcOrd="0" destOrd="0" presId="urn:microsoft.com/office/officeart/2008/layout/HorizontalMultiLevelHierarchy"/>
    <dgm:cxn modelId="{33CC723E-BFF0-441B-B90D-2E5BD33A46FD}" type="presOf" srcId="{58A2C6F5-3BEE-49D7-B8AF-684F758D4C6E}" destId="{1E76CA17-F159-46D3-A1C6-94A3FBCC53A1}" srcOrd="1" destOrd="0" presId="urn:microsoft.com/office/officeart/2008/layout/HorizontalMultiLevelHierarchy"/>
    <dgm:cxn modelId="{6EEC870E-6E2C-4516-AB9E-B072AB4B5826}" srcId="{0F336B4E-6B85-44D5-BAD9-6437657FC07C}" destId="{B3F019B1-ACB0-4759-9BAA-7CF1D49E78BE}" srcOrd="0" destOrd="0" parTransId="{77652FF3-B058-4080-9DC1-034CD30C7A22}" sibTransId="{F06F008D-A6EB-4280-8901-338569C828A0}"/>
    <dgm:cxn modelId="{83E8BA40-0706-4CD1-AAF6-6E7C909FD7CE}" srcId="{B3F019B1-ACB0-4759-9BAA-7CF1D49E78BE}" destId="{91F72793-25B9-44F4-BDCE-225837CB0328}" srcOrd="3" destOrd="0" parTransId="{6D7642E6-A5CD-4A4E-872E-5AFB2F109994}" sibTransId="{D77D1721-3762-4126-8789-222EE670CF5E}"/>
    <dgm:cxn modelId="{A08A412D-3159-4544-8AAE-BA54E01F358E}" srcId="{B3F019B1-ACB0-4759-9BAA-7CF1D49E78BE}" destId="{7B54B73F-D7F4-439F-AEF6-96FCB70587B7}" srcOrd="2" destOrd="0" parTransId="{58A2C6F5-3BEE-49D7-B8AF-684F758D4C6E}" sibTransId="{97F653B7-7BB7-498D-A818-EF322BA60E41}"/>
    <dgm:cxn modelId="{1F7F7637-86BA-4FBE-BAF0-B087B9023035}" type="presOf" srcId="{6D7642E6-A5CD-4A4E-872E-5AFB2F109994}" destId="{9F227DC5-C3E0-41A8-BA57-4755A8FB8A77}" srcOrd="1" destOrd="0" presId="urn:microsoft.com/office/officeart/2008/layout/HorizontalMultiLevelHierarchy"/>
    <dgm:cxn modelId="{55DEC370-DB63-4821-A455-2D3330488079}" type="presParOf" srcId="{63532411-2E52-4585-882F-AC99BB306A4D}" destId="{C251BE7D-ED67-471B-91BF-55D498FDFEFE}" srcOrd="0" destOrd="0" presId="urn:microsoft.com/office/officeart/2008/layout/HorizontalMultiLevelHierarchy"/>
    <dgm:cxn modelId="{B6C2DE90-AC23-4B21-83D0-1727C7DA2F59}" type="presParOf" srcId="{C251BE7D-ED67-471B-91BF-55D498FDFEFE}" destId="{A19DC8C0-9F9A-4C2B-9A78-1FB39B7BEE31}" srcOrd="0" destOrd="0" presId="urn:microsoft.com/office/officeart/2008/layout/HorizontalMultiLevelHierarchy"/>
    <dgm:cxn modelId="{F1D9112B-5D59-44A7-8155-4AB148037CED}" type="presParOf" srcId="{C251BE7D-ED67-471B-91BF-55D498FDFEFE}" destId="{A8171243-FADC-4A42-8FA1-8A25BB1E4744}" srcOrd="1" destOrd="0" presId="urn:microsoft.com/office/officeart/2008/layout/HorizontalMultiLevelHierarchy"/>
    <dgm:cxn modelId="{E949E8BE-F200-40B6-B15D-570B3D35861C}" type="presParOf" srcId="{A8171243-FADC-4A42-8FA1-8A25BB1E4744}" destId="{4B1BB6DC-4B35-4180-A5AB-8103968EBB9A}" srcOrd="0" destOrd="0" presId="urn:microsoft.com/office/officeart/2008/layout/HorizontalMultiLevelHierarchy"/>
    <dgm:cxn modelId="{B1409EA9-B8DC-4DDE-9082-7DCDE4045004}" type="presParOf" srcId="{4B1BB6DC-4B35-4180-A5AB-8103968EBB9A}" destId="{B7A82987-6243-40BB-9757-7B247D951DC4}" srcOrd="0" destOrd="0" presId="urn:microsoft.com/office/officeart/2008/layout/HorizontalMultiLevelHierarchy"/>
    <dgm:cxn modelId="{6282A8FE-5DC4-4C64-A862-E1C05A3B5988}" type="presParOf" srcId="{A8171243-FADC-4A42-8FA1-8A25BB1E4744}" destId="{2D8EBBD4-E7F4-443E-895A-5DCE967D7B65}" srcOrd="1" destOrd="0" presId="urn:microsoft.com/office/officeart/2008/layout/HorizontalMultiLevelHierarchy"/>
    <dgm:cxn modelId="{A895096E-99E1-4290-B5BC-29F6AA44BF55}" type="presParOf" srcId="{2D8EBBD4-E7F4-443E-895A-5DCE967D7B65}" destId="{E6100A3D-C1FF-464D-B2B4-D5FAE69FF05A}" srcOrd="0" destOrd="0" presId="urn:microsoft.com/office/officeart/2008/layout/HorizontalMultiLevelHierarchy"/>
    <dgm:cxn modelId="{6224283A-2396-41B5-A98A-CCF5337F9770}" type="presParOf" srcId="{2D8EBBD4-E7F4-443E-895A-5DCE967D7B65}" destId="{2C0A3E96-48F4-4783-B38C-C3D1FD3CA623}" srcOrd="1" destOrd="0" presId="urn:microsoft.com/office/officeart/2008/layout/HorizontalMultiLevelHierarchy"/>
    <dgm:cxn modelId="{4A908700-F816-4FD5-9D4C-19E1E6396923}" type="presParOf" srcId="{A8171243-FADC-4A42-8FA1-8A25BB1E4744}" destId="{ABFDFCFE-3FED-4AC5-9341-29F86D54A116}" srcOrd="2" destOrd="0" presId="urn:microsoft.com/office/officeart/2008/layout/HorizontalMultiLevelHierarchy"/>
    <dgm:cxn modelId="{C5BD641A-D410-401E-8738-3F6A4018B9AA}" type="presParOf" srcId="{ABFDFCFE-3FED-4AC5-9341-29F86D54A116}" destId="{AC706A66-7C11-4F64-88AE-1F318CDAC981}" srcOrd="0" destOrd="0" presId="urn:microsoft.com/office/officeart/2008/layout/HorizontalMultiLevelHierarchy"/>
    <dgm:cxn modelId="{CD2FDCC0-68E4-493D-B9F7-69D0541CF501}" type="presParOf" srcId="{A8171243-FADC-4A42-8FA1-8A25BB1E4744}" destId="{CD6ACD2C-6C4A-4EA6-85CC-243AF10D88DF}" srcOrd="3" destOrd="0" presId="urn:microsoft.com/office/officeart/2008/layout/HorizontalMultiLevelHierarchy"/>
    <dgm:cxn modelId="{B58C9B4D-9C24-4F0F-89B3-CA92B571B675}" type="presParOf" srcId="{CD6ACD2C-6C4A-4EA6-85CC-243AF10D88DF}" destId="{FAFD5E98-C570-4358-8B4E-827FF2565A1C}" srcOrd="0" destOrd="0" presId="urn:microsoft.com/office/officeart/2008/layout/HorizontalMultiLevelHierarchy"/>
    <dgm:cxn modelId="{9302B08D-9026-4B7E-8BD5-7D5AE8B014A3}" type="presParOf" srcId="{CD6ACD2C-6C4A-4EA6-85CC-243AF10D88DF}" destId="{01B64FEF-D99C-4A97-9D69-4E09ECC01AA9}" srcOrd="1" destOrd="0" presId="urn:microsoft.com/office/officeart/2008/layout/HorizontalMultiLevelHierarchy"/>
    <dgm:cxn modelId="{0A8B1C1A-AFAE-4D6D-AB4B-533DE4ABF1AE}" type="presParOf" srcId="{A8171243-FADC-4A42-8FA1-8A25BB1E4744}" destId="{DCFDD058-D148-4B24-8519-BCA5C8C324B2}" srcOrd="4" destOrd="0" presId="urn:microsoft.com/office/officeart/2008/layout/HorizontalMultiLevelHierarchy"/>
    <dgm:cxn modelId="{1748ACE1-083C-478C-B95B-6572A4FE70C8}" type="presParOf" srcId="{DCFDD058-D148-4B24-8519-BCA5C8C324B2}" destId="{1E76CA17-F159-46D3-A1C6-94A3FBCC53A1}" srcOrd="0" destOrd="0" presId="urn:microsoft.com/office/officeart/2008/layout/HorizontalMultiLevelHierarchy"/>
    <dgm:cxn modelId="{7B9B73A9-8E36-46C4-B26E-50BA7DD3F5D3}" type="presParOf" srcId="{A8171243-FADC-4A42-8FA1-8A25BB1E4744}" destId="{83304D08-68DC-41A6-933F-CDE3F2584461}" srcOrd="5" destOrd="0" presId="urn:microsoft.com/office/officeart/2008/layout/HorizontalMultiLevelHierarchy"/>
    <dgm:cxn modelId="{A9A704E2-7242-444B-A1C8-28DB249D79CA}" type="presParOf" srcId="{83304D08-68DC-41A6-933F-CDE3F2584461}" destId="{64C4139C-052E-4442-865D-10489B96C7DE}" srcOrd="0" destOrd="0" presId="urn:microsoft.com/office/officeart/2008/layout/HorizontalMultiLevelHierarchy"/>
    <dgm:cxn modelId="{EE70F6A0-3E7F-40BD-B5BD-D60EAEFFAAD4}" type="presParOf" srcId="{83304D08-68DC-41A6-933F-CDE3F2584461}" destId="{C9F66D8A-FB06-4B6B-96E2-BFDF38E35D7F}" srcOrd="1" destOrd="0" presId="urn:microsoft.com/office/officeart/2008/layout/HorizontalMultiLevelHierarchy"/>
    <dgm:cxn modelId="{A8B2901B-0D9B-4A38-9E2D-A8F421C63F5F}" type="presParOf" srcId="{A8171243-FADC-4A42-8FA1-8A25BB1E4744}" destId="{9BEBF89B-E4C2-4CD2-A55E-A52DA46BF27A}" srcOrd="6" destOrd="0" presId="urn:microsoft.com/office/officeart/2008/layout/HorizontalMultiLevelHierarchy"/>
    <dgm:cxn modelId="{E63FC89D-4437-4441-B051-40FD33A6759E}" type="presParOf" srcId="{9BEBF89B-E4C2-4CD2-A55E-A52DA46BF27A}" destId="{9F227DC5-C3E0-41A8-BA57-4755A8FB8A77}" srcOrd="0" destOrd="0" presId="urn:microsoft.com/office/officeart/2008/layout/HorizontalMultiLevelHierarchy"/>
    <dgm:cxn modelId="{39FC8666-461B-4E9D-9082-76DF5B84123B}" type="presParOf" srcId="{A8171243-FADC-4A42-8FA1-8A25BB1E4744}" destId="{1D2EAC3F-C598-4A8D-A1E8-A8B391AE1B58}" srcOrd="7" destOrd="0" presId="urn:microsoft.com/office/officeart/2008/layout/HorizontalMultiLevelHierarchy"/>
    <dgm:cxn modelId="{CD799D51-7EC3-4371-8617-139E630C8821}" type="presParOf" srcId="{1D2EAC3F-C598-4A8D-A1E8-A8B391AE1B58}" destId="{EB612E7A-C90E-48FF-B49D-6D032AC7A4C0}" srcOrd="0" destOrd="0" presId="urn:microsoft.com/office/officeart/2008/layout/HorizontalMultiLevelHierarchy"/>
    <dgm:cxn modelId="{7D9E2571-45D7-4028-BE41-875C80E4DAE3}" type="presParOf" srcId="{1D2EAC3F-C598-4A8D-A1E8-A8B391AE1B58}" destId="{7FABBE80-2C4A-4F3F-AA94-EE3D141DD556}" srcOrd="1" destOrd="0" presId="urn:microsoft.com/office/officeart/2008/layout/HorizontalMultiLevelHierarchy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25CE18-2048-4F56-9DBA-151E8DEE560E}">
      <dsp:nvSpPr>
        <dsp:cNvPr id="0" name=""/>
        <dsp:cNvSpPr/>
      </dsp:nvSpPr>
      <dsp:spPr>
        <a:xfrm>
          <a:off x="252412" y="748"/>
          <a:ext cx="1747242" cy="1048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চলকের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252412" y="748"/>
        <a:ext cx="1747242" cy="1048345"/>
      </dsp:txXfrm>
    </dsp:sp>
    <dsp:sp modelId="{21658CCF-C89A-4852-9F30-FAA982B64ECE}">
      <dsp:nvSpPr>
        <dsp:cNvPr id="0" name=""/>
        <dsp:cNvSpPr/>
      </dsp:nvSpPr>
      <dsp:spPr>
        <a:xfrm>
          <a:off x="2174378" y="748"/>
          <a:ext cx="1747242" cy="1048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একঘাত</a:t>
          </a:r>
          <a:endParaRPr lang="en-US" sz="3200" kern="1200" dirty="0" smtClean="0">
            <a:latin typeface="NikoshBAN" pitchFamily="2" charset="0"/>
            <a:cs typeface="NikoshBAN" pitchFamily="2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বিশিষ্ট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2174378" y="748"/>
        <a:ext cx="1747242" cy="1048345"/>
      </dsp:txXfrm>
    </dsp:sp>
    <dsp:sp modelId="{423D01D0-A5D8-4380-B6AB-FB9C635E2CC4}">
      <dsp:nvSpPr>
        <dsp:cNvPr id="0" name=""/>
        <dsp:cNvSpPr/>
      </dsp:nvSpPr>
      <dsp:spPr>
        <a:xfrm>
          <a:off x="4096345" y="748"/>
          <a:ext cx="1747242" cy="1048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সমীকরণ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4096345" y="748"/>
        <a:ext cx="1747242" cy="1048345"/>
      </dsp:txXfrm>
    </dsp:sp>
    <dsp:sp modelId="{505B09EB-BB51-4503-9FC6-159EB1BA669F}">
      <dsp:nvSpPr>
        <dsp:cNvPr id="0" name=""/>
        <dsp:cNvSpPr/>
      </dsp:nvSpPr>
      <dsp:spPr>
        <a:xfrm>
          <a:off x="2174378" y="1223818"/>
          <a:ext cx="1747242" cy="1048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সরল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সমীকরণ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2174378" y="1223818"/>
        <a:ext cx="1747242" cy="10483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EBF89B-E4C2-4CD2-A55E-A52DA46BF27A}">
      <dsp:nvSpPr>
        <dsp:cNvPr id="0" name=""/>
        <dsp:cNvSpPr/>
      </dsp:nvSpPr>
      <dsp:spPr>
        <a:xfrm>
          <a:off x="1862319" y="2895600"/>
          <a:ext cx="721815" cy="20631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0907" y="0"/>
              </a:lnTo>
              <a:lnTo>
                <a:pt x="360907" y="2063115"/>
              </a:lnTo>
              <a:lnTo>
                <a:pt x="721815" y="20631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168583" y="3872513"/>
        <a:ext cx="109287" cy="109287"/>
      </dsp:txXfrm>
    </dsp:sp>
    <dsp:sp modelId="{DCFDD058-D148-4B24-8519-BCA5C8C324B2}">
      <dsp:nvSpPr>
        <dsp:cNvPr id="0" name=""/>
        <dsp:cNvSpPr/>
      </dsp:nvSpPr>
      <dsp:spPr>
        <a:xfrm>
          <a:off x="1862319" y="2895600"/>
          <a:ext cx="721815" cy="687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0907" y="0"/>
              </a:lnTo>
              <a:lnTo>
                <a:pt x="360907" y="687705"/>
              </a:lnTo>
              <a:lnTo>
                <a:pt x="721815" y="6877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98303" y="3214528"/>
        <a:ext cx="49848" cy="49848"/>
      </dsp:txXfrm>
    </dsp:sp>
    <dsp:sp modelId="{ABFDFCFE-3FED-4AC5-9341-29F86D54A116}">
      <dsp:nvSpPr>
        <dsp:cNvPr id="0" name=""/>
        <dsp:cNvSpPr/>
      </dsp:nvSpPr>
      <dsp:spPr>
        <a:xfrm>
          <a:off x="1862319" y="2207895"/>
          <a:ext cx="721815" cy="687705"/>
        </a:xfrm>
        <a:custGeom>
          <a:avLst/>
          <a:gdLst/>
          <a:ahLst/>
          <a:cxnLst/>
          <a:rect l="0" t="0" r="0" b="0"/>
          <a:pathLst>
            <a:path>
              <a:moveTo>
                <a:pt x="0" y="687705"/>
              </a:moveTo>
              <a:lnTo>
                <a:pt x="360907" y="687705"/>
              </a:lnTo>
              <a:lnTo>
                <a:pt x="360907" y="0"/>
              </a:lnTo>
              <a:lnTo>
                <a:pt x="72181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98303" y="2526823"/>
        <a:ext cx="49848" cy="49848"/>
      </dsp:txXfrm>
    </dsp:sp>
    <dsp:sp modelId="{4B1BB6DC-4B35-4180-A5AB-8103968EBB9A}">
      <dsp:nvSpPr>
        <dsp:cNvPr id="0" name=""/>
        <dsp:cNvSpPr/>
      </dsp:nvSpPr>
      <dsp:spPr>
        <a:xfrm>
          <a:off x="1862319" y="832484"/>
          <a:ext cx="721815" cy="2063115"/>
        </a:xfrm>
        <a:custGeom>
          <a:avLst/>
          <a:gdLst/>
          <a:ahLst/>
          <a:cxnLst/>
          <a:rect l="0" t="0" r="0" b="0"/>
          <a:pathLst>
            <a:path>
              <a:moveTo>
                <a:pt x="0" y="2063115"/>
              </a:moveTo>
              <a:lnTo>
                <a:pt x="360907" y="2063115"/>
              </a:lnTo>
              <a:lnTo>
                <a:pt x="360907" y="0"/>
              </a:lnTo>
              <a:lnTo>
                <a:pt x="72181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168583" y="1809398"/>
        <a:ext cx="109287" cy="109287"/>
      </dsp:txXfrm>
    </dsp:sp>
    <dsp:sp modelId="{A19DC8C0-9F9A-4C2B-9A78-1FB39B7BEE31}">
      <dsp:nvSpPr>
        <dsp:cNvPr id="0" name=""/>
        <dsp:cNvSpPr/>
      </dsp:nvSpPr>
      <dsp:spPr>
        <a:xfrm rot="16200000">
          <a:off x="-1583444" y="2345436"/>
          <a:ext cx="5791200" cy="110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>
              <a:latin typeface="NikoshBAN" pitchFamily="2" charset="0"/>
              <a:cs typeface="NikoshBAN" pitchFamily="2" charset="0"/>
            </a:rPr>
            <a:t>সমিকরণ</a:t>
          </a:r>
          <a:r>
            <a:rPr lang="en-US" sz="41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100" kern="1200" dirty="0" err="1" smtClean="0">
              <a:latin typeface="NikoshBAN" pitchFamily="2" charset="0"/>
              <a:cs typeface="NikoshBAN" pitchFamily="2" charset="0"/>
            </a:rPr>
            <a:t>সমাধানের</a:t>
          </a:r>
          <a:r>
            <a:rPr lang="en-US" sz="41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100" kern="1200" dirty="0" err="1" smtClean="0">
              <a:latin typeface="NikoshBAN" pitchFamily="2" charset="0"/>
              <a:cs typeface="NikoshBAN" pitchFamily="2" charset="0"/>
            </a:rPr>
            <a:t>চারটি</a:t>
          </a:r>
          <a:r>
            <a:rPr lang="en-US" sz="41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100" kern="1200" dirty="0" err="1" smtClean="0">
              <a:latin typeface="NikoshBAN" pitchFamily="2" charset="0"/>
              <a:cs typeface="NikoshBAN" pitchFamily="2" charset="0"/>
            </a:rPr>
            <a:t>স্বতঃসিদ্ধ</a:t>
          </a:r>
          <a:endParaRPr lang="en-US" sz="4100" kern="1200" dirty="0">
            <a:latin typeface="NikoshBAN" pitchFamily="2" charset="0"/>
            <a:cs typeface="NikoshBAN" pitchFamily="2" charset="0"/>
          </a:endParaRPr>
        </a:p>
      </dsp:txBody>
      <dsp:txXfrm>
        <a:off x="-1583444" y="2345436"/>
        <a:ext cx="5791200" cy="1100328"/>
      </dsp:txXfrm>
    </dsp:sp>
    <dsp:sp modelId="{E6100A3D-C1FF-464D-B2B4-D5FAE69FF05A}">
      <dsp:nvSpPr>
        <dsp:cNvPr id="0" name=""/>
        <dsp:cNvSpPr/>
      </dsp:nvSpPr>
      <dsp:spPr>
        <a:xfrm>
          <a:off x="2584134" y="282320"/>
          <a:ext cx="5548232" cy="110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১।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একই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রাশি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যোগ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করা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হবে</a:t>
          </a:r>
          <a:endParaRPr lang="en-US" sz="3600" kern="1200" dirty="0"/>
        </a:p>
      </dsp:txBody>
      <dsp:txXfrm>
        <a:off x="2584134" y="282320"/>
        <a:ext cx="5548232" cy="1100328"/>
      </dsp:txXfrm>
    </dsp:sp>
    <dsp:sp modelId="{FAFD5E98-C570-4358-8B4E-827FF2565A1C}">
      <dsp:nvSpPr>
        <dsp:cNvPr id="0" name=""/>
        <dsp:cNvSpPr/>
      </dsp:nvSpPr>
      <dsp:spPr>
        <a:xfrm>
          <a:off x="2584134" y="1657730"/>
          <a:ext cx="5569237" cy="110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২।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প্রত্যেকটি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থেকে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একই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রাশি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বিয়োগ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করা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হবে</a:t>
          </a:r>
          <a:endParaRPr lang="en-US" sz="3600" kern="1200" dirty="0"/>
        </a:p>
      </dsp:txBody>
      <dsp:txXfrm>
        <a:off x="2584134" y="1657730"/>
        <a:ext cx="5569237" cy="1100328"/>
      </dsp:txXfrm>
    </dsp:sp>
    <dsp:sp modelId="{64C4139C-052E-4442-865D-10489B96C7DE}">
      <dsp:nvSpPr>
        <dsp:cNvPr id="0" name=""/>
        <dsp:cNvSpPr/>
      </dsp:nvSpPr>
      <dsp:spPr>
        <a:xfrm>
          <a:off x="2584134" y="3033141"/>
          <a:ext cx="5569273" cy="110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৩।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প্রত্যেকটিকে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একই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রাশি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দ্বারা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গুণ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করা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হবে</a:t>
          </a:r>
          <a:endParaRPr lang="en-US" sz="3600" kern="1200" dirty="0"/>
        </a:p>
      </dsp:txBody>
      <dsp:txXfrm>
        <a:off x="2584134" y="3033141"/>
        <a:ext cx="5569273" cy="1100328"/>
      </dsp:txXfrm>
    </dsp:sp>
    <dsp:sp modelId="{EB612E7A-C90E-48FF-B49D-6D032AC7A4C0}">
      <dsp:nvSpPr>
        <dsp:cNvPr id="0" name=""/>
        <dsp:cNvSpPr/>
      </dsp:nvSpPr>
      <dsp:spPr>
        <a:xfrm>
          <a:off x="2584134" y="4408551"/>
          <a:ext cx="5569273" cy="110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৪।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প্রত্যেকটিকে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একই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রাশি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দ্বারা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ভাগ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করা</a:t>
          </a:r>
          <a:r>
            <a:rPr lang="en-US" sz="36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হবে,c≈0</a:t>
          </a:r>
          <a:endParaRPr lang="en-US" sz="3600" kern="1200" dirty="0"/>
        </a:p>
      </dsp:txBody>
      <dsp:txXfrm>
        <a:off x="2584134" y="4408551"/>
        <a:ext cx="5569273" cy="1100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263598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5334000"/>
            <a:ext cx="502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</a:rPr>
              <a:t>সবাইকে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আজকের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পাঠে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অভিনন্দন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600200"/>
            <a:ext cx="868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   a          =        b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3048000"/>
            <a:ext cx="23622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বামপক্ষ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Up Arrow 3"/>
          <p:cNvSpPr/>
          <p:nvPr/>
        </p:nvSpPr>
        <p:spPr>
          <a:xfrm>
            <a:off x="2209800" y="2362200"/>
            <a:ext cx="5334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29200" y="3048000"/>
            <a:ext cx="3581399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ডানপক্ষ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6553200" y="2362200"/>
            <a:ext cx="5334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58346" y="1923365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81200" y="16836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72646" y="16836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+ 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4419600"/>
            <a:ext cx="86868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উভয়পক্ষ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হবে-যখন-সমীকরণের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পাশে</a:t>
            </a:r>
            <a:endParaRPr lang="en-US" sz="4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হবে</a:t>
            </a: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151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600200"/>
            <a:ext cx="868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   a          =        b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16836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- 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72646" y="16836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1295400" y="2590800"/>
            <a:ext cx="5334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5631873" y="2590800"/>
            <a:ext cx="5334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3330714"/>
            <a:ext cx="23622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বামপক্ষ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1273" y="3330714"/>
            <a:ext cx="23622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ডানপক্ষ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4419600"/>
            <a:ext cx="8686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উভয়পক্ষ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হবে-যখন-সমীকরণের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পাশে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প্রত্যেকটি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বিয়োগ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হবে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840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600200"/>
            <a:ext cx="868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   a          =        b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16836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72646" y="16836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1295400" y="2590800"/>
            <a:ext cx="5334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5631873" y="2590800"/>
            <a:ext cx="5334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3330714"/>
            <a:ext cx="23622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বামপক্ষ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1273" y="3330714"/>
            <a:ext cx="23622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ডানপক্ষ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4419600"/>
            <a:ext cx="86868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উভয়পক্ষ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হবে-যখন-সমীকরণের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পাশে</a:t>
            </a:r>
            <a:endParaRPr lang="en-US" sz="4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প্রত্যেকটিকে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হবে</a:t>
            </a: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888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600200"/>
            <a:ext cx="868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   a          =        b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16836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÷ 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72646" y="16836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÷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1295400" y="2590800"/>
            <a:ext cx="5334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5631873" y="2590800"/>
            <a:ext cx="5334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3330714"/>
            <a:ext cx="23622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বামপক্ষ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1273" y="3330714"/>
            <a:ext cx="23622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ডানপক্ষ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4419600"/>
            <a:ext cx="8686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উভয়পক্ষ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হবে-যখন-সমীকরণের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পাশে</a:t>
            </a:r>
            <a:endParaRPr lang="en-US" sz="4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প্রত্যেকটিকে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হবে,c≈0</a:t>
            </a: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395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4254935544"/>
              </p:ext>
            </p:extLst>
          </p:nvPr>
        </p:nvGraphicFramePr>
        <p:xfrm>
          <a:off x="228600" y="838200"/>
          <a:ext cx="8915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1524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উভয়পক্ষ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হবে-যখন-সমীকরণের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পাশে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95358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1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x-8=18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সমীকরণটির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করি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695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28600"/>
            <a:ext cx="472440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514600"/>
            <a:ext cx="8763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বন্ধু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বন্ধুকে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জানাবে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গত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ঈদের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সালামী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খরচ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অবশিষ্ট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বন্ধু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গঠনের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বন্ধুর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সালামী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উঠেছিল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316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304800"/>
            <a:ext cx="4724400" cy="1446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বলি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209800"/>
            <a:ext cx="8763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চলক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Y+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3=10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সমীকরণে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চলক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সমাধানের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স্বতঃসিদ্ধটি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931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28600"/>
            <a:ext cx="6781800" cy="1446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286000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স্বতঃসিদ্ধ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চারটির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প্রত্যেকটির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69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4"/>
            <a:ext cx="9149892" cy="68535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1914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90600"/>
            <a:ext cx="5257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dirty="0" smtClean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91145" y="152400"/>
            <a:ext cx="54864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371600"/>
            <a:ext cx="4953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C00000"/>
                </a:solidFill>
              </a:rPr>
              <a:t>আব্দুর রাজ্জাক রুবেল</a:t>
            </a:r>
          </a:p>
          <a:p>
            <a:r>
              <a:rPr lang="bn-BD" dirty="0" smtClean="0"/>
              <a:t>        </a:t>
            </a:r>
            <a:r>
              <a:rPr lang="bn-BD" sz="2800" dirty="0" smtClean="0">
                <a:solidFill>
                  <a:schemeClr val="accent6">
                    <a:lumMod val="50000"/>
                  </a:schemeClr>
                </a:solidFill>
              </a:rPr>
              <a:t>সহকারী শিক্ষক(গণিত</a:t>
            </a:r>
            <a:r>
              <a:rPr lang="bn-BD" sz="2800" dirty="0" smtClean="0"/>
              <a:t>)</a:t>
            </a:r>
          </a:p>
          <a:p>
            <a:r>
              <a:rPr lang="bn-BD" sz="2000" dirty="0" smtClean="0"/>
              <a:t>আলহাজ্ব সমসের উদ্দিন উচ্চ বিদ্যালয়,</a:t>
            </a:r>
          </a:p>
          <a:p>
            <a:r>
              <a:rPr lang="bn-BD" sz="2400" dirty="0" smtClean="0"/>
              <a:t>     হাতীবান্ধা, লালমনিরহাট।</a:t>
            </a:r>
          </a:p>
          <a:p>
            <a:r>
              <a:rPr lang="bn-BD" sz="2400" dirty="0" smtClean="0">
                <a:solidFill>
                  <a:srgbClr val="FF0000"/>
                </a:solidFill>
              </a:rPr>
              <a:t>ফোনঃ০১৭১৪৮৬১৮৩২</a:t>
            </a:r>
          </a:p>
          <a:p>
            <a:r>
              <a:rPr lang="bn-BD" sz="2400" dirty="0" smtClean="0">
                <a:solidFill>
                  <a:srgbClr val="C00000"/>
                </a:solidFill>
              </a:rPr>
              <a:t>Email: razzaquq832@gmail.com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5" name="Picture 4" descr="Screenshot_2020-03-24-22-21-26-648_com.miui.galle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914400"/>
            <a:ext cx="2438400" cy="4876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9308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457200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পাঠ</a:t>
            </a:r>
            <a:r>
              <a:rPr lang="en-US" sz="4400" dirty="0" smtClean="0"/>
              <a:t> </a:t>
            </a:r>
            <a:r>
              <a:rPr lang="en-US" sz="4400" dirty="0" err="1" smtClean="0"/>
              <a:t>পরিচিতি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828800"/>
            <a:ext cx="5715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বিষয়ঃগণিত</a:t>
            </a:r>
            <a:endParaRPr lang="en-US" sz="3200" dirty="0" smtClean="0"/>
          </a:p>
          <a:p>
            <a:r>
              <a:rPr lang="en-US" sz="3200" dirty="0" err="1" smtClean="0"/>
              <a:t>শ্রেণিঃষষ্ঠ</a:t>
            </a:r>
            <a:endParaRPr lang="en-US" sz="3200" dirty="0" smtClean="0"/>
          </a:p>
          <a:p>
            <a:r>
              <a:rPr lang="en-US" sz="3200" dirty="0" err="1" smtClean="0"/>
              <a:t>অধ্যায়ঃপা</a:t>
            </a:r>
            <a:r>
              <a:rPr lang="bn-BD" sz="3200" dirty="0" smtClean="0"/>
              <a:t>ঁচ(সরল সহসমীকরণ )</a:t>
            </a:r>
          </a:p>
          <a:p>
            <a:r>
              <a:rPr lang="bn-BD" sz="3200" dirty="0" smtClean="0"/>
              <a:t>আলোচ্য বিষয়ঃসমীকরণ ও চলক</a:t>
            </a:r>
          </a:p>
          <a:p>
            <a:r>
              <a:rPr lang="bn-BD" sz="3200" dirty="0" smtClean="0"/>
              <a:t>তারিখঃ২৭/০৬/২০২০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4345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1" y="412566"/>
            <a:ext cx="3782289" cy="27955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0" y="1296025"/>
            <a:ext cx="53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FF0000"/>
                </a:solidFill>
              </a:rPr>
              <a:t>−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691" y="412566"/>
            <a:ext cx="3275147" cy="27955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63129" y="1511468"/>
            <a:ext cx="15808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</a:rPr>
              <a:t>= 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934361"/>
            <a:ext cx="106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29000" y="3915251"/>
            <a:ext cx="6477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FF0000"/>
                </a:solidFill>
              </a:rPr>
              <a:t>−</a:t>
            </a:r>
            <a:endParaRPr lang="en-US" sz="4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3934361"/>
            <a:ext cx="152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</a:rPr>
              <a:t>8</a:t>
            </a: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05601" y="3887450"/>
            <a:ext cx="22859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chemeClr val="accent6">
                    <a:lumMod val="50000"/>
                  </a:schemeClr>
                </a:solidFill>
              </a:rPr>
              <a:t>=</a:t>
            </a:r>
            <a:r>
              <a:rPr lang="en-US" sz="6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8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en-US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635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8100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96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286000"/>
            <a:ext cx="8686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চলক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914400" indent="-914400">
              <a:buFont typeface="+mj-lt"/>
              <a:buAutoNum type="arabicPeriod"/>
            </a:pP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31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1" y="412566"/>
            <a:ext cx="3782289" cy="279554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810000" y="1296025"/>
            <a:ext cx="53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FF0000"/>
                </a:solidFill>
              </a:rPr>
              <a:t>−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691" y="412566"/>
            <a:ext cx="3275147" cy="279554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563129" y="1511468"/>
            <a:ext cx="15808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</a:rPr>
              <a:t>= 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5455" y="3076720"/>
            <a:ext cx="106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95700" y="3076720"/>
            <a:ext cx="6477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FF0000"/>
                </a:solidFill>
              </a:rPr>
              <a:t>−</a:t>
            </a:r>
            <a:endParaRPr lang="en-US" sz="4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3248561"/>
            <a:ext cx="152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</a:rPr>
              <a:t>8</a:t>
            </a: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05601" y="3208115"/>
            <a:ext cx="22859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chemeClr val="accent6">
                    <a:lumMod val="50000"/>
                  </a:schemeClr>
                </a:solidFill>
              </a:rPr>
              <a:t>=</a:t>
            </a:r>
            <a:r>
              <a:rPr lang="en-US" sz="6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8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en-US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5095237"/>
            <a:ext cx="26670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অজানা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Up Arrow 11"/>
          <p:cNvSpPr/>
          <p:nvPr/>
        </p:nvSpPr>
        <p:spPr>
          <a:xfrm>
            <a:off x="1433946" y="4239422"/>
            <a:ext cx="685800" cy="830485"/>
          </a:xfrm>
          <a:prstGeom prst="up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3810000" y="4267200"/>
            <a:ext cx="685800" cy="830485"/>
          </a:xfrm>
          <a:prstGeom prst="up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6781800" y="4267200"/>
            <a:ext cx="685800" cy="830485"/>
          </a:xfrm>
          <a:prstGeom prst="up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124200" y="5029200"/>
            <a:ext cx="26670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3600" y="5080319"/>
            <a:ext cx="26670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19746" y="6088559"/>
            <a:ext cx="428105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516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28600"/>
            <a:ext cx="5181600" cy="1446550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চলক</a:t>
            </a:r>
            <a:endParaRPr lang="en-US" sz="8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5855" y="1548793"/>
            <a:ext cx="106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1447800"/>
            <a:ext cx="6477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FF0000"/>
                </a:solidFill>
              </a:rPr>
              <a:t>−</a:t>
            </a:r>
            <a:endParaRPr lang="en-US" sz="4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1600200"/>
            <a:ext cx="152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</a:rPr>
              <a:t>8</a:t>
            </a: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1" y="1524000"/>
            <a:ext cx="22859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chemeClr val="accent6">
                    <a:lumMod val="50000"/>
                  </a:schemeClr>
                </a:solidFill>
              </a:rPr>
              <a:t>=</a:t>
            </a:r>
            <a:r>
              <a:rPr lang="en-US" sz="6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8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en-US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27" y="2705977"/>
            <a:ext cx="26670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অজানা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6928" y="4441861"/>
            <a:ext cx="31242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পরিবর্তনশীল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</a:t>
            </a:r>
            <a:endParaRPr lang="en-US" sz="2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Down Arrow 22"/>
          <p:cNvSpPr/>
          <p:nvPr/>
        </p:nvSpPr>
        <p:spPr>
          <a:xfrm>
            <a:off x="775855" y="3534250"/>
            <a:ext cx="990600" cy="8799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838200" y="4953000"/>
            <a:ext cx="990600" cy="8799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-6928" y="5867400"/>
            <a:ext cx="27432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চলক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785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52400"/>
            <a:ext cx="5181600" cy="769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4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সমীকরণ</a:t>
            </a:r>
            <a:endParaRPr lang="en-US" sz="44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3188088"/>
            <a:ext cx="556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সমীকরণে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চলক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X-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ঘাত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5855" y="1548793"/>
            <a:ext cx="106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1447800"/>
            <a:ext cx="6477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FF0000"/>
                </a:solidFill>
              </a:rPr>
              <a:t>−</a:t>
            </a:r>
            <a:endParaRPr lang="en-US" sz="4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1600200"/>
            <a:ext cx="152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</a:rPr>
              <a:t>8</a:t>
            </a: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1" y="1524000"/>
            <a:ext cx="22859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chemeClr val="accent6">
                    <a:lumMod val="50000"/>
                  </a:schemeClr>
                </a:solidFill>
              </a:rPr>
              <a:t>=</a:t>
            </a:r>
            <a:r>
              <a:rPr lang="en-US" sz="6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8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en-US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2200" y="3171349"/>
            <a:ext cx="106680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60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="" xmlns:p14="http://schemas.microsoft.com/office/powerpoint/2010/main" val="2298378433"/>
              </p:ext>
            </p:extLst>
          </p:nvPr>
        </p:nvGraphicFramePr>
        <p:xfrm>
          <a:off x="381000" y="4114800"/>
          <a:ext cx="87630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1874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Graphic spid="10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304801"/>
            <a:ext cx="6248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গঠন</a:t>
            </a:r>
            <a:endParaRPr lang="en-US" sz="4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1242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শিক্ষার্থীদের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আগ্রহী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বোর্ডে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এসে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চলক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X,Y ও Z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493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377</Words>
  <Application>Microsoft Office PowerPoint</Application>
  <PresentationFormat>On-screen Show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</dc:creator>
  <cp:lastModifiedBy>Taiyeba</cp:lastModifiedBy>
  <cp:revision>91</cp:revision>
  <dcterms:created xsi:type="dcterms:W3CDTF">2006-08-16T00:00:00Z</dcterms:created>
  <dcterms:modified xsi:type="dcterms:W3CDTF">2020-06-27T03:06:54Z</dcterms:modified>
</cp:coreProperties>
</file>