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78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C560-F56E-4AE9-9956-76E9F20D8CBC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94C-3919-4913-BC49-0092854E7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0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C560-F56E-4AE9-9956-76E9F20D8CBC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94C-3919-4913-BC49-0092854E7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69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C560-F56E-4AE9-9956-76E9F20D8CBC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94C-3919-4913-BC49-0092854E7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3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C560-F56E-4AE9-9956-76E9F20D8CBC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94C-3919-4913-BC49-0092854E7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8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C560-F56E-4AE9-9956-76E9F20D8CBC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94C-3919-4913-BC49-0092854E7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7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C560-F56E-4AE9-9956-76E9F20D8CBC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94C-3919-4913-BC49-0092854E7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43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C560-F56E-4AE9-9956-76E9F20D8CBC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94C-3919-4913-BC49-0092854E7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5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C560-F56E-4AE9-9956-76E9F20D8CBC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94C-3919-4913-BC49-0092854E7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48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7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9906000" cy="6858000"/>
          </a:xfrm>
          <a:prstGeom prst="frame">
            <a:avLst>
              <a:gd name="adj1" fmla="val 115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08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C560-F56E-4AE9-9956-76E9F20D8CBC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94C-3919-4913-BC49-0092854E7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2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C560-F56E-4AE9-9956-76E9F20D8CBC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94C-3919-4913-BC49-0092854E7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7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CC560-F56E-4AE9-9956-76E9F20D8CBC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F994C-3919-4913-BC49-0092854E7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F3944CB-ECB1-460B-AF26-44305B566D07}"/>
              </a:ext>
            </a:extLst>
          </p:cNvPr>
          <p:cNvSpPr txBox="1"/>
          <p:nvPr/>
        </p:nvSpPr>
        <p:spPr>
          <a:xfrm>
            <a:off x="1397953" y="1269507"/>
            <a:ext cx="7110094" cy="3046988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Elephant" panose="02020904090505020303" pitchFamily="18" charset="0"/>
              </a:rPr>
              <a:t> </a:t>
            </a:r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roadway" panose="04040905080B02020502" pitchFamily="82" charset="0"/>
              </a:rPr>
              <a:t>M</a:t>
            </a:r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roadway" panose="04040905080B02020502" pitchFamily="82" charset="0"/>
              </a:rPr>
              <a:t>o</a:t>
            </a:r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roadway" panose="04040905080B02020502" pitchFamily="82" charset="0"/>
              </a:rPr>
              <a:t>st</a:t>
            </a:r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Elephant" panose="02020904090505020303" pitchFamily="18" charset="0"/>
              </a:rPr>
              <a:t> </a:t>
            </a:r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roadway" panose="04040905080B02020502" pitchFamily="82" charset="0"/>
              </a:rPr>
              <a:t>Welc</a:t>
            </a:r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8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roadway" panose="04040905080B02020502" pitchFamily="82" charset="0"/>
              </a:rPr>
              <a:t>o</a:t>
            </a:r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roadway" panose="04040905080B02020502" pitchFamily="82" charset="0"/>
              </a:rPr>
              <a:t>me </a:t>
            </a:r>
          </a:p>
        </p:txBody>
      </p:sp>
      <p:pic>
        <p:nvPicPr>
          <p:cNvPr id="19" name="Picture 2" descr="E:\content picture&amp;videos\fd4948865f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572000" y="0"/>
            <a:ext cx="533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E:\content picture&amp;videos\fd4948865f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0" y="0"/>
            <a:ext cx="533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70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929" y="609601"/>
            <a:ext cx="4453543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i="1" u="heavy" dirty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T</a:t>
            </a:r>
            <a:r>
              <a:rPr lang="en-US" sz="3200" b="1" i="1" u="heavy" dirty="0">
                <a:latin typeface="NikoshBAN" pitchFamily="2" charset="0"/>
                <a:cs typeface="NikoshBAN" pitchFamily="2" charset="0"/>
              </a:rPr>
              <a:t>eacher’s Identity</a:t>
            </a: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338386" y="3708986"/>
            <a:ext cx="4290652" cy="246321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Assistant Teacher</a:t>
            </a:r>
            <a:endParaRPr lang="bn-BD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Chonditure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Govt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Primary School ,</a:t>
            </a:r>
            <a:endParaRPr lang="bn-BD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Sunamgonj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sadar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53004" y="2610576"/>
            <a:ext cx="3889991" cy="802647"/>
          </a:xfrm>
          <a:prstGeom prst="roundRect">
            <a:avLst>
              <a:gd name="adj" fmla="val 16667"/>
            </a:avLst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Sanjit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Bhattacharjee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13" y="100012"/>
            <a:ext cx="4329111" cy="67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31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="" xmlns:a16="http://schemas.microsoft.com/office/drawing/2014/main" id="{17BDFC11-0D48-4DD3-949B-EAF26B1D1723}"/>
              </a:ext>
            </a:extLst>
          </p:cNvPr>
          <p:cNvSpPr txBox="1">
            <a:spLocks/>
          </p:cNvSpPr>
          <p:nvPr/>
        </p:nvSpPr>
        <p:spPr>
          <a:xfrm>
            <a:off x="4769895" y="2463421"/>
            <a:ext cx="4188369" cy="24895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 : Five</a:t>
            </a:r>
            <a:endParaRPr lang="bn-BD" sz="3200" b="1" i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Subject : English</a:t>
            </a:r>
            <a:endParaRPr lang="bn-BD" sz="3200" b="1" i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Unit :  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endParaRPr lang="bn-BD" sz="3200" b="1" i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Lesson 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1-2 A</a:t>
            </a:r>
            <a:endParaRPr lang="en-US" sz="3200" b="1" i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E2849F8D-E5FE-4029-900F-BC103C255F02}"/>
              </a:ext>
            </a:extLst>
          </p:cNvPr>
          <p:cNvSpPr/>
          <p:nvPr/>
        </p:nvSpPr>
        <p:spPr>
          <a:xfrm>
            <a:off x="533401" y="649069"/>
            <a:ext cx="2997200" cy="1255931"/>
          </a:xfrm>
          <a:prstGeom prst="ellipse">
            <a:avLst/>
          </a:prstGeom>
          <a:solidFill>
            <a:schemeClr val="bg2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L</a:t>
            </a:r>
            <a:r>
              <a:rPr lang="en-US" sz="3200" b="1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esson Identity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495A7A19-A30D-4AEF-9D57-A802FE5E009A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D1DD7985-05A5-46C1-8EF3-902C3D8D7CC5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93C0A5E-3751-4793-9A2C-70089E057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8400"/>
            <a:ext cx="3141581" cy="3733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9906000" cy="6858000"/>
            <a:chOff x="0" y="0"/>
            <a:chExt cx="9124950" cy="68580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8" name="Rectangle 7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i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i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i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i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578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906000" cy="6858000"/>
            <a:chOff x="0" y="0"/>
            <a:chExt cx="912495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380999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8229" y="2896612"/>
            <a:ext cx="866609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1.5.1 read words, phrases and sentences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text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pronunciation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stress and intonation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3.3.1 understand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about  objects around them.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3.4.1 understand statements made by the teacher and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Students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5.1.1 read silently with understanding paragraph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3.1.2 write, words, phrases and sentences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non-cursive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letters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F7107A1F-C241-4842-8369-5CA03923AD98}"/>
              </a:ext>
            </a:extLst>
          </p:cNvPr>
          <p:cNvSpPr/>
          <p:nvPr/>
        </p:nvSpPr>
        <p:spPr>
          <a:xfrm>
            <a:off x="568677" y="572869"/>
            <a:ext cx="2997200" cy="1255931"/>
          </a:xfrm>
          <a:prstGeom prst="ellipse">
            <a:avLst/>
          </a:prstGeom>
          <a:solidFill>
            <a:schemeClr val="bg2"/>
          </a:solidFill>
          <a:ln w="762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earning Outcomes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E199D39-EA6A-4DAC-BD00-8E2EA4ECA2A2}"/>
              </a:ext>
            </a:extLst>
          </p:cNvPr>
          <p:cNvSpPr txBox="1"/>
          <p:nvPr/>
        </p:nvSpPr>
        <p:spPr>
          <a:xfrm>
            <a:off x="2067277" y="2020669"/>
            <a:ext cx="3948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 :</a:t>
            </a:r>
          </a:p>
        </p:txBody>
      </p:sp>
    </p:spTree>
    <p:extLst>
      <p:ext uri="{BB962C8B-B14F-4D97-AF65-F5344CB8AC3E}">
        <p14:creationId xmlns:p14="http://schemas.microsoft.com/office/powerpoint/2010/main" val="3354610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F7107A1F-C241-4842-8369-5CA03923AD98}"/>
              </a:ext>
            </a:extLst>
          </p:cNvPr>
          <p:cNvSpPr/>
          <p:nvPr/>
        </p:nvSpPr>
        <p:spPr>
          <a:xfrm rot="19799247">
            <a:off x="-43176" y="538815"/>
            <a:ext cx="3214992" cy="1255931"/>
          </a:xfrm>
          <a:prstGeom prst="ellipse">
            <a:avLst/>
          </a:prstGeom>
          <a:solidFill>
            <a:schemeClr val="bg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Today`s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lesson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42988" y="2514600"/>
            <a:ext cx="7900987" cy="2362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Life is 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beautiful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59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923" y="739554"/>
            <a:ext cx="83629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It’s a beautiful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spring day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. Maria gets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up early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. She feels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happy. She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knows that it’s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a nice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day because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she puts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her hand on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the glass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of the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window. It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is very warm.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She opens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the window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and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the singing of the birds fills the room. She can smell the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flowers outside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her home. They smell sweet and fresh. After Maria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gets dressed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and has her breakfast, she puts her books in her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bag. She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is ready for school.</a:t>
            </a:r>
          </a:p>
        </p:txBody>
      </p:sp>
    </p:spTree>
    <p:extLst>
      <p:ext uri="{BB962C8B-B14F-4D97-AF65-F5344CB8AC3E}">
        <p14:creationId xmlns:p14="http://schemas.microsoft.com/office/powerpoint/2010/main" val="44277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CAFAAC-464E-45F8-99F7-F89C4100B7F1}"/>
              </a:ext>
            </a:extLst>
          </p:cNvPr>
          <p:cNvSpPr txBox="1"/>
          <p:nvPr/>
        </p:nvSpPr>
        <p:spPr>
          <a:xfrm>
            <a:off x="1500187" y="2524542"/>
            <a:ext cx="6705600" cy="2123658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Spring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Smell,</a:t>
            </a:r>
          </a:p>
          <a:p>
            <a:pPr algn="ctr"/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Dressed, Warm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76287" y="533400"/>
            <a:ext cx="8153400" cy="1295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know the meaning </a:t>
            </a:r>
            <a:endParaRPr lang="en-US" sz="4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words?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00025" y="0"/>
            <a:ext cx="10106025" cy="6858000"/>
            <a:chOff x="-92127" y="0"/>
            <a:chExt cx="9217077" cy="68580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-92127" y="0"/>
              <a:ext cx="473128" cy="685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206740"/>
              </p:ext>
            </p:extLst>
          </p:nvPr>
        </p:nvGraphicFramePr>
        <p:xfrm>
          <a:off x="1081087" y="2524542"/>
          <a:ext cx="7543800" cy="342869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121572"/>
                <a:gridCol w="4422228"/>
              </a:tblGrid>
              <a:tr h="1434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Word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Meaning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28343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Spring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Name of the season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3470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Smell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Flavor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3470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Dressed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Wearing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3470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Warm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Hot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39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226</Words>
  <Application>Microsoft Office PowerPoint</Application>
  <PresentationFormat>A4 Paper (210x297 mm)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Broadway</vt:lpstr>
      <vt:lpstr>Calibri</vt:lpstr>
      <vt:lpstr>Calibri Light</vt:lpstr>
      <vt:lpstr>Elephant</vt:lpstr>
      <vt:lpstr>NikoshBAN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36</cp:revision>
  <dcterms:created xsi:type="dcterms:W3CDTF">2020-02-07T05:35:55Z</dcterms:created>
  <dcterms:modified xsi:type="dcterms:W3CDTF">2020-02-08T07:33:55Z</dcterms:modified>
</cp:coreProperties>
</file>