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AFC19109-B342-4D4A-B1B7-074F6E11B8C6}" type="datetimeFigureOut">
              <a:rPr lang="en-US" smtClean="0"/>
              <a:t>14-Feb-20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2317035D-91D1-4725-95F0-1DED5850DB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4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AFC19109-B342-4D4A-B1B7-074F6E11B8C6}" type="datetimeFigureOut">
              <a:rPr lang="en-US" smtClean="0"/>
              <a:t>14-Feb-20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2317035D-91D1-4725-95F0-1DED5850DB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1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AFC19109-B342-4D4A-B1B7-074F6E11B8C6}" type="datetimeFigureOut">
              <a:rPr lang="en-US" smtClean="0"/>
              <a:t>14-Feb-20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2317035D-91D1-4725-95F0-1DED5850DB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49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AFC19109-B342-4D4A-B1B7-074F6E11B8C6}" type="datetimeFigureOut">
              <a:rPr lang="en-US" smtClean="0"/>
              <a:t>14-Feb-20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2317035D-91D1-4725-95F0-1DED5850DB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850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48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AFC19109-B342-4D4A-B1B7-074F6E11B8C6}" type="datetimeFigureOut">
              <a:rPr lang="en-US" smtClean="0"/>
              <a:t>14-Feb-20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2317035D-91D1-4725-95F0-1DED5850DB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7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AFC19109-B342-4D4A-B1B7-074F6E11B8C6}" type="datetimeFigureOut">
              <a:rPr lang="en-US" smtClean="0"/>
              <a:t>14-Feb-20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2317035D-91D1-4725-95F0-1DED5850DB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2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AFC19109-B342-4D4A-B1B7-074F6E11B8C6}" type="datetimeFigureOut">
              <a:rPr lang="en-US" smtClean="0"/>
              <a:t>14-Feb-20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2317035D-91D1-4725-95F0-1DED5850DB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82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AFC19109-B342-4D4A-B1B7-074F6E11B8C6}" type="datetimeFigureOut">
              <a:rPr lang="en-US" smtClean="0"/>
              <a:t>14-Feb-20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2317035D-91D1-4725-95F0-1DED5850DB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72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AFC19109-B342-4D4A-B1B7-074F6E11B8C6}" type="datetimeFigureOut">
              <a:rPr lang="en-US" smtClean="0"/>
              <a:t>14-Feb-20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2317035D-91D1-4725-95F0-1DED5850DB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1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AFC19109-B342-4D4A-B1B7-074F6E11B8C6}" type="datetimeFigureOut">
              <a:rPr lang="en-US" smtClean="0"/>
              <a:t>14-Feb-20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2317035D-91D1-4725-95F0-1DED5850DB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78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AFC19109-B342-4D4A-B1B7-074F6E11B8C6}" type="datetimeFigureOut">
              <a:rPr lang="en-US" smtClean="0"/>
              <a:t>14-Feb-20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2317035D-91D1-4725-95F0-1DED5850DB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59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mailto:sanjitbhattacharjee95@gmail.co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906000" cy="6858000"/>
          </a:xfrm>
          <a:prstGeom prst="frame">
            <a:avLst>
              <a:gd name="adj1" fmla="val 4685"/>
            </a:avLst>
          </a:prstGeom>
          <a:solidFill>
            <a:schemeClr val="tx1">
              <a:alpha val="10196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16876" y="-94595"/>
            <a:ext cx="7872248" cy="33855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Sanjit</a:t>
            </a:r>
            <a:r>
              <a:rPr lang="en-US" sz="1600" b="0" i="0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Bhattacharjee, Assistant teacher, Conditure  GPS Sunamgonj Sadar, Sunamgonj</a:t>
            </a:r>
            <a:r>
              <a:rPr lang="en-US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95704" y="6598275"/>
            <a:ext cx="7714592" cy="33855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Sanjit</a:t>
            </a:r>
            <a:r>
              <a:rPr lang="en-US" sz="1600" b="0" i="0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Bhattacharjee, Assistant teacher, Conditure  GPS Sunamgonj Sadar, Sunamgonj</a:t>
            </a:r>
            <a:r>
              <a:rPr lang="en-US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 rot="16200000">
            <a:off x="-3049052" y="3116318"/>
            <a:ext cx="6400800" cy="33855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Mobile: 01724-969716 Email- </a:t>
            </a:r>
            <a:r>
              <a:rPr lang="en-US" sz="1600" dirty="0" smtClean="0">
                <a:hlinkClick r:id="rId14"/>
              </a:rPr>
              <a:t>sanjitbhattacharjee95@gmail.com</a:t>
            </a:r>
            <a:r>
              <a:rPr lang="en-US" sz="1600" dirty="0" smtClean="0"/>
              <a:t> 	</a:t>
            </a:r>
            <a:endParaRPr lang="en-US" sz="1600" dirty="0"/>
          </a:p>
        </p:txBody>
      </p:sp>
      <p:sp>
        <p:nvSpPr>
          <p:cNvPr id="13" name="TextBox 12"/>
          <p:cNvSpPr txBox="1"/>
          <p:nvPr userDrawn="1"/>
        </p:nvSpPr>
        <p:spPr>
          <a:xfrm rot="5400000">
            <a:off x="6523431" y="3275082"/>
            <a:ext cx="6400800" cy="33855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 Mobile: 01724-969716 Email- sanjitbhattacharjee95@gmail.com</a:t>
            </a:r>
            <a:endParaRPr lang="en-US" sz="1600" dirty="0"/>
          </a:p>
        </p:txBody>
      </p:sp>
      <p:sp>
        <p:nvSpPr>
          <p:cNvPr id="14" name="L-Shape 13"/>
          <p:cNvSpPr/>
          <p:nvPr userDrawn="1"/>
        </p:nvSpPr>
        <p:spPr>
          <a:xfrm rot="5400000">
            <a:off x="28370" y="-56768"/>
            <a:ext cx="640080" cy="690534"/>
          </a:xfrm>
          <a:prstGeom prst="corner">
            <a:avLst>
              <a:gd name="adj1" fmla="val 40256"/>
              <a:gd name="adj2" fmla="val 4037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-Shape 14"/>
          <p:cNvSpPr/>
          <p:nvPr userDrawn="1"/>
        </p:nvSpPr>
        <p:spPr>
          <a:xfrm rot="16200000">
            <a:off x="9241272" y="6192692"/>
            <a:ext cx="640080" cy="690534"/>
          </a:xfrm>
          <a:prstGeom prst="corner">
            <a:avLst>
              <a:gd name="adj1" fmla="val 40256"/>
              <a:gd name="adj2" fmla="val 4037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L-Shape 15"/>
          <p:cNvSpPr/>
          <p:nvPr userDrawn="1"/>
        </p:nvSpPr>
        <p:spPr>
          <a:xfrm>
            <a:off x="526" y="6161161"/>
            <a:ext cx="640080" cy="690534"/>
          </a:xfrm>
          <a:prstGeom prst="corner">
            <a:avLst>
              <a:gd name="adj1" fmla="val 40256"/>
              <a:gd name="adj2" fmla="val 4037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L-Shape 16"/>
          <p:cNvSpPr/>
          <p:nvPr userDrawn="1"/>
        </p:nvSpPr>
        <p:spPr>
          <a:xfrm rot="10800000">
            <a:off x="9263867" y="-3153"/>
            <a:ext cx="640080" cy="690534"/>
          </a:xfrm>
          <a:prstGeom prst="corner">
            <a:avLst>
              <a:gd name="adj1" fmla="val 40256"/>
              <a:gd name="adj2" fmla="val 4037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33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2596488" y="533400"/>
            <a:ext cx="4114800" cy="914400"/>
          </a:xfrm>
          <a:prstGeom prst="fram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90" y="2368320"/>
            <a:ext cx="6114196" cy="382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4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28760" y="1371600"/>
            <a:ext cx="3018271" cy="2895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1485900" y="349624"/>
            <a:ext cx="6934200" cy="762000"/>
          </a:xfrm>
          <a:prstGeom prst="fram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Which ceremony is this 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5024715" y="4572000"/>
            <a:ext cx="4114800" cy="1828800"/>
          </a:xfrm>
          <a:prstGeom prst="frame">
            <a:avLst>
              <a:gd name="adj1" fmla="val 103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Thank you.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It’s  the  birthday ceremony.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505" y="4061013"/>
            <a:ext cx="3167495" cy="2362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2307" y="1392668"/>
            <a:ext cx="3782786" cy="21183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65603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638300" y="457200"/>
            <a:ext cx="6629400" cy="1143000"/>
          </a:xfrm>
          <a:prstGeom prst="frame">
            <a:avLst>
              <a:gd name="adj1" fmla="val 1988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WORDS MEANINGS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138085"/>
            <a:ext cx="4343400" cy="1754326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Birthday : The date   when a person was born.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926110"/>
            <a:ext cx="4343400" cy="707886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Candle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495800"/>
            <a:ext cx="2895600" cy="195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newborn-baby-care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4694" y="1928865"/>
            <a:ext cx="3944470" cy="1972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86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ticle-2718919-20558E1A00000578-146_638x422.jpg"/>
          <p:cNvPicPr>
            <a:picLocks noChangeAspect="1"/>
          </p:cNvPicPr>
          <p:nvPr/>
        </p:nvPicPr>
        <p:blipFill>
          <a:blip r:embed="rId2" cstate="print"/>
          <a:srcRect l="-59" b="5000"/>
          <a:stretch>
            <a:fillRect/>
          </a:stretch>
        </p:blipFill>
        <p:spPr>
          <a:xfrm>
            <a:off x="591669" y="356461"/>
            <a:ext cx="8763000" cy="44441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439269" y="5105400"/>
            <a:ext cx="89916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Children around the world have fun on this day. Parents ask other children to come and have a party.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9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ys-kids-disabili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942" y="309282"/>
            <a:ext cx="8366116" cy="51206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797858" y="5441577"/>
            <a:ext cx="8321040" cy="10972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They wear new clothes, sing songs , play games and enjoy the day in different ways.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35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084-500x58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0086" y="200758"/>
            <a:ext cx="8077200" cy="5514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0268" y="5862918"/>
            <a:ext cx="82296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There is usually a birthday cake.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78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alousBirthdayKid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770963" y="488575"/>
            <a:ext cx="8480323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5457" y="5334000"/>
            <a:ext cx="8686800" cy="1200329"/>
          </a:xfrm>
          <a:prstGeom prst="rect">
            <a:avLst/>
          </a:prstGeom>
          <a:solidFill>
            <a:srgbClr val="00B050">
              <a:alpha val="16078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Candles are lit on it. The number of candles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depends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on how old a child is.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89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974582-birthday-cake-with-burning-candles-Stock-Vector-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376" y="348298"/>
            <a:ext cx="8321040" cy="50276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66479" y="5459506"/>
            <a:ext cx="841248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the picture there are five candles. It means that the boy is five year old.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80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a0115723dfc13970b016762dce5fd970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661" y="1447799"/>
            <a:ext cx="8595360" cy="5049376"/>
          </a:xfrm>
          <a:prstGeom prst="rect">
            <a:avLst/>
          </a:prstGeom>
          <a:ln w="9525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28916" y="273423"/>
            <a:ext cx="8869680" cy="10972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Teacher reads the story in front of the students loudly.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57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951" y="380124"/>
            <a:ext cx="89154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New word of the story.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3751" y="4961966"/>
            <a:ext cx="3200400" cy="6096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9951" y="5800166"/>
            <a:ext cx="3200400" cy="6096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Usually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9951" y="1456766"/>
            <a:ext cx="3200400" cy="6096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Birthday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19951" y="2294966"/>
            <a:ext cx="3200400" cy="6096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Memorable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9951" y="3133166"/>
            <a:ext cx="3200400" cy="6096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Fun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9951" y="4047566"/>
            <a:ext cx="3200400" cy="6096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Candle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eft Arrow 25"/>
          <p:cNvSpPr/>
          <p:nvPr/>
        </p:nvSpPr>
        <p:spPr>
          <a:xfrm>
            <a:off x="10406466" y="1526146"/>
            <a:ext cx="3657600" cy="685800"/>
          </a:xfrm>
          <a:prstGeom prst="leftArrow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day one who is born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eft Arrow 26"/>
          <p:cNvSpPr/>
          <p:nvPr/>
        </p:nvSpPr>
        <p:spPr>
          <a:xfrm>
            <a:off x="10399976" y="2420358"/>
            <a:ext cx="3657600" cy="685800"/>
          </a:xfrm>
          <a:prstGeom prst="leftArrow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Being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special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eft Arrow 27"/>
          <p:cNvSpPr/>
          <p:nvPr/>
        </p:nvSpPr>
        <p:spPr>
          <a:xfrm>
            <a:off x="10406466" y="3250972"/>
            <a:ext cx="3657600" cy="685800"/>
          </a:xfrm>
          <a:prstGeom prst="leftArrow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 do enjoy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eft Arrow 28"/>
          <p:cNvSpPr/>
          <p:nvPr/>
        </p:nvSpPr>
        <p:spPr>
          <a:xfrm>
            <a:off x="10460254" y="4972109"/>
            <a:ext cx="3566160" cy="685800"/>
          </a:xfrm>
          <a:prstGeom prst="leftArrow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Not same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eft Arrow 29"/>
          <p:cNvSpPr/>
          <p:nvPr/>
        </p:nvSpPr>
        <p:spPr>
          <a:xfrm>
            <a:off x="10379567" y="4069040"/>
            <a:ext cx="3657600" cy="685800"/>
          </a:xfrm>
          <a:prstGeom prst="leftArrow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That is lit to produce light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eft Arrow 30"/>
          <p:cNvSpPr/>
          <p:nvPr/>
        </p:nvSpPr>
        <p:spPr>
          <a:xfrm>
            <a:off x="10500596" y="5766004"/>
            <a:ext cx="3566160" cy="685800"/>
          </a:xfrm>
          <a:prstGeom prst="leftArrow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Generaly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15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564E-6 -1.48148E-6 L -0.55241 -0.011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72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79E-6 7.40741E-7 L -0.54856 -0.0145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36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615E-6 -4.07407E-6 L -0.546 -0.0046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8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487E-6 2.96296E-6 L -0.53686 -0.0018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4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6 0 L -0.53878 -0.0118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39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-7.40741E-7 L -0.53349 -0.0078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83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384" y="425682"/>
            <a:ext cx="9144000" cy="838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Fill in the gaps with appropriate words.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384" y="3627828"/>
            <a:ext cx="9144000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 ………… is a memorable day in one’s life.</a:t>
            </a:r>
          </a:p>
          <a:p>
            <a:pPr marL="342900" indent="-342900">
              <a:buAutoNum type="alphaLcPeriod" startAt="2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Children around the ……… have fun on this day.</a:t>
            </a:r>
          </a:p>
          <a:p>
            <a:pPr marL="342900" indent="-342900">
              <a:buAutoNum type="alphaLcPeriod" startAt="3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There is……........a birthday cake.</a:t>
            </a:r>
          </a:p>
          <a:p>
            <a:pPr marL="342900" indent="-34290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d. In the………….there are five candles.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8188" y="1679044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world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5988" y="1671603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usually</a:t>
            </a:r>
            <a:endParaRPr lang="en-US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4788" y="1671603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birthday</a:t>
            </a:r>
            <a:endParaRPr lang="en-US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2188" y="1671602"/>
            <a:ext cx="1981200" cy="76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picture</a:t>
            </a:r>
            <a:endParaRPr lang="en-US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42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 1.48148E-6 L -0.32933 0.2587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94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2821E-7 2.22222E-6 L 0.34231 0.3449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15" y="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1 1.48148E-6 L -0.03141 0.4932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" y="2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79E-6 1.48148E-6 L -0.43959 0.5738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87" y="2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171700" y="533400"/>
            <a:ext cx="5562600" cy="5504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8025" y="1524000"/>
            <a:ext cx="2196950" cy="27828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/>
          <p:cNvSpPr/>
          <p:nvPr/>
        </p:nvSpPr>
        <p:spPr>
          <a:xfrm>
            <a:off x="381000" y="4655707"/>
            <a:ext cx="4267200" cy="1745093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pPr algn="ctr"/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Sanjit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Bhattacharjee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( M A; C-in-Ed  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Assistant teacher                    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Conditure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Govt. Primary School.  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371600"/>
            <a:ext cx="2489887" cy="2971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Frame 7"/>
          <p:cNvSpPr/>
          <p:nvPr/>
        </p:nvSpPr>
        <p:spPr>
          <a:xfrm>
            <a:off x="5791199" y="4800600"/>
            <a:ext cx="3552825" cy="1676400"/>
          </a:xfrm>
          <a:prstGeom prst="frame">
            <a:avLst>
              <a:gd name="adj1" fmla="val 2762"/>
            </a:avLst>
          </a:prstGeom>
          <a:solidFill>
            <a:schemeClr val="bg2"/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Class: Five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Subject: English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Unit:15,Lesson: 1.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Date: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Time: 40 Minutes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18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6320" y="357358"/>
            <a:ext cx="8458200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 at page 69 and read silently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ilent_Reading_time_in_a_Lao_school.jpg"/>
          <p:cNvPicPr>
            <a:picLocks noChangeAspect="1"/>
          </p:cNvPicPr>
          <p:nvPr/>
        </p:nvPicPr>
        <p:blipFill>
          <a:blip r:embed="rId2" cstate="print"/>
          <a:srcRect l="909" t="17037"/>
          <a:stretch>
            <a:fillRect/>
          </a:stretch>
        </p:blipFill>
        <p:spPr>
          <a:xfrm>
            <a:off x="733638" y="1581804"/>
            <a:ext cx="8412480" cy="467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559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49480"/>
            <a:ext cx="86868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354" y="1742094"/>
            <a:ext cx="3810000" cy="609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Padma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512" y="3901748"/>
            <a:ext cx="4206240" cy="19202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Which is a memorable  day in one’s life?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is ……………… a birthday cake.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1154" y="1760490"/>
            <a:ext cx="3733800" cy="609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Megna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4934" y="3901748"/>
            <a:ext cx="4206240" cy="19202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does birthday means?</a:t>
            </a:r>
          </a:p>
          <a:p>
            <a:pPr marL="342900" indent="-3429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Candles are lit……. </a:t>
            </a:r>
          </a:p>
          <a:p>
            <a:pPr marL="342900" indent="-3429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it.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98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1652" y="1479347"/>
            <a:ext cx="3657600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Padma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52252" y="1479347"/>
            <a:ext cx="3657600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Megna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14" y="2927147"/>
            <a:ext cx="4389120" cy="201168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Birthday is a memorable day in one’s life.</a:t>
            </a:r>
          </a:p>
          <a:p>
            <a:pPr marL="342900" indent="-3429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usually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6873" y="2937653"/>
            <a:ext cx="4206240" cy="19202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1.Ans: Birthday is a memorable day when one  was born.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94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1100" y="3242608"/>
            <a:ext cx="7543800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Below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does birthday means?</a:t>
            </a:r>
          </a:p>
          <a:p>
            <a:pPr marL="342900" indent="-342900"/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In a birthday party what are the children do?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1894500" y="417792"/>
            <a:ext cx="5867400" cy="1371600"/>
          </a:xfrm>
          <a:prstGeom prst="wedgeRectCallout">
            <a:avLst>
              <a:gd name="adj1" fmla="val -39386"/>
              <a:gd name="adj2" fmla="val 99537"/>
            </a:avLst>
          </a:prstGeom>
          <a:ln w="127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Evalution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written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80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19300" y="672670"/>
            <a:ext cx="5257800" cy="1143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621101"/>
            <a:ext cx="8077200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Birthday is a memorable day when    one is born.</a:t>
            </a:r>
          </a:p>
          <a:p>
            <a:pPr marL="342900" indent="-342900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The children wear new clothes, sing     songs, play games and enjoy the day.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6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371600" y="0"/>
            <a:ext cx="6858000" cy="1524000"/>
          </a:xfrm>
          <a:prstGeom prst="rightArrow">
            <a:avLst>
              <a:gd name="adj1" fmla="val 50000"/>
              <a:gd name="adj2" fmla="val 19523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116728" y="2133600"/>
            <a:ext cx="7620000" cy="3581400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some sentences about your birthday party.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5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8950" y="388890"/>
            <a:ext cx="84582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Thank you, see you again…….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irthday-flowers-images-and-wallpapers-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542" y="1754435"/>
            <a:ext cx="8595360" cy="46734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12505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2600" y="609600"/>
            <a:ext cx="6248400" cy="6096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CREATING EMOTION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1" y="3491805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I’m also fine. But you are looking pale .(By showing a student)</a:t>
            </a:r>
          </a:p>
          <a:p>
            <a:r>
              <a:rPr lang="en-US" sz="3200" dirty="0" smtClean="0"/>
              <a:t>Have you any problem?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4963180"/>
            <a:ext cx="2136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No/Yes , Sir.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5648980"/>
            <a:ext cx="7317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Let’s sing a song “Happy Birthday to you…”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97915" y="1406605"/>
            <a:ext cx="4346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Good morning , students.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5963" y="1994120"/>
            <a:ext cx="4309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Good  morning , teacher.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697915" y="2560915"/>
            <a:ext cx="2477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How are you?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4715776" y="2588120"/>
            <a:ext cx="2746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Fine . And you?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425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/>
        </p:nvSpPr>
        <p:spPr>
          <a:xfrm>
            <a:off x="3019425" y="2043113"/>
            <a:ext cx="4495800" cy="3352800"/>
          </a:xfrm>
          <a:prstGeom prst="donut">
            <a:avLst>
              <a:gd name="adj" fmla="val 931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721707"/>
              </p:ext>
            </p:extLst>
          </p:nvPr>
        </p:nvGraphicFramePr>
        <p:xfrm>
          <a:off x="4662487" y="3136900"/>
          <a:ext cx="120967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Packager Shell Object" showAsIcon="1" r:id="rId3" imgW="1210320" imgH="582120" progId="Package">
                  <p:embed/>
                </p:oleObj>
              </mc:Choice>
              <mc:Fallback>
                <p:oleObj name="Packager Shell Object" showAsIcon="1" r:id="rId3" imgW="1210320" imgH="5821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62487" y="3136900"/>
                        <a:ext cx="1209675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63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814388" y="838200"/>
            <a:ext cx="8229600" cy="1524000"/>
          </a:xfrm>
          <a:prstGeom prst="flowChartProcess">
            <a:avLst/>
          </a:prstGeom>
          <a:solidFill>
            <a:schemeClr val="bg2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celebrate many occasions by singing songs.</a:t>
            </a:r>
          </a:p>
          <a:p>
            <a:pPr algn="ctr"/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Normally in one’s birthday which song is sung?</a:t>
            </a:r>
            <a:endParaRPr 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3100" y="3352800"/>
            <a:ext cx="5257800" cy="76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“HAPPY BIRTHDAY TO YOU……….”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2476500" y="5330952"/>
            <a:ext cx="4191000" cy="612648"/>
          </a:xfrm>
          <a:prstGeom prst="flowChartProcess">
            <a:avLst/>
          </a:prstGeom>
          <a:solidFill>
            <a:schemeClr val="bg2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Today’s topic is “Happy Birthday”.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87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80319" y="411035"/>
            <a:ext cx="7239000" cy="914400"/>
          </a:xfrm>
          <a:prstGeom prst="ellipse">
            <a:avLst/>
          </a:prstGeom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676400"/>
            <a:ext cx="5699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to………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199620"/>
            <a:ext cx="7681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3.4.1: Understand statements made by the teacher and students.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190220"/>
            <a:ext cx="7833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1.1.1: Say words, phrases and sentences with proper sound stress and intonation 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4257020"/>
            <a:ext cx="79097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 .To read silently with understanding paragraph, stories,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Dialogues, personal letters and others texts materials.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5562093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3.1 Write sentences using non-cursive and cursive capital and small letters.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87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New folder\images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1371600"/>
            <a:ext cx="3200401" cy="2667000"/>
          </a:xfrm>
          <a:prstGeom prst="rect">
            <a:avLst/>
          </a:prstGeom>
          <a:noFill/>
        </p:spPr>
      </p:pic>
      <p:pic>
        <p:nvPicPr>
          <p:cNvPr id="5" name="Picture 3" descr="F:\New folder\images-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038600"/>
            <a:ext cx="3385820" cy="2362200"/>
          </a:xfrm>
          <a:prstGeom prst="rect">
            <a:avLst/>
          </a:prstGeom>
          <a:noFill/>
        </p:spPr>
      </p:pic>
      <p:pic>
        <p:nvPicPr>
          <p:cNvPr id="6" name="Picture 4" descr="F:\New folder\images-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447800"/>
            <a:ext cx="3124200" cy="2505615"/>
          </a:xfrm>
          <a:prstGeom prst="rect">
            <a:avLst/>
          </a:prstGeom>
          <a:noFill/>
        </p:spPr>
      </p:pic>
      <p:sp>
        <p:nvSpPr>
          <p:cNvPr id="7" name="Frame 6"/>
          <p:cNvSpPr/>
          <p:nvPr/>
        </p:nvSpPr>
        <p:spPr>
          <a:xfrm>
            <a:off x="762000" y="304800"/>
            <a:ext cx="8382000" cy="990600"/>
          </a:xfrm>
          <a:prstGeom prst="fram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Please think about the pictures and discuss in pairs.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4343400" y="4019550"/>
            <a:ext cx="4800600" cy="2362200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kinds of these pictures?</a:t>
            </a:r>
          </a:p>
          <a:p>
            <a:pPr algn="ctr"/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Frame 8"/>
          <p:cNvSpPr/>
          <p:nvPr/>
        </p:nvSpPr>
        <p:spPr>
          <a:xfrm>
            <a:off x="4571998" y="5162550"/>
            <a:ext cx="4389120" cy="1188720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you.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are the common picture of “Birthday Gift”.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00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762000" y="304800"/>
            <a:ext cx="8382000" cy="990600"/>
          </a:xfrm>
          <a:prstGeom prst="fram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Please think about this picture and discuss in pairs.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5867400" cy="5029200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Frame 5"/>
          <p:cNvSpPr/>
          <p:nvPr/>
        </p:nvSpPr>
        <p:spPr>
          <a:xfrm>
            <a:off x="6786575" y="1447800"/>
            <a:ext cx="2362200" cy="5029200"/>
          </a:xfrm>
          <a:prstGeom prst="frame">
            <a:avLst>
              <a:gd name="adj1" fmla="val 4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86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797857" y="304800"/>
            <a:ext cx="8382000" cy="990600"/>
          </a:xfrm>
          <a:prstGeom prst="fram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Please think about these pictures and discuss in pairs.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5750857" y="4191000"/>
            <a:ext cx="3200400" cy="1981200"/>
          </a:xfrm>
          <a:prstGeom prst="frame">
            <a:avLst>
              <a:gd name="adj1" fmla="val 405"/>
            </a:avLst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cake is these?</a:t>
            </a:r>
          </a:p>
          <a:p>
            <a:pPr algn="ctr"/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Frame 3"/>
          <p:cNvSpPr/>
          <p:nvPr/>
        </p:nvSpPr>
        <p:spPr>
          <a:xfrm>
            <a:off x="5903257" y="5181600"/>
            <a:ext cx="2895600" cy="914400"/>
          </a:xfrm>
          <a:prstGeom prst="frame">
            <a:avLst>
              <a:gd name="adj1" fmla="val 0"/>
            </a:avLst>
          </a:prstGeom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are  the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 of “Birthday Cake”.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F:\122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100" y="4109720"/>
            <a:ext cx="2128157" cy="1986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F:\122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280" y="1676400"/>
            <a:ext cx="2514600" cy="22957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5" descr="F:\1222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7257" y="1676400"/>
            <a:ext cx="2362200" cy="21361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6" descr="F:\1218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8657" y="4038600"/>
            <a:ext cx="2209800" cy="2133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74375" y="1676400"/>
            <a:ext cx="1981200" cy="2209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679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618</Words>
  <Application>Microsoft Office PowerPoint</Application>
  <PresentationFormat>A4 Paper (210x297 mm)</PresentationFormat>
  <Paragraphs>104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88</cp:revision>
  <dcterms:created xsi:type="dcterms:W3CDTF">2020-02-12T06:07:31Z</dcterms:created>
  <dcterms:modified xsi:type="dcterms:W3CDTF">2020-02-15T04:48:36Z</dcterms:modified>
</cp:coreProperties>
</file>