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72" r:id="rId7"/>
    <p:sldId id="262" r:id="rId8"/>
    <p:sldId id="263" r:id="rId9"/>
    <p:sldId id="277" r:id="rId10"/>
    <p:sldId id="264" r:id="rId11"/>
    <p:sldId id="278" r:id="rId12"/>
    <p:sldId id="265" r:id="rId13"/>
    <p:sldId id="266" r:id="rId14"/>
    <p:sldId id="276" r:id="rId15"/>
    <p:sldId id="274" r:id="rId16"/>
    <p:sldId id="267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9" autoAdjust="0"/>
    <p:restoredTop sz="94660"/>
  </p:normalViewPr>
  <p:slideViewPr>
    <p:cSldViewPr>
      <p:cViewPr varScale="1">
        <p:scale>
          <a:sx n="65" d="100"/>
          <a:sy n="65" d="100"/>
        </p:scale>
        <p:origin x="-712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52985-7447-4D00-B1F2-7FBB9296AC1D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A5673-A985-4894-8F4B-FF9ABC5E85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21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73BC115-0A10-445A-B6F0-8BB89F86C5CF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38200" y="381000"/>
            <a:ext cx="7162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bn-BD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Hydrang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144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5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0"/>
            <a:ext cx="4876800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আগ্নেয়গিরির</a:t>
            </a:r>
            <a:r>
              <a:rPr lang="en-US" sz="48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48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2057400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572000" y="1228130"/>
            <a:ext cx="0" cy="82927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572000" y="2101067"/>
            <a:ext cx="0" cy="912197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371600" y="2085110"/>
            <a:ext cx="0" cy="82927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042564" y="2104890"/>
            <a:ext cx="0" cy="82927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276600" y="6003824"/>
            <a:ext cx="27432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সুপ্ত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9678" y="6019800"/>
            <a:ext cx="27432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সক্রিয়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আগ্নেয়গিরি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24600" y="5992091"/>
            <a:ext cx="27432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মৃত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06338"/>
            <a:ext cx="2971800" cy="27767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035211"/>
            <a:ext cx="2895600" cy="27559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035210"/>
            <a:ext cx="2667000" cy="27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4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915400" cy="92333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আকার ও</a:t>
            </a:r>
            <a:r>
              <a:rPr lang="bn-IN" sz="5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আকৃতির উপর ভিত্তি করে</a:t>
            </a:r>
            <a:r>
              <a:rPr lang="en-US" sz="5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2057400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572000" y="1228130"/>
            <a:ext cx="0" cy="82927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572000" y="2101067"/>
            <a:ext cx="0" cy="912197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371600" y="2085110"/>
            <a:ext cx="0" cy="82927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042564" y="2104890"/>
            <a:ext cx="0" cy="82927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971800"/>
            <a:ext cx="2777836" cy="289760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324600" y="6008151"/>
            <a:ext cx="27432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সিনডার কোন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2400" y="5997714"/>
            <a:ext cx="27432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শিল্ড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5992091"/>
            <a:ext cx="27432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স্ট্র্যাটো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284" y="3025216"/>
            <a:ext cx="3013468" cy="2846084"/>
            <a:chOff x="48284" y="3025216"/>
            <a:chExt cx="3013468" cy="284608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40" y="3025216"/>
              <a:ext cx="2999612" cy="284608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8284" y="3075710"/>
              <a:ext cx="1704316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950373"/>
            <a:ext cx="2875305" cy="287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153" y="2362200"/>
            <a:ext cx="8263647" cy="14465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আগ্নেয়গিরি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প্রধানত কত প্রকার ও কী কী 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0800" y="614065"/>
            <a:ext cx="2743200" cy="9233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hevron 2"/>
          <p:cNvSpPr/>
          <p:nvPr/>
        </p:nvSpPr>
        <p:spPr>
          <a:xfrm>
            <a:off x="609600" y="3352800"/>
            <a:ext cx="381000" cy="26607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609600" y="2781925"/>
            <a:ext cx="381000" cy="26607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62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" y="77719"/>
            <a:ext cx="9144000" cy="677703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248400" y="533400"/>
            <a:ext cx="27432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জলন্ত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আগ্নেয়গিরি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88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1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6629400" y="0"/>
            <a:ext cx="2514600" cy="1752600"/>
          </a:xfrm>
          <a:prstGeom prst="wedgeEllipse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মৃত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আগ্নেয়গিরি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97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1" y="1"/>
            <a:ext cx="4324350" cy="3390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0900"/>
            <a:ext cx="4791941" cy="3467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" y="1"/>
            <a:ext cx="4793215" cy="337687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578" y="3376879"/>
            <a:ext cx="4343400" cy="340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38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752600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আগ্নেয়গিরি </a:t>
            </a: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অগ্ন্যুৎপাতের ফলে ভূ-পৃষ্ঠের কী কী পরির্তন হতে পারে ব্যাখ্যা- কর ।</a:t>
            </a:r>
            <a:r>
              <a:rPr lang="as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4600" y="457200"/>
            <a:ext cx="40386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4000" dirty="0" smtClean="0"/>
              <a:t>  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42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01779" y="228600"/>
            <a:ext cx="2771913" cy="92333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r>
              <a:rPr lang="bn-IN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16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8765" y="5233958"/>
            <a:ext cx="8264236" cy="1323439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IN" sz="4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bn-BD" sz="4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একটি প্রাকৃতিক দুর্যোগ’ কথটির স্বপক্ষে তোমার</a:t>
            </a:r>
            <a:r>
              <a:rPr lang="bn-BD" sz="4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মতামত উল্লেখ কর ।</a:t>
            </a:r>
            <a:endParaRPr lang="en-US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83003" y="1358816"/>
            <a:ext cx="4953000" cy="3537696"/>
            <a:chOff x="1676400" y="1186704"/>
            <a:chExt cx="4953000" cy="3537696"/>
          </a:xfrm>
        </p:grpSpPr>
        <p:sp>
          <p:nvSpPr>
            <p:cNvPr id="3" name="Isosceles Triangle 2"/>
            <p:cNvSpPr/>
            <p:nvPr/>
          </p:nvSpPr>
          <p:spPr>
            <a:xfrm>
              <a:off x="1676400" y="1186704"/>
              <a:ext cx="4953000" cy="1327896"/>
            </a:xfrm>
            <a:prstGeom prst="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286000" y="2514600"/>
              <a:ext cx="3677836" cy="2209800"/>
              <a:chOff x="2286000" y="2514600"/>
              <a:chExt cx="3677836" cy="22098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2286000" y="2514600"/>
                <a:ext cx="3677836" cy="220980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3886199" y="2878282"/>
                <a:ext cx="546608" cy="161751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953000" y="3153641"/>
                <a:ext cx="394208" cy="93171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897993" y="3127664"/>
                <a:ext cx="394208" cy="93171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000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89" y="0"/>
            <a:ext cx="9144000" cy="6781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376273">
            <a:off x="2149971" y="2282903"/>
            <a:ext cx="418576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138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95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8310" y="533400"/>
            <a:ext cx="6857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9600" dirty="0">
              <a:solidFill>
                <a:schemeClr val="accent6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057400"/>
            <a:ext cx="7315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মোঃ শরীফ হাছান</a:t>
            </a:r>
          </a:p>
          <a:p>
            <a:r>
              <a:rPr lang="bn-BD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 (সমাজ বিজ্ঞান )</a:t>
            </a:r>
          </a:p>
          <a:p>
            <a:r>
              <a:rPr lang="bn-BD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মালিঝিকান্দা উচ্চ বিদ্যালয়, ঝিনাইগাতি</a:t>
            </a:r>
          </a:p>
          <a:p>
            <a:r>
              <a:rPr lang="bn-BD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শেরপুর।</a:t>
            </a:r>
            <a:endParaRPr lang="en-US" sz="4400" dirty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84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2999" y="195352"/>
            <a:ext cx="6857999" cy="156966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96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827357"/>
            <a:ext cx="8534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ভূগোল</a:t>
            </a:r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endParaRPr lang="bn-BD" sz="4400" dirty="0" smtClean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শ্রেনি</a:t>
            </a:r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en-US" sz="4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bn-BD" sz="4400" dirty="0" smtClean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চতু</a:t>
            </a:r>
            <a:r>
              <a:rPr lang="bn-IN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র্থ,</a:t>
            </a:r>
            <a:endParaRPr lang="bn-BD" sz="4400" dirty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পৃথিবীর বাহ্যিক ও অভ্যন্তরীণ গঠন  </a:t>
            </a:r>
            <a:endParaRPr lang="bn-BD" sz="4400" dirty="0" smtClean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সময় - ৫০ মিনিট</a:t>
            </a:r>
            <a:endParaRPr lang="en-US" sz="4400" dirty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37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9063" y="17357"/>
            <a:ext cx="6857999" cy="1323439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243" y="1752600"/>
            <a:ext cx="84201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sz="44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আগ্নেয়গিরির</a:t>
            </a:r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sz="4400" dirty="0" smtClean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অগ্ন্যুতপাতের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ভূপৃষ্ঠের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আনে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bn-BD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dirty="0" smtClean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endParaRPr lang="en-US" sz="4400" dirty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82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ছবিটি লক্ষ্য কর ।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7996"/>
            <a:ext cx="9144000" cy="575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5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6" name="Object 9">
            <a:hlinkClick r:id="" action="ppaction://ole?verb=0"/>
            <a:hlinkHover r:id="" action="ppaction://noaction" highlightClick="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088450"/>
              </p:ext>
            </p:extLst>
          </p:nvPr>
        </p:nvGraphicFramePr>
        <p:xfrm>
          <a:off x="3886200" y="27432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Packager Shell Object" showAsIcon="1" r:id="rId4" imgW="0" imgH="0" progId="Package">
                  <p:embed/>
                </p:oleObj>
              </mc:Choice>
              <mc:Fallback>
                <p:oleObj name="Packager Shell Object" showAsIcon="1" r:id="rId4" imgW="0" imgH="0" progId="Package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74320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24200" y="3449782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Click video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35668"/>
            <a:ext cx="7848600" cy="1323439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ভিডিওটি লক্ষ্য কর ।</a:t>
            </a:r>
            <a:endParaRPr lang="en-US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90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55" y="0"/>
            <a:ext cx="91440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IN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9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362200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bn-IN" sz="9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228600" y="2743200"/>
            <a:ext cx="1219200" cy="1143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6" name="Explosion 1 5"/>
          <p:cNvSpPr/>
          <p:nvPr/>
        </p:nvSpPr>
        <p:spPr>
          <a:xfrm>
            <a:off x="7696200" y="2667000"/>
            <a:ext cx="1066800" cy="1143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/>
          </a:p>
        </p:txBody>
      </p:sp>
    </p:spTree>
    <p:extLst>
      <p:ext uri="{BB962C8B-B14F-4D97-AF65-F5344CB8AC3E}">
        <p14:creationId xmlns:p14="http://schemas.microsoft.com/office/powerpoint/2010/main" val="116924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06"/>
            <a:ext cx="9296400" cy="70866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6200000">
            <a:off x="3543301" y="6743701"/>
            <a:ext cx="1600198" cy="6096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0000"/>
                </a:solidFill>
              </a:rPr>
              <a:t>ম্যাগমা </a:t>
            </a:r>
            <a:r>
              <a:rPr lang="bn-BD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85800" y="228600"/>
            <a:ext cx="3048000" cy="2057400"/>
            <a:chOff x="685800" y="228600"/>
            <a:chExt cx="3048000" cy="2057400"/>
          </a:xfrm>
        </p:grpSpPr>
        <p:sp>
          <p:nvSpPr>
            <p:cNvPr id="6" name="Cloud 5"/>
            <p:cNvSpPr/>
            <p:nvPr/>
          </p:nvSpPr>
          <p:spPr>
            <a:xfrm>
              <a:off x="685800" y="228600"/>
              <a:ext cx="1676400" cy="1524000"/>
            </a:xfrm>
            <a:prstGeom prst="cloud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লাভা</a:t>
              </a:r>
              <a:r>
                <a:rPr lang="bn-BD" sz="3200" dirty="0" smtClean="0"/>
                <a:t> 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057400" y="1447800"/>
              <a:ext cx="1676400" cy="83820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343400" y="381000"/>
            <a:ext cx="4648200" cy="1828800"/>
            <a:chOff x="4343400" y="381000"/>
            <a:chExt cx="4648200" cy="1828800"/>
          </a:xfrm>
        </p:grpSpPr>
        <p:sp>
          <p:nvSpPr>
            <p:cNvPr id="13" name="Cloud 12"/>
            <p:cNvSpPr/>
            <p:nvPr/>
          </p:nvSpPr>
          <p:spPr>
            <a:xfrm>
              <a:off x="7010400" y="381000"/>
              <a:ext cx="1981200" cy="1676400"/>
            </a:xfrm>
            <a:prstGeom prst="cloud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জালা মুখ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4343400" y="1524000"/>
              <a:ext cx="3048000" cy="6858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4466617" y="4191000"/>
            <a:ext cx="4472227" cy="1676400"/>
            <a:chOff x="4419600" y="2476500"/>
            <a:chExt cx="4709391" cy="1676400"/>
          </a:xfrm>
        </p:grpSpPr>
        <p:sp>
          <p:nvSpPr>
            <p:cNvPr id="14" name="Cloud 13"/>
            <p:cNvSpPr/>
            <p:nvPr/>
          </p:nvSpPr>
          <p:spPr>
            <a:xfrm>
              <a:off x="7147791" y="2476500"/>
              <a:ext cx="1981200" cy="1676400"/>
            </a:xfrm>
            <a:prstGeom prst="cloud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সুরঙ্গ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4419600" y="2743200"/>
              <a:ext cx="304800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253222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00833 -0.57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508096"/>
            <a:ext cx="8686800" cy="452431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আগ্নেয়গিরির সঙ্গাঃ ভূ-পৃষ্ঠের দুর্বল অংশের ফাটল দিয়ে গলিতশিলা,ম্যাগমা,ধাতু,ভস্ম, উওপ্ত পদার্থ, ছাই ইত্যাদি প্রবল বেগে উর্ধে উৎক্ষিপ্ত হয়ে ফাটলের চারপাশে ক্রমশ জমাট বেধে যে উচু মোচাকৃতি পর্বত সৃষ্টি হয়, তা</a:t>
            </a:r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কে আগ্নেয়গিরি বলে 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6434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</TotalTime>
  <Words>205</Words>
  <Application>Microsoft Office PowerPoint</Application>
  <PresentationFormat>On-screen Show (4:3)</PresentationFormat>
  <Paragraphs>50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Module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HP</cp:lastModifiedBy>
  <cp:revision>113</cp:revision>
  <dcterms:created xsi:type="dcterms:W3CDTF">2006-08-16T00:00:00Z</dcterms:created>
  <dcterms:modified xsi:type="dcterms:W3CDTF">2020-04-11T14:37:22Z</dcterms:modified>
</cp:coreProperties>
</file>