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1" r:id="rId8"/>
    <p:sldId id="262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22AEF3-6295-4782-862F-C85C6628F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8C0A12-573E-40D5-ADA9-6A4A5D8195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5E223-58D1-4171-AFBC-3A6F64431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E51AC-0128-410F-B2B7-46C0C6554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52C56C-C7E6-44BD-8612-C4F6C6E6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79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0A97C9-D5CD-4740-83E8-7FD0AB58E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031A1A-A631-481E-A1B9-D25E1044E4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AAAB9-0B89-4F84-9FD3-4BBBBEE5C6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52774-C3A7-4A21-A3DB-60CA2E14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8FA59B-B956-4544-B6D1-8C3B0221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53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434F90-E7A4-4F66-B401-CD7D2003F3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EFBDB2-B3A9-48DD-8612-918B3D95BA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137B30-4043-4B1B-9770-4FC00445B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4761B-441E-4F45-92E5-94755F1EB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2C4891-ED75-414D-ABDF-BA36EB7E3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05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99FFB0-C006-4A06-9444-AFB63579D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5D8D2E-9842-44A2-8745-68ED5E072E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519A4C-AA53-4319-A16D-0BB3DB681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2EEE2-52E0-4B58-BBB6-6A80D2546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99202-D4DD-455A-9048-4B75E9F01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6155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472CF7-FD8A-4390-8D51-A43661AF49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44B151-1EB7-4BF2-AB30-ADFA576753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AB94BA-7D98-4930-8A24-30F455FCF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AB0B6-5A15-40D0-9715-848B421D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BFA717-EB49-487B-8140-CD2DDD6A1B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00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71DEA-EF4D-4995-9BDF-50E196DBB4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59AA4A-6DF0-4104-B185-7EC0B15DA6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5A2250-F761-401E-BFFD-AD4A2A835E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5AEA32-339E-4C37-9ECC-3AA77F8D1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5A21A4-7CD2-4A0A-8C6F-7E27927A87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DB1BBB-3213-4634-B14E-C24E54B0D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0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89961-4953-4973-B368-97F1CFABA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BEAEE9-7474-406E-ACF6-91FADFDC0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68E1A0-F5A8-45BD-B178-26A5F9E7D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E9048B-CD18-4992-B8B4-770F0A5F85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8884AE-A759-4292-8F9D-ABCDBED216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513EFCC-4C0E-4769-B3B3-D3221A5DB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AEFBC8-5825-49C1-A618-2000BEB58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46AE80-14CE-485A-96FA-587C6D1F5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068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1C00-96EF-44C0-877C-0C24B25641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91B92B9-8022-420F-9608-A39A86AC4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6A5F09-8FA2-4467-87FC-8C4A504F4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680E0C-5AB1-4638-B2C1-CD9CF17F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732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0375FE-23A3-464F-9882-4C680CCDE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70E1CB1-58D3-4E7C-8FA7-A0A0CD336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2AF6539-8257-4186-B91F-F28DF53F90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889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72308-BDB6-4538-8866-86EBA41AF2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5B5673-3F06-413A-86FB-973AA04B86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2AB5C-16A6-4B3F-AD26-A7854AFA83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49B778-587D-4D3C-9A35-770CAD20C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71D695-DF96-4362-B112-889D79FE4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5F6558-B84B-44A1-BFAD-043499A89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856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17AF-231D-400E-A5C9-55F75FFF3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A13F91-20DC-460B-9DDA-E8DF6844F9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DAB3D0-E9A5-4E7A-9E08-BCBD39332F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FCAE64-9793-4601-A611-30C89C232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6A7A8-AC74-456B-8DC8-9BB8EA3C0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A1DFA4-7623-4B0D-9290-7BF2C52C9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938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61569A-1192-4EC3-B3E9-094267536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08DF36-601C-465F-AB25-0A52C743A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04FF69-BCEB-411F-B6A8-0219E380F6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9E401-97C5-4C69-ABA0-746D9C51AE72}" type="datetimeFigureOut">
              <a:rPr lang="en-US" smtClean="0"/>
              <a:t>6/27/2020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9EE063-6BB7-4FD5-AD72-D06AA20497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5716A4-9657-4F1A-941A-29E730C88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68903-5013-444C-87F0-18E51E48A7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239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B5FD7B7-2733-4E6A-ACB6-8751B8F0BC77}"/>
              </a:ext>
            </a:extLst>
          </p:cNvPr>
          <p:cNvSpPr/>
          <p:nvPr/>
        </p:nvSpPr>
        <p:spPr>
          <a:xfrm>
            <a:off x="768625" y="1351722"/>
            <a:ext cx="11039061" cy="48768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>
                <a:solidFill>
                  <a:srgbClr val="FF0000"/>
                </a:solidFill>
                <a:latin typeface="TeeshtaMJ" pitchFamily="2" charset="0"/>
              </a:rPr>
              <a:t>¯^</a:t>
            </a:r>
            <a:r>
              <a:rPr lang="en-US" sz="28700" dirty="0" err="1">
                <a:solidFill>
                  <a:srgbClr val="FF0000"/>
                </a:solidFill>
                <a:latin typeface="TeeshtaMJ" pitchFamily="2" charset="0"/>
              </a:rPr>
              <a:t>vMZg</a:t>
            </a:r>
            <a:r>
              <a:rPr lang="en-US" sz="28700" dirty="0">
                <a:solidFill>
                  <a:srgbClr val="FF0000"/>
                </a:solidFill>
                <a:latin typeface="TeeshtaMJ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456011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98F6A34-7F4A-4EC8-A2AC-9DFB2FF4960B}"/>
              </a:ext>
            </a:extLst>
          </p:cNvPr>
          <p:cNvSpPr/>
          <p:nvPr/>
        </p:nvSpPr>
        <p:spPr>
          <a:xfrm>
            <a:off x="530087" y="1169504"/>
            <a:ext cx="11131826" cy="45189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dirty="0" err="1">
                <a:solidFill>
                  <a:srgbClr val="FF0000"/>
                </a:solidFill>
                <a:latin typeface="SutonnyMJ" pitchFamily="2" charset="0"/>
              </a:rPr>
              <a:t>ab¨ev</a:t>
            </a:r>
            <a:r>
              <a:rPr lang="en-US" sz="34400" dirty="0">
                <a:solidFill>
                  <a:srgbClr val="FF0000"/>
                </a:solidFill>
                <a:latin typeface="SutonnyMJ" pitchFamily="2" charset="0"/>
              </a:rPr>
              <a:t>`</a:t>
            </a:r>
          </a:p>
        </p:txBody>
      </p:sp>
    </p:spTree>
    <p:extLst>
      <p:ext uri="{BB962C8B-B14F-4D97-AF65-F5344CB8AC3E}">
        <p14:creationId xmlns:p14="http://schemas.microsoft.com/office/powerpoint/2010/main" val="23203529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5FA83C1E-880C-4560-9D9B-F025638D5A1E}"/>
              </a:ext>
            </a:extLst>
          </p:cNvPr>
          <p:cNvGrpSpPr/>
          <p:nvPr/>
        </p:nvGrpSpPr>
        <p:grpSpPr>
          <a:xfrm>
            <a:off x="3544712" y="948267"/>
            <a:ext cx="3996266" cy="5283200"/>
            <a:chOff x="3993446" y="825659"/>
            <a:chExt cx="3843867" cy="5206682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5C203F4C-6D20-446F-B956-FB26B11384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93446" y="825659"/>
              <a:ext cx="3843866" cy="3646312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9F58D9F-5151-44CB-8DBC-AF2F1767AD01}"/>
                </a:ext>
              </a:extLst>
            </p:cNvPr>
            <p:cNvSpPr/>
            <p:nvPr/>
          </p:nvSpPr>
          <p:spPr>
            <a:xfrm>
              <a:off x="3993447" y="4471971"/>
              <a:ext cx="3843866" cy="156037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latin typeface="SutonnyMJ" pitchFamily="2" charset="0"/>
                </a:rPr>
                <a:t>‡</a:t>
              </a:r>
              <a:r>
                <a:rPr lang="en-US" sz="2800" dirty="0" err="1">
                  <a:latin typeface="SutonnyMJ" pitchFamily="2" charset="0"/>
                </a:rPr>
                <a:t>kL</a:t>
              </a:r>
              <a:r>
                <a:rPr lang="en-US" sz="2800" dirty="0">
                  <a:latin typeface="SutonnyMJ" pitchFamily="2" charset="0"/>
                </a:rPr>
                <a:t> </a:t>
              </a:r>
              <a:r>
                <a:rPr lang="en-US" sz="2800" dirty="0" err="1">
                  <a:latin typeface="SutonnyMJ" pitchFamily="2" charset="0"/>
                </a:rPr>
                <a:t>BwjqvQ</a:t>
              </a:r>
              <a:r>
                <a:rPr lang="en-US" sz="2800" dirty="0">
                  <a:latin typeface="SutonnyMJ" pitchFamily="2" charset="0"/>
                </a:rPr>
                <a:t> †</a:t>
              </a:r>
              <a:r>
                <a:rPr lang="en-US" sz="2800" dirty="0" err="1">
                  <a:latin typeface="SutonnyMJ" pitchFamily="2" charset="0"/>
                </a:rPr>
                <a:t>nv‡mb</a:t>
              </a:r>
              <a:endParaRPr lang="en-US" sz="2800" dirty="0">
                <a:latin typeface="SutonnyMJ" pitchFamily="2" charset="0"/>
              </a:endParaRPr>
            </a:p>
            <a:p>
              <a:pPr algn="ctr"/>
              <a:r>
                <a:rPr lang="en-US" sz="2400" dirty="0" err="1">
                  <a:latin typeface="SutonnyMJ" pitchFamily="2" charset="0"/>
                </a:rPr>
                <a:t>cÖavb</a:t>
              </a:r>
              <a:r>
                <a:rPr lang="en-US" sz="2400" dirty="0">
                  <a:latin typeface="SutonnyMJ" pitchFamily="2" charset="0"/>
                </a:rPr>
                <a:t> </a:t>
              </a:r>
              <a:r>
                <a:rPr lang="en-US" sz="2400" dirty="0" err="1">
                  <a:latin typeface="SutonnyMJ" pitchFamily="2" charset="0"/>
                </a:rPr>
                <a:t>wkÿK</a:t>
              </a:r>
              <a:endParaRPr lang="en-US" sz="2400" dirty="0">
                <a:latin typeface="SutonnyMJ" pitchFamily="2" charset="0"/>
              </a:endParaRPr>
            </a:p>
            <a:p>
              <a:pPr algn="ctr"/>
              <a:r>
                <a:rPr lang="en-US" sz="2000" dirty="0" err="1">
                  <a:latin typeface="SutonnyMJ" pitchFamily="2" charset="0"/>
                </a:rPr>
                <a:t>Kv</a:t>
              </a:r>
              <a:r>
                <a:rPr lang="en-US" sz="2000" dirty="0">
                  <a:latin typeface="SutonnyMJ" pitchFamily="2" charset="0"/>
                </a:rPr>
                <a:t>›`</a:t>
              </a:r>
              <a:r>
                <a:rPr lang="en-US" sz="2000" dirty="0" err="1">
                  <a:latin typeface="SutonnyMJ" pitchFamily="2" charset="0"/>
                </a:rPr>
                <a:t>vcvov</a:t>
              </a:r>
              <a:r>
                <a:rPr lang="en-US" sz="2000" dirty="0">
                  <a:latin typeface="SutonnyMJ" pitchFamily="2" charset="0"/>
                </a:rPr>
                <a:t> </a:t>
              </a:r>
              <a:r>
                <a:rPr lang="en-US" sz="2000" dirty="0" err="1">
                  <a:latin typeface="SutonnyMJ" pitchFamily="2" charset="0"/>
                </a:rPr>
                <a:t>b~iæ‡bœQv</a:t>
              </a:r>
              <a:r>
                <a:rPr lang="en-US" sz="2000" dirty="0">
                  <a:latin typeface="SutonnyMJ" pitchFamily="2" charset="0"/>
                </a:rPr>
                <a:t> </a:t>
              </a:r>
              <a:r>
                <a:rPr lang="en-US" sz="2000" dirty="0" err="1">
                  <a:latin typeface="SutonnyMJ" pitchFamily="2" charset="0"/>
                </a:rPr>
                <a:t>gva¨wgK</a:t>
              </a:r>
              <a:r>
                <a:rPr lang="en-US" sz="2000" dirty="0">
                  <a:latin typeface="SutonnyMJ" pitchFamily="2" charset="0"/>
                </a:rPr>
                <a:t> we`¨</a:t>
              </a:r>
              <a:r>
                <a:rPr lang="en-US" sz="2000" dirty="0" err="1">
                  <a:latin typeface="SutonnyMJ" pitchFamily="2" charset="0"/>
                </a:rPr>
                <a:t>vjq</a:t>
              </a:r>
              <a:endParaRPr lang="en-US" sz="2000" dirty="0">
                <a:latin typeface="SutonnyMJ" pitchFamily="2" charset="0"/>
              </a:endParaRPr>
            </a:p>
            <a:p>
              <a:pPr algn="ctr"/>
              <a:r>
                <a:rPr lang="en-US" sz="2000" dirty="0" err="1">
                  <a:latin typeface="SutonnyMJ" pitchFamily="2" charset="0"/>
                </a:rPr>
                <a:t>ev‡MinvU</a:t>
              </a:r>
              <a:r>
                <a:rPr lang="en-US" sz="2000" dirty="0">
                  <a:latin typeface="SutonnyMJ" pitchFamily="2" charset="0"/>
                </a:rPr>
                <a:t> </a:t>
              </a:r>
              <a:r>
                <a:rPr lang="en-US" sz="2000" dirty="0" err="1">
                  <a:latin typeface="SutonnyMJ" pitchFamily="2" charset="0"/>
                </a:rPr>
                <a:t>m`i</a:t>
              </a:r>
              <a:r>
                <a:rPr lang="en-US" sz="2000" dirty="0">
                  <a:latin typeface="SutonnyMJ" pitchFamily="2" charset="0"/>
                </a:rPr>
                <a:t>, </a:t>
              </a:r>
              <a:r>
                <a:rPr lang="en-US" sz="2000" dirty="0" err="1">
                  <a:latin typeface="SutonnyMJ" pitchFamily="2" charset="0"/>
                </a:rPr>
                <a:t>ev‡MinvU</a:t>
              </a:r>
              <a:r>
                <a:rPr lang="en-US" sz="2000" dirty="0">
                  <a:latin typeface="SutonnyMJ" pitchFamily="2" charset="0"/>
                </a:rPr>
                <a:t>|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967702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4F1085B-2F4C-4EF0-AEA4-F46C2F284ED0}"/>
              </a:ext>
            </a:extLst>
          </p:cNvPr>
          <p:cNvGrpSpPr/>
          <p:nvPr/>
        </p:nvGrpSpPr>
        <p:grpSpPr>
          <a:xfrm>
            <a:off x="1874535" y="852734"/>
            <a:ext cx="5751688" cy="5152531"/>
            <a:chOff x="2726266" y="903112"/>
            <a:chExt cx="5751688" cy="5152531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D494F76B-2A89-40B2-8AD4-4F4D0743F0D9}"/>
                </a:ext>
              </a:extLst>
            </p:cNvPr>
            <p:cNvSpPr/>
            <p:nvPr/>
          </p:nvSpPr>
          <p:spPr>
            <a:xfrm>
              <a:off x="3025423" y="1560972"/>
              <a:ext cx="993422" cy="3714045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vert270" rtlCol="0" anchor="ctr"/>
            <a:lstStyle/>
            <a:p>
              <a:pPr algn="ctr"/>
              <a:r>
                <a:rPr lang="en-US" sz="3200" dirty="0" err="1">
                  <a:latin typeface="SutonnyMJ" pitchFamily="2" charset="0"/>
                </a:rPr>
                <a:t>Aa¨vq</a:t>
              </a:r>
              <a:r>
                <a:rPr lang="en-US" sz="3200" dirty="0">
                  <a:latin typeface="SutonnyMJ" pitchFamily="2" charset="0"/>
                </a:rPr>
                <a:t> : </a:t>
              </a:r>
              <a:r>
                <a:rPr lang="en-US" sz="3200" dirty="0" err="1">
                  <a:latin typeface="SutonnyMJ" pitchFamily="2" charset="0"/>
                </a:rPr>
                <a:t>Aóg</a:t>
              </a:r>
              <a:endParaRPr lang="en-US" sz="3200" dirty="0">
                <a:latin typeface="SutonnyMJ" pitchFamily="2" charset="0"/>
              </a:endParaRPr>
            </a:p>
          </p:txBody>
        </p:sp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84FE73E5-93B8-4CC9-A9E7-B029CEC930DE}"/>
                </a:ext>
              </a:extLst>
            </p:cNvPr>
            <p:cNvSpPr/>
            <p:nvPr/>
          </p:nvSpPr>
          <p:spPr>
            <a:xfrm>
              <a:off x="3025423" y="903112"/>
              <a:ext cx="993421" cy="642337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71C9D7E-A265-458F-83BB-9B7C66C8C5C7}"/>
                </a:ext>
              </a:extLst>
            </p:cNvPr>
            <p:cNvSpPr/>
            <p:nvPr/>
          </p:nvSpPr>
          <p:spPr>
            <a:xfrm>
              <a:off x="2726266" y="5141243"/>
              <a:ext cx="1591733" cy="914400"/>
            </a:xfrm>
            <a:prstGeom prst="rect">
              <a:avLst/>
            </a:prstGeom>
            <a:solidFill>
              <a:schemeClr val="tx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>
                  <a:latin typeface="SutonnyMJ" pitchFamily="2" charset="0"/>
                </a:rPr>
                <a:t>`kg </a:t>
              </a: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DD2B643-21DE-4E53-A4E2-12CFE056FD8E}"/>
                </a:ext>
              </a:extLst>
            </p:cNvPr>
            <p:cNvSpPr/>
            <p:nvPr/>
          </p:nvSpPr>
          <p:spPr>
            <a:xfrm>
              <a:off x="2878666" y="4398151"/>
              <a:ext cx="1230489" cy="914400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SutonnyMJ" pitchFamily="2" charset="0"/>
                </a:rPr>
                <a:t>MwYZ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00B2AAD-BB91-4784-9B70-392623F7F0C3}"/>
                </a:ext>
              </a:extLst>
            </p:cNvPr>
            <p:cNvSpPr/>
            <p:nvPr/>
          </p:nvSpPr>
          <p:spPr>
            <a:xfrm>
              <a:off x="4018843" y="1906129"/>
              <a:ext cx="4318001" cy="382412"/>
            </a:xfrm>
            <a:prstGeom prst="rect">
              <a:avLst/>
            </a:prstGeom>
            <a:solidFill>
              <a:srgbClr val="00206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dirty="0">
                <a:latin typeface="SutonnyMJ" pitchFamily="2" charset="0"/>
              </a:endParaRPr>
            </a:p>
          </p:txBody>
        </p:sp>
        <p:sp>
          <p:nvSpPr>
            <p:cNvPr id="8" name="Arrow: Down 7">
              <a:extLst>
                <a:ext uri="{FF2B5EF4-FFF2-40B4-BE49-F238E27FC236}">
                  <a16:creationId xmlns:a16="http://schemas.microsoft.com/office/drawing/2014/main" id="{6F5FCB14-9DA5-4FF8-A2C4-F38D6E5C20BD}"/>
                </a:ext>
              </a:extLst>
            </p:cNvPr>
            <p:cNvSpPr/>
            <p:nvPr/>
          </p:nvSpPr>
          <p:spPr>
            <a:xfrm>
              <a:off x="7981243" y="2288541"/>
              <a:ext cx="496711" cy="588151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90953DCF-962D-496C-8282-EA6669023F12}"/>
              </a:ext>
            </a:extLst>
          </p:cNvPr>
          <p:cNvGrpSpPr/>
          <p:nvPr/>
        </p:nvGrpSpPr>
        <p:grpSpPr>
          <a:xfrm>
            <a:off x="5421008" y="2844493"/>
            <a:ext cx="4128210" cy="2935575"/>
            <a:chOff x="5421008" y="2844493"/>
            <a:chExt cx="4128210" cy="2935575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244236-351F-4528-A8AD-6230CAE4989F}"/>
                </a:ext>
              </a:extLst>
            </p:cNvPr>
            <p:cNvSpPr/>
            <p:nvPr/>
          </p:nvSpPr>
          <p:spPr>
            <a:xfrm>
              <a:off x="5421008" y="2844493"/>
              <a:ext cx="4128210" cy="1205373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err="1">
                  <a:latin typeface="SutonnyMJ" pitchFamily="2" charset="0"/>
                </a:rPr>
                <a:t>GKwU</a:t>
              </a:r>
              <a:r>
                <a:rPr lang="en-US" sz="2800" dirty="0">
                  <a:latin typeface="SutonnyMJ" pitchFamily="2" charset="0"/>
                </a:rPr>
                <a:t> e„‡</a:t>
              </a:r>
              <a:r>
                <a:rPr lang="en-US" sz="2800" dirty="0" err="1">
                  <a:latin typeface="SutonnyMJ" pitchFamily="2" charset="0"/>
                </a:rPr>
                <a:t>Ëi</a:t>
              </a:r>
              <a:r>
                <a:rPr lang="en-US" sz="2800" dirty="0">
                  <a:latin typeface="SutonnyMJ" pitchFamily="2" charset="0"/>
                </a:rPr>
                <a:t> </a:t>
              </a:r>
              <a:r>
                <a:rPr lang="en-US" sz="2800" dirty="0" err="1">
                  <a:latin typeface="SutonnyMJ" pitchFamily="2" charset="0"/>
                </a:rPr>
                <a:t>ewn</a:t>
              </a:r>
              <a:r>
                <a:rPr lang="en-US" sz="2800" dirty="0">
                  <a:latin typeface="SutonnyMJ" pitchFamily="2" charset="0"/>
                </a:rPr>
                <a:t>:¯’ </a:t>
              </a:r>
              <a:r>
                <a:rPr lang="en-US" sz="2800" dirty="0" err="1">
                  <a:latin typeface="SutonnyMJ" pitchFamily="2" charset="0"/>
                </a:rPr>
                <a:t>we›`y</a:t>
              </a:r>
              <a:r>
                <a:rPr lang="en-US" sz="2800" dirty="0">
                  <a:latin typeface="SutonnyMJ" pitchFamily="2" charset="0"/>
                </a:rPr>
                <a:t> </a:t>
              </a:r>
              <a:r>
                <a:rPr lang="en-US" sz="2800" dirty="0" err="1">
                  <a:latin typeface="SutonnyMJ" pitchFamily="2" charset="0"/>
                </a:rPr>
                <a:t>n‡Z</a:t>
              </a:r>
              <a:r>
                <a:rPr lang="en-US" sz="2800" dirty="0">
                  <a:latin typeface="SutonnyMJ" pitchFamily="2" charset="0"/>
                </a:rPr>
                <a:t> ¯</a:t>
              </a:r>
              <a:r>
                <a:rPr lang="en-US" sz="2800" dirty="0" err="1">
                  <a:latin typeface="SutonnyMJ" pitchFamily="2" charset="0"/>
                </a:rPr>
                <a:t>úk©K</a:t>
              </a:r>
              <a:r>
                <a:rPr lang="en-US" sz="2800" dirty="0">
                  <a:latin typeface="SutonnyMJ" pitchFamily="2" charset="0"/>
                </a:rPr>
                <a:t> </a:t>
              </a:r>
              <a:r>
                <a:rPr lang="en-US" sz="2800" dirty="0" err="1">
                  <a:latin typeface="SutonnyMJ" pitchFamily="2" charset="0"/>
                </a:rPr>
                <a:t>AvuK‡Z</a:t>
              </a:r>
              <a:r>
                <a:rPr lang="en-US" sz="2800" dirty="0">
                  <a:latin typeface="SutonnyMJ" pitchFamily="2" charset="0"/>
                </a:rPr>
                <a:t> </a:t>
              </a:r>
              <a:r>
                <a:rPr lang="en-US" sz="2800" dirty="0" err="1">
                  <a:latin typeface="SutonnyMJ" pitchFamily="2" charset="0"/>
                </a:rPr>
                <a:t>n‡e</a:t>
              </a:r>
              <a:r>
                <a:rPr lang="en-US" sz="2800" dirty="0">
                  <a:latin typeface="SutonnyMJ" pitchFamily="2" charset="0"/>
                </a:rPr>
                <a:t>|</a:t>
              </a: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5FD7ACB7-1E38-4E9D-BA99-6C2DF47FD169}"/>
                </a:ext>
              </a:extLst>
            </p:cNvPr>
            <p:cNvSpPr/>
            <p:nvPr/>
          </p:nvSpPr>
          <p:spPr>
            <a:xfrm>
              <a:off x="5786301" y="4415094"/>
              <a:ext cx="3397623" cy="1364974"/>
            </a:xfrm>
            <a:prstGeom prst="rect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err="1">
                  <a:latin typeface="SutonnyMJ" pitchFamily="2" charset="0"/>
                </a:rPr>
                <a:t>GKwU</a:t>
              </a:r>
              <a:r>
                <a:rPr lang="en-US" sz="3600" dirty="0">
                  <a:latin typeface="SutonnyMJ" pitchFamily="2" charset="0"/>
                </a:rPr>
                <a:t> </a:t>
              </a:r>
              <a:r>
                <a:rPr lang="en-US" sz="3600" dirty="0" err="1">
                  <a:latin typeface="SutonnyMJ" pitchFamily="2" charset="0"/>
                </a:rPr>
                <a:t>wÎfz‡Ri</a:t>
              </a:r>
              <a:r>
                <a:rPr lang="en-US" sz="3600" dirty="0">
                  <a:latin typeface="SutonnyMJ" pitchFamily="2" charset="0"/>
                </a:rPr>
                <a:t> </a:t>
              </a:r>
              <a:r>
                <a:rPr lang="en-US" sz="3600" dirty="0" err="1">
                  <a:latin typeface="SutonnyMJ" pitchFamily="2" charset="0"/>
                </a:rPr>
                <a:t>cwie„Ë</a:t>
              </a:r>
              <a:r>
                <a:rPr lang="en-US" sz="3600" dirty="0">
                  <a:latin typeface="SutonnyMJ" pitchFamily="2" charset="0"/>
                </a:rPr>
                <a:t> </a:t>
              </a:r>
              <a:r>
                <a:rPr lang="en-US" sz="3600" dirty="0" err="1">
                  <a:latin typeface="SutonnyMJ" pitchFamily="2" charset="0"/>
                </a:rPr>
                <a:t>AvuK‡Z</a:t>
              </a:r>
              <a:r>
                <a:rPr lang="en-US" sz="3600" dirty="0">
                  <a:latin typeface="SutonnyMJ" pitchFamily="2" charset="0"/>
                </a:rPr>
                <a:t> </a:t>
              </a:r>
              <a:r>
                <a:rPr lang="en-US" sz="3600" dirty="0" err="1">
                  <a:latin typeface="SutonnyMJ" pitchFamily="2" charset="0"/>
                </a:rPr>
                <a:t>cvi‡e</a:t>
              </a:r>
              <a:r>
                <a:rPr lang="en-US" sz="3600" dirty="0">
                  <a:latin typeface="SutonnyMJ" pitchFamily="2" charset="0"/>
                </a:rPr>
                <a:t>|</a:t>
              </a:r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2C1B3374-7EEC-4BD2-B4B5-4794545C6CA6}"/>
                </a:ext>
              </a:extLst>
            </p:cNvPr>
            <p:cNvSpPr/>
            <p:nvPr/>
          </p:nvSpPr>
          <p:spPr>
            <a:xfrm>
              <a:off x="7188744" y="4049866"/>
              <a:ext cx="623010" cy="365228"/>
            </a:xfrm>
            <a:prstGeom prst="triangle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30590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Right 1">
            <a:extLst>
              <a:ext uri="{FF2B5EF4-FFF2-40B4-BE49-F238E27FC236}">
                <a16:creationId xmlns:a16="http://schemas.microsoft.com/office/drawing/2014/main" id="{D2A4971D-2D63-4FCA-B647-9B5D6257A6E6}"/>
              </a:ext>
            </a:extLst>
          </p:cNvPr>
          <p:cNvSpPr/>
          <p:nvPr/>
        </p:nvSpPr>
        <p:spPr>
          <a:xfrm>
            <a:off x="3172177" y="2412018"/>
            <a:ext cx="6265334" cy="1238956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</a:rPr>
              <a:t>iLvsk</a:t>
            </a:r>
            <a:r>
              <a:rPr lang="en-US" sz="3200" dirty="0">
                <a:latin typeface="SutonnyMJ" pitchFamily="2" charset="0"/>
              </a:rPr>
              <a:t> †K j¤^</a:t>
            </a:r>
            <a:r>
              <a:rPr lang="en-US" sz="3200" dirty="0" err="1">
                <a:latin typeface="SutonnyMJ" pitchFamily="2" charset="0"/>
              </a:rPr>
              <a:t>wØLwÛZ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Ki‡Z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cvi‡e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6AB6847-9FFE-4C03-A529-6FED226927EC}"/>
              </a:ext>
            </a:extLst>
          </p:cNvPr>
          <p:cNvSpPr/>
          <p:nvPr/>
        </p:nvSpPr>
        <p:spPr>
          <a:xfrm>
            <a:off x="3177821" y="4968875"/>
            <a:ext cx="6762047" cy="1238956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</a:rPr>
              <a:t>wÎfz‡Ri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cwie„Ë</a:t>
            </a:r>
            <a:r>
              <a:rPr lang="en-US" sz="3200" dirty="0">
                <a:latin typeface="SutonnyMJ" pitchFamily="2" charset="0"/>
              </a:rPr>
              <a:t> I e„‡</a:t>
            </a:r>
            <a:r>
              <a:rPr lang="en-US" sz="3200" dirty="0" err="1">
                <a:latin typeface="SutonnyMJ" pitchFamily="2" charset="0"/>
              </a:rPr>
              <a:t>Ëi</a:t>
            </a:r>
            <a:r>
              <a:rPr lang="en-US" sz="3200" dirty="0">
                <a:latin typeface="SutonnyMJ" pitchFamily="2" charset="0"/>
              </a:rPr>
              <a:t> ¯</a:t>
            </a:r>
            <a:r>
              <a:rPr lang="en-US" sz="3200" dirty="0" err="1">
                <a:latin typeface="SutonnyMJ" pitchFamily="2" charset="0"/>
              </a:rPr>
              <a:t>úkK</a:t>
            </a:r>
            <a:r>
              <a:rPr lang="en-US" sz="3200" dirty="0">
                <a:latin typeface="SutonnyMJ" pitchFamily="2" charset="0"/>
              </a:rPr>
              <a:t>© </a:t>
            </a:r>
            <a:r>
              <a:rPr lang="en-US" sz="3200" dirty="0" err="1">
                <a:latin typeface="SutonnyMJ" pitchFamily="2" charset="0"/>
              </a:rPr>
              <a:t>AvK‡Z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cvi‡e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2EAAC390-3BE5-40A0-9CE8-C5F7D4365021}"/>
              </a:ext>
            </a:extLst>
          </p:cNvPr>
          <p:cNvSpPr/>
          <p:nvPr/>
        </p:nvSpPr>
        <p:spPr>
          <a:xfrm>
            <a:off x="3172177" y="3729919"/>
            <a:ext cx="6535704" cy="1238956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‡K›`ª </a:t>
            </a:r>
            <a:r>
              <a:rPr lang="en-US" sz="3200" dirty="0" err="1">
                <a:latin typeface="SutonnyMJ" pitchFamily="2" charset="0"/>
              </a:rPr>
              <a:t>wbY©q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K‡i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e„Ë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AvuK‡Z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cvi‡e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D15BFDB-BBF0-476E-B587-3C36581D5767}"/>
              </a:ext>
            </a:extLst>
          </p:cNvPr>
          <p:cNvSpPr/>
          <p:nvPr/>
        </p:nvSpPr>
        <p:spPr>
          <a:xfrm>
            <a:off x="4442177" y="1074206"/>
            <a:ext cx="4176889" cy="12389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>
                <a:latin typeface="SutonnyMJ" pitchFamily="2" charset="0"/>
              </a:rPr>
              <a:t>wkLbdj</a:t>
            </a:r>
            <a:endParaRPr lang="en-US" sz="9600" dirty="0">
              <a:latin typeface="SutonnyMJ" pitchFamily="2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0A06B34E-6736-4BDE-BB42-5488B239C96F}"/>
              </a:ext>
            </a:extLst>
          </p:cNvPr>
          <p:cNvSpPr/>
          <p:nvPr/>
        </p:nvSpPr>
        <p:spPr>
          <a:xfrm>
            <a:off x="3172177" y="2402062"/>
            <a:ext cx="6265334" cy="1238956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</a:rPr>
              <a:t>iLvsk</a:t>
            </a:r>
            <a:r>
              <a:rPr lang="en-US" sz="3200" dirty="0">
                <a:latin typeface="SutonnyMJ" pitchFamily="2" charset="0"/>
              </a:rPr>
              <a:t> †K j¤^</a:t>
            </a:r>
            <a:r>
              <a:rPr lang="en-US" sz="3200" dirty="0" err="1">
                <a:latin typeface="SutonnyMJ" pitchFamily="2" charset="0"/>
              </a:rPr>
              <a:t>wØLwÛZ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Ki‡Z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cvi‡e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233538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9B004AF-B275-4F01-B693-8E023112DAAC}"/>
              </a:ext>
            </a:extLst>
          </p:cNvPr>
          <p:cNvSpPr/>
          <p:nvPr/>
        </p:nvSpPr>
        <p:spPr>
          <a:xfrm>
            <a:off x="2083291" y="565917"/>
            <a:ext cx="6901684" cy="1302639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SutonnyMJ" pitchFamily="2" charset="0"/>
              </a:rPr>
              <a:t> </a:t>
            </a:r>
            <a:r>
              <a:rPr lang="en-US" sz="4800" dirty="0">
                <a:latin typeface="SutonnyMJ" pitchFamily="2" charset="0"/>
              </a:rPr>
              <a:t>e„‡</a:t>
            </a:r>
            <a:r>
              <a:rPr lang="en-US" sz="4800" dirty="0" err="1">
                <a:latin typeface="SutonnyMJ" pitchFamily="2" charset="0"/>
              </a:rPr>
              <a:t>Ëi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ewn</a:t>
            </a:r>
            <a:r>
              <a:rPr lang="en-US" sz="4800" dirty="0">
                <a:latin typeface="SutonnyMJ" pitchFamily="2" charset="0"/>
              </a:rPr>
              <a:t>:¯’ †</a:t>
            </a:r>
            <a:r>
              <a:rPr lang="en-US" sz="4800" dirty="0" err="1">
                <a:latin typeface="SutonnyMJ" pitchFamily="2" charset="0"/>
              </a:rPr>
              <a:t>Kvb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we›`y</a:t>
            </a:r>
            <a:r>
              <a:rPr lang="en-US" sz="4800" dirty="0">
                <a:latin typeface="SutonnyMJ" pitchFamily="2" charset="0"/>
              </a:rPr>
              <a:t> †_‡K </a:t>
            </a:r>
            <a:r>
              <a:rPr lang="en-US" sz="4800" dirty="0" err="1">
                <a:latin typeface="SutonnyMJ" pitchFamily="2" charset="0"/>
              </a:rPr>
              <a:t>e„ËwUi</a:t>
            </a:r>
            <a:r>
              <a:rPr lang="en-US" sz="4800" dirty="0">
                <a:latin typeface="SutonnyMJ" pitchFamily="2" charset="0"/>
              </a:rPr>
              <a:t> ¯</a:t>
            </a:r>
            <a:r>
              <a:rPr lang="en-US" sz="4800" dirty="0" err="1">
                <a:latin typeface="SutonnyMJ" pitchFamily="2" charset="0"/>
              </a:rPr>
              <a:t>úk©K</a:t>
            </a:r>
            <a:r>
              <a:rPr lang="en-US" sz="4800" dirty="0">
                <a:latin typeface="SutonnyMJ" pitchFamily="2" charset="0"/>
              </a:rPr>
              <a:t>  </a:t>
            </a:r>
            <a:r>
              <a:rPr lang="en-US" sz="4800" dirty="0" err="1">
                <a:latin typeface="SutonnyMJ" pitchFamily="2" charset="0"/>
              </a:rPr>
              <a:t>AvuK‡Z</a:t>
            </a:r>
            <a:r>
              <a:rPr lang="en-US" sz="4800" dirty="0">
                <a:latin typeface="SutonnyMJ" pitchFamily="2" charset="0"/>
              </a:rPr>
              <a:t> </a:t>
            </a:r>
            <a:r>
              <a:rPr lang="en-US" sz="4800" dirty="0" err="1">
                <a:latin typeface="SutonnyMJ" pitchFamily="2" charset="0"/>
              </a:rPr>
              <a:t>n‡e</a:t>
            </a:r>
            <a:r>
              <a:rPr lang="en-US" sz="4800" dirty="0">
                <a:latin typeface="SutonnyMJ" pitchFamily="2" charset="0"/>
              </a:rPr>
              <a:t>|</a:t>
            </a:r>
            <a:endParaRPr lang="en-US" dirty="0">
              <a:latin typeface="SutonnyMJ" pitchFamily="2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BD6C1F6-F944-416E-BA24-58B3F9DA0F96}"/>
              </a:ext>
            </a:extLst>
          </p:cNvPr>
          <p:cNvSpPr/>
          <p:nvPr/>
        </p:nvSpPr>
        <p:spPr>
          <a:xfrm>
            <a:off x="4678017" y="2753140"/>
            <a:ext cx="3424032" cy="2955233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A7DE465-4707-4C96-B682-E86625E24D64}"/>
              </a:ext>
            </a:extLst>
          </p:cNvPr>
          <p:cNvCxnSpPr>
            <a:cxnSpLocks/>
          </p:cNvCxnSpPr>
          <p:nvPr/>
        </p:nvCxnSpPr>
        <p:spPr>
          <a:xfrm flipV="1">
            <a:off x="4686752" y="3013090"/>
            <a:ext cx="2756453" cy="1176906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D5183B5-3F70-46C8-98BD-9439966CB370}"/>
              </a:ext>
            </a:extLst>
          </p:cNvPr>
          <p:cNvCxnSpPr>
            <a:cxnSpLocks/>
          </p:cNvCxnSpPr>
          <p:nvPr/>
        </p:nvCxnSpPr>
        <p:spPr>
          <a:xfrm>
            <a:off x="4673775" y="4216126"/>
            <a:ext cx="3478578" cy="289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097C49F-5581-44D2-8760-AE38C46754A3}"/>
              </a:ext>
            </a:extLst>
          </p:cNvPr>
          <p:cNvCxnSpPr>
            <a:cxnSpLocks/>
          </p:cNvCxnSpPr>
          <p:nvPr/>
        </p:nvCxnSpPr>
        <p:spPr>
          <a:xfrm flipH="1">
            <a:off x="6413064" y="2305882"/>
            <a:ext cx="1" cy="39491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4" name="Group 53">
            <a:extLst>
              <a:ext uri="{FF2B5EF4-FFF2-40B4-BE49-F238E27FC236}">
                <a16:creationId xmlns:a16="http://schemas.microsoft.com/office/drawing/2014/main" id="{A1CDD64D-4B4D-43A8-AAFE-9CF0CC1FEBAC}"/>
              </a:ext>
            </a:extLst>
          </p:cNvPr>
          <p:cNvGrpSpPr/>
          <p:nvPr/>
        </p:nvGrpSpPr>
        <p:grpSpPr>
          <a:xfrm>
            <a:off x="6182033" y="2814503"/>
            <a:ext cx="1080856" cy="2822505"/>
            <a:chOff x="6182033" y="2814503"/>
            <a:chExt cx="1080856" cy="2822505"/>
          </a:xfrm>
        </p:grpSpPr>
        <p:sp>
          <p:nvSpPr>
            <p:cNvPr id="45" name="Arc 44">
              <a:extLst>
                <a:ext uri="{FF2B5EF4-FFF2-40B4-BE49-F238E27FC236}">
                  <a16:creationId xmlns:a16="http://schemas.microsoft.com/office/drawing/2014/main" id="{97872275-C881-4392-AB4A-EAB11030BD5E}"/>
                </a:ext>
              </a:extLst>
            </p:cNvPr>
            <p:cNvSpPr/>
            <p:nvPr/>
          </p:nvSpPr>
          <p:spPr>
            <a:xfrm rot="16627866">
              <a:off x="5999037" y="3055152"/>
              <a:ext cx="1080856" cy="59955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Arc 45">
              <a:extLst>
                <a:ext uri="{FF2B5EF4-FFF2-40B4-BE49-F238E27FC236}">
                  <a16:creationId xmlns:a16="http://schemas.microsoft.com/office/drawing/2014/main" id="{FEF7E64B-F119-4AFE-B3FC-3A7ABBF27B34}"/>
                </a:ext>
              </a:extLst>
            </p:cNvPr>
            <p:cNvSpPr/>
            <p:nvPr/>
          </p:nvSpPr>
          <p:spPr>
            <a:xfrm rot="11439762">
              <a:off x="6182033" y="5037450"/>
              <a:ext cx="1080856" cy="59955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92B7D607-BE47-494E-976D-49265B9904BC}"/>
              </a:ext>
            </a:extLst>
          </p:cNvPr>
          <p:cNvGrpSpPr/>
          <p:nvPr/>
        </p:nvGrpSpPr>
        <p:grpSpPr>
          <a:xfrm>
            <a:off x="5823869" y="2835970"/>
            <a:ext cx="715596" cy="2759572"/>
            <a:chOff x="5823869" y="2835970"/>
            <a:chExt cx="715596" cy="2759572"/>
          </a:xfrm>
        </p:grpSpPr>
        <p:sp>
          <p:nvSpPr>
            <p:cNvPr id="44" name="Arc 43">
              <a:extLst>
                <a:ext uri="{FF2B5EF4-FFF2-40B4-BE49-F238E27FC236}">
                  <a16:creationId xmlns:a16="http://schemas.microsoft.com/office/drawing/2014/main" id="{569B4B88-9AE1-4A97-9334-20CC8CACCD00}"/>
                </a:ext>
              </a:extLst>
            </p:cNvPr>
            <p:cNvSpPr/>
            <p:nvPr/>
          </p:nvSpPr>
          <p:spPr>
            <a:xfrm>
              <a:off x="5823869" y="2835970"/>
              <a:ext cx="715596" cy="59303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Arc 46">
              <a:extLst>
                <a:ext uri="{FF2B5EF4-FFF2-40B4-BE49-F238E27FC236}">
                  <a16:creationId xmlns:a16="http://schemas.microsoft.com/office/drawing/2014/main" id="{30E5B80D-F2DF-4306-8A5F-A1A70271C55D}"/>
                </a:ext>
              </a:extLst>
            </p:cNvPr>
            <p:cNvSpPr/>
            <p:nvPr/>
          </p:nvSpPr>
          <p:spPr>
            <a:xfrm rot="1113084" flipV="1">
              <a:off x="5982922" y="5041017"/>
              <a:ext cx="543611" cy="55452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8609D3A8-E129-464D-8B3A-FBB2D0730D45}"/>
              </a:ext>
            </a:extLst>
          </p:cNvPr>
          <p:cNvCxnSpPr>
            <a:cxnSpLocks/>
          </p:cNvCxnSpPr>
          <p:nvPr/>
        </p:nvCxnSpPr>
        <p:spPr>
          <a:xfrm>
            <a:off x="4644886" y="4194845"/>
            <a:ext cx="2740191" cy="119855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27825C7-0E21-4059-9FEE-3EF6DE89B24F}"/>
              </a:ext>
            </a:extLst>
          </p:cNvPr>
          <p:cNvGrpSpPr/>
          <p:nvPr/>
        </p:nvGrpSpPr>
        <p:grpSpPr>
          <a:xfrm>
            <a:off x="4149964" y="4034868"/>
            <a:ext cx="561184" cy="547439"/>
            <a:chOff x="4149964" y="4034868"/>
            <a:chExt cx="561184" cy="547439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37DEA9A9-BB45-4B14-98CF-E211DA72D28B}"/>
                </a:ext>
              </a:extLst>
            </p:cNvPr>
            <p:cNvSpPr/>
            <p:nvPr/>
          </p:nvSpPr>
          <p:spPr>
            <a:xfrm flipH="1">
              <a:off x="4644886" y="4128052"/>
              <a:ext cx="66262" cy="1524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4DDC619E-54DD-474F-AD53-CC94B15482AA}"/>
                </a:ext>
              </a:extLst>
            </p:cNvPr>
            <p:cNvSpPr/>
            <p:nvPr/>
          </p:nvSpPr>
          <p:spPr>
            <a:xfrm>
              <a:off x="4149964" y="4034868"/>
              <a:ext cx="370514" cy="5474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8853E5CB-4E8C-4C26-985C-93E8D70E4E29}"/>
              </a:ext>
            </a:extLst>
          </p:cNvPr>
          <p:cNvGrpSpPr/>
          <p:nvPr/>
        </p:nvGrpSpPr>
        <p:grpSpPr>
          <a:xfrm>
            <a:off x="6334539" y="2941983"/>
            <a:ext cx="3511826" cy="2584174"/>
            <a:chOff x="6334539" y="2941983"/>
            <a:chExt cx="3511826" cy="258417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48BD05-DB2B-4B09-88F0-991E7CF288CE}"/>
                </a:ext>
              </a:extLst>
            </p:cNvPr>
            <p:cNvGrpSpPr/>
            <p:nvPr/>
          </p:nvGrpSpPr>
          <p:grpSpPr>
            <a:xfrm>
              <a:off x="6334539" y="2941983"/>
              <a:ext cx="3511826" cy="2584174"/>
              <a:chOff x="6334539" y="2941983"/>
              <a:chExt cx="3511826" cy="2584174"/>
            </a:xfrm>
          </p:grpSpPr>
          <p:sp>
            <p:nvSpPr>
              <p:cNvPr id="3" name="Oval 2">
                <a:extLst>
                  <a:ext uri="{FF2B5EF4-FFF2-40B4-BE49-F238E27FC236}">
                    <a16:creationId xmlns:a16="http://schemas.microsoft.com/office/drawing/2014/main" id="{74480251-A5BB-4F25-8503-F4030E13DA55}"/>
                  </a:ext>
                </a:extLst>
              </p:cNvPr>
              <p:cNvSpPr/>
              <p:nvPr/>
            </p:nvSpPr>
            <p:spPr>
              <a:xfrm>
                <a:off x="6334539" y="2941983"/>
                <a:ext cx="3511826" cy="2584174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" name="Oval 3">
                <a:extLst>
                  <a:ext uri="{FF2B5EF4-FFF2-40B4-BE49-F238E27FC236}">
                    <a16:creationId xmlns:a16="http://schemas.microsoft.com/office/drawing/2014/main" id="{426CE9FF-E754-4FE3-A34A-F2AC0A4EB2D4}"/>
                  </a:ext>
                </a:extLst>
              </p:cNvPr>
              <p:cNvSpPr/>
              <p:nvPr/>
            </p:nvSpPr>
            <p:spPr>
              <a:xfrm flipV="1">
                <a:off x="8001000" y="4187687"/>
                <a:ext cx="202096" cy="8614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2AB1A082-4946-4023-BFF2-CD5A4EE3F4DF}"/>
                </a:ext>
              </a:extLst>
            </p:cNvPr>
            <p:cNvSpPr/>
            <p:nvPr/>
          </p:nvSpPr>
          <p:spPr>
            <a:xfrm>
              <a:off x="8268075" y="4128052"/>
              <a:ext cx="332962" cy="251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B6B472CA-D9DA-4EFA-9518-6DF23005F039}"/>
              </a:ext>
            </a:extLst>
          </p:cNvPr>
          <p:cNvGrpSpPr/>
          <p:nvPr/>
        </p:nvGrpSpPr>
        <p:grpSpPr>
          <a:xfrm>
            <a:off x="7246326" y="2622634"/>
            <a:ext cx="385024" cy="3171234"/>
            <a:chOff x="7246326" y="2622634"/>
            <a:chExt cx="385024" cy="3171234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02A423E-2931-411B-94EB-5778A464DDD1}"/>
                </a:ext>
              </a:extLst>
            </p:cNvPr>
            <p:cNvSpPr/>
            <p:nvPr/>
          </p:nvSpPr>
          <p:spPr>
            <a:xfrm rot="10800000" flipV="1">
              <a:off x="7255061" y="2622634"/>
              <a:ext cx="376289" cy="33182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4BBBD153-8C23-43FE-9E93-251BA6C2E389}"/>
                </a:ext>
              </a:extLst>
            </p:cNvPr>
            <p:cNvSpPr/>
            <p:nvPr/>
          </p:nvSpPr>
          <p:spPr>
            <a:xfrm>
              <a:off x="7246326" y="5478899"/>
              <a:ext cx="376288" cy="3149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52" name="Rectangle 51">
            <a:extLst>
              <a:ext uri="{FF2B5EF4-FFF2-40B4-BE49-F238E27FC236}">
                <a16:creationId xmlns:a16="http://schemas.microsoft.com/office/drawing/2014/main" id="{811BD079-64B6-472E-B67F-10AE84850BBC}"/>
              </a:ext>
            </a:extLst>
          </p:cNvPr>
          <p:cNvSpPr/>
          <p:nvPr/>
        </p:nvSpPr>
        <p:spPr>
          <a:xfrm>
            <a:off x="6532246" y="4289619"/>
            <a:ext cx="364544" cy="2955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267510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E21B5EDD-7A16-4B99-A69F-A0AED9C135BD}"/>
              </a:ext>
            </a:extLst>
          </p:cNvPr>
          <p:cNvSpPr/>
          <p:nvPr/>
        </p:nvSpPr>
        <p:spPr>
          <a:xfrm>
            <a:off x="876677" y="3491530"/>
            <a:ext cx="206929" cy="4688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800" b="1" dirty="0">
              <a:solidFill>
                <a:schemeClr val="tx1"/>
              </a:solidFill>
            </a:endParaRP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1E4EE14B-973E-44FC-B33A-C4F880CAEC70}"/>
              </a:ext>
            </a:extLst>
          </p:cNvPr>
          <p:cNvSpPr/>
          <p:nvPr/>
        </p:nvSpPr>
        <p:spPr>
          <a:xfrm>
            <a:off x="758123" y="2096444"/>
            <a:ext cx="2324764" cy="2578388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E54B1CE6-D508-4171-A2C1-2AF9F97B7011}"/>
              </a:ext>
            </a:extLst>
          </p:cNvPr>
          <p:cNvCxnSpPr>
            <a:cxnSpLocks/>
          </p:cNvCxnSpPr>
          <p:nvPr/>
        </p:nvCxnSpPr>
        <p:spPr>
          <a:xfrm flipV="1">
            <a:off x="764054" y="2323245"/>
            <a:ext cx="1871508" cy="102682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B11FB23-3D10-4715-A0BB-9802DF9D72B7}"/>
              </a:ext>
            </a:extLst>
          </p:cNvPr>
          <p:cNvCxnSpPr>
            <a:cxnSpLocks/>
          </p:cNvCxnSpPr>
          <p:nvPr/>
        </p:nvCxnSpPr>
        <p:spPr>
          <a:xfrm flipH="1">
            <a:off x="1899392" y="1683192"/>
            <a:ext cx="43472" cy="35915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4655C3E-592C-42EC-925C-3DC0E19B6A3E}"/>
              </a:ext>
            </a:extLst>
          </p:cNvPr>
          <p:cNvGrpSpPr/>
          <p:nvPr/>
        </p:nvGrpSpPr>
        <p:grpSpPr>
          <a:xfrm>
            <a:off x="1779283" y="2149982"/>
            <a:ext cx="733853" cy="2462585"/>
            <a:chOff x="6182033" y="2814503"/>
            <a:chExt cx="1080856" cy="2822505"/>
          </a:xfrm>
        </p:grpSpPr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BDA0F345-68FB-4BD8-BF81-DCBB2C9E9E2D}"/>
                </a:ext>
              </a:extLst>
            </p:cNvPr>
            <p:cNvSpPr/>
            <p:nvPr/>
          </p:nvSpPr>
          <p:spPr>
            <a:xfrm rot="16627866">
              <a:off x="5999037" y="3055152"/>
              <a:ext cx="1080856" cy="59955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24B093A1-E72F-4769-9710-EED1C7BBCF94}"/>
                </a:ext>
              </a:extLst>
            </p:cNvPr>
            <p:cNvSpPr/>
            <p:nvPr/>
          </p:nvSpPr>
          <p:spPr>
            <a:xfrm rot="11439762">
              <a:off x="6182033" y="5037450"/>
              <a:ext cx="1080856" cy="599558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F8B3914F-AB5F-4209-846F-66BEF4BB0D67}"/>
              </a:ext>
            </a:extLst>
          </p:cNvPr>
          <p:cNvGrpSpPr/>
          <p:nvPr/>
        </p:nvGrpSpPr>
        <p:grpSpPr>
          <a:xfrm>
            <a:off x="1536105" y="2168711"/>
            <a:ext cx="485858" cy="2407677"/>
            <a:chOff x="5823869" y="2835970"/>
            <a:chExt cx="715596" cy="2759572"/>
          </a:xfrm>
        </p:grpSpPr>
        <p:sp>
          <p:nvSpPr>
            <p:cNvPr id="32" name="Arc 31">
              <a:extLst>
                <a:ext uri="{FF2B5EF4-FFF2-40B4-BE49-F238E27FC236}">
                  <a16:creationId xmlns:a16="http://schemas.microsoft.com/office/drawing/2014/main" id="{16D22063-AACD-4AA0-8D02-57F494F7F526}"/>
                </a:ext>
              </a:extLst>
            </p:cNvPr>
            <p:cNvSpPr/>
            <p:nvPr/>
          </p:nvSpPr>
          <p:spPr>
            <a:xfrm>
              <a:off x="5823869" y="2835970"/>
              <a:ext cx="715596" cy="59303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>
              <a:extLst>
                <a:ext uri="{FF2B5EF4-FFF2-40B4-BE49-F238E27FC236}">
                  <a16:creationId xmlns:a16="http://schemas.microsoft.com/office/drawing/2014/main" id="{051E4CF7-74BF-4CEB-B25F-A7A5B2D816D2}"/>
                </a:ext>
              </a:extLst>
            </p:cNvPr>
            <p:cNvSpPr/>
            <p:nvPr/>
          </p:nvSpPr>
          <p:spPr>
            <a:xfrm rot="1113084" flipV="1">
              <a:off x="5982922" y="5041017"/>
              <a:ext cx="543611" cy="55452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CBC0906-9A03-4D86-96B5-2D8CFF3C5050}"/>
              </a:ext>
            </a:extLst>
          </p:cNvPr>
          <p:cNvCxnSpPr>
            <a:cxnSpLocks/>
          </p:cNvCxnSpPr>
          <p:nvPr/>
        </p:nvCxnSpPr>
        <p:spPr>
          <a:xfrm>
            <a:off x="735629" y="3354305"/>
            <a:ext cx="1860467" cy="10457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" name="Group 34">
            <a:extLst>
              <a:ext uri="{FF2B5EF4-FFF2-40B4-BE49-F238E27FC236}">
                <a16:creationId xmlns:a16="http://schemas.microsoft.com/office/drawing/2014/main" id="{FCED2A2A-A11E-45EF-B743-D97202F97D41}"/>
              </a:ext>
            </a:extLst>
          </p:cNvPr>
          <p:cNvGrpSpPr/>
          <p:nvPr/>
        </p:nvGrpSpPr>
        <p:grpSpPr>
          <a:xfrm>
            <a:off x="399599" y="3214728"/>
            <a:ext cx="381019" cy="477631"/>
            <a:chOff x="4149964" y="4034868"/>
            <a:chExt cx="561184" cy="547439"/>
          </a:xfrm>
        </p:grpSpPr>
        <p:sp>
          <p:nvSpPr>
            <p:cNvPr id="36" name="Oval 35">
              <a:extLst>
                <a:ext uri="{FF2B5EF4-FFF2-40B4-BE49-F238E27FC236}">
                  <a16:creationId xmlns:a16="http://schemas.microsoft.com/office/drawing/2014/main" id="{98B58A5D-6492-437F-AFF8-DADDAA22AB45}"/>
                </a:ext>
              </a:extLst>
            </p:cNvPr>
            <p:cNvSpPr/>
            <p:nvPr/>
          </p:nvSpPr>
          <p:spPr>
            <a:xfrm flipH="1">
              <a:off x="4644886" y="4128052"/>
              <a:ext cx="66262" cy="15240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02B10F9B-9D77-4C29-AF9C-77519621F49A}"/>
                </a:ext>
              </a:extLst>
            </p:cNvPr>
            <p:cNvSpPr/>
            <p:nvPr/>
          </p:nvSpPr>
          <p:spPr>
            <a:xfrm>
              <a:off x="4149964" y="4034868"/>
              <a:ext cx="370514" cy="54743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P</a:t>
              </a: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E1B8B4F-C504-4044-877F-E1FD2546BDFF}"/>
              </a:ext>
            </a:extLst>
          </p:cNvPr>
          <p:cNvGrpSpPr/>
          <p:nvPr/>
        </p:nvGrpSpPr>
        <p:grpSpPr>
          <a:xfrm>
            <a:off x="1882828" y="2261206"/>
            <a:ext cx="2384372" cy="2254646"/>
            <a:chOff x="6334539" y="2941983"/>
            <a:chExt cx="3511826" cy="2584174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90DA751F-2C87-4D94-8CF7-46008FF31E2B}"/>
                </a:ext>
              </a:extLst>
            </p:cNvPr>
            <p:cNvGrpSpPr/>
            <p:nvPr/>
          </p:nvGrpSpPr>
          <p:grpSpPr>
            <a:xfrm>
              <a:off x="6334539" y="2941983"/>
              <a:ext cx="3511826" cy="2584174"/>
              <a:chOff x="6334539" y="2941983"/>
              <a:chExt cx="3511826" cy="2584174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31E4F8A2-CE6B-4B2D-BE16-94AA4665A23E}"/>
                  </a:ext>
                </a:extLst>
              </p:cNvPr>
              <p:cNvSpPr/>
              <p:nvPr/>
            </p:nvSpPr>
            <p:spPr>
              <a:xfrm>
                <a:off x="6334539" y="2941983"/>
                <a:ext cx="3511826" cy="2584174"/>
              </a:xfrm>
              <a:prstGeom prst="ellipse">
                <a:avLst/>
              </a:prstGeom>
              <a:noFill/>
              <a:ln w="38100"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F17269AB-28CB-4CA4-89B1-3FB734EA015E}"/>
                  </a:ext>
                </a:extLst>
              </p:cNvPr>
              <p:cNvSpPr/>
              <p:nvPr/>
            </p:nvSpPr>
            <p:spPr>
              <a:xfrm flipV="1">
                <a:off x="8001000" y="4187687"/>
                <a:ext cx="202096" cy="86141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4CABF421-4F61-4B13-862B-F4D3345C2574}"/>
                </a:ext>
              </a:extLst>
            </p:cNvPr>
            <p:cNvSpPr/>
            <p:nvPr/>
          </p:nvSpPr>
          <p:spPr>
            <a:xfrm>
              <a:off x="8268075" y="4128052"/>
              <a:ext cx="332962" cy="2517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sp>
        <p:nvSpPr>
          <p:cNvPr id="43" name="Rectangle 42">
            <a:extLst>
              <a:ext uri="{FF2B5EF4-FFF2-40B4-BE49-F238E27FC236}">
                <a16:creationId xmlns:a16="http://schemas.microsoft.com/office/drawing/2014/main" id="{93EFFE87-FFA9-4794-9F8A-09BCC234777D}"/>
              </a:ext>
            </a:extLst>
          </p:cNvPr>
          <p:cNvSpPr/>
          <p:nvPr/>
        </p:nvSpPr>
        <p:spPr>
          <a:xfrm>
            <a:off x="2017062" y="3436994"/>
            <a:ext cx="247509" cy="2578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</a:rPr>
              <a:t>M</a:t>
            </a: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CCBB21E6-9187-4AB6-B717-F11639F50767}"/>
              </a:ext>
            </a:extLst>
          </p:cNvPr>
          <p:cNvCxnSpPr>
            <a:cxnSpLocks/>
          </p:cNvCxnSpPr>
          <p:nvPr/>
        </p:nvCxnSpPr>
        <p:spPr>
          <a:xfrm>
            <a:off x="755243" y="3372873"/>
            <a:ext cx="2361799" cy="25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row: Right 46">
            <a:extLst>
              <a:ext uri="{FF2B5EF4-FFF2-40B4-BE49-F238E27FC236}">
                <a16:creationId xmlns:a16="http://schemas.microsoft.com/office/drawing/2014/main" id="{E4928A69-72B6-4DF2-9E60-A95D9842A59C}"/>
              </a:ext>
            </a:extLst>
          </p:cNvPr>
          <p:cNvSpPr/>
          <p:nvPr/>
        </p:nvSpPr>
        <p:spPr>
          <a:xfrm>
            <a:off x="1536105" y="505892"/>
            <a:ext cx="3263945" cy="1177300"/>
          </a:xfrm>
          <a:prstGeom prst="rightArrow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SutonnyMJ" pitchFamily="2" charset="0"/>
                <a:cs typeface="SumeshwariOMJ" panose="01010600010101010101" pitchFamily="2" charset="0"/>
              </a:rPr>
              <a:t>A¼‡bi </a:t>
            </a:r>
            <a:r>
              <a:rPr lang="en-US" sz="4800" dirty="0" err="1">
                <a:latin typeface="SutonnyMJ" pitchFamily="2" charset="0"/>
                <a:cs typeface="SumeshwariOMJ" panose="01010600010101010101" pitchFamily="2" charset="0"/>
              </a:rPr>
              <a:t>weeib</a:t>
            </a:r>
            <a:endParaRPr lang="en-US" sz="4800" dirty="0">
              <a:latin typeface="SutonnyMJ" pitchFamily="2" charset="0"/>
              <a:cs typeface="SumeshwariOMJ" panose="01010600010101010101" pitchFamily="2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9B3D42E8-26A5-4649-917A-555800C3EAD5}"/>
              </a:ext>
            </a:extLst>
          </p:cNvPr>
          <p:cNvSpPr/>
          <p:nvPr/>
        </p:nvSpPr>
        <p:spPr>
          <a:xfrm>
            <a:off x="4800050" y="716379"/>
            <a:ext cx="5329964" cy="1109881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en-US" sz="4000" dirty="0">
                <a:latin typeface="SutonnyMJ" pitchFamily="2" charset="0"/>
              </a:rPr>
              <a:t>‡K›`ª</a:t>
            </a:r>
            <a:r>
              <a:rPr lang="en-US" sz="4000" dirty="0" err="1">
                <a:latin typeface="SutonnyMJ" pitchFamily="2" charset="0"/>
              </a:rPr>
              <a:t>wewkó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GKwU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e„Ë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Ges</a:t>
            </a:r>
            <a:r>
              <a:rPr lang="en-US" sz="4000" dirty="0">
                <a:latin typeface="SutonnyMJ" pitchFamily="2" charset="0"/>
              </a:rPr>
              <a:t> 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4000" dirty="0">
                <a:latin typeface="SutonnyMJ" pitchFamily="2" charset="0"/>
              </a:rPr>
              <a:t> †h †</a:t>
            </a:r>
            <a:r>
              <a:rPr lang="en-US" sz="4000" dirty="0" err="1">
                <a:latin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ewn</a:t>
            </a:r>
            <a:r>
              <a:rPr lang="en-US" sz="4000" dirty="0">
                <a:latin typeface="SutonnyMJ" pitchFamily="2" charset="0"/>
              </a:rPr>
              <a:t>:¯’ </a:t>
            </a:r>
            <a:r>
              <a:rPr lang="en-US" sz="4000" dirty="0" err="1">
                <a:latin typeface="SutonnyMJ" pitchFamily="2" charset="0"/>
              </a:rPr>
              <a:t>we›`y</a:t>
            </a:r>
            <a:r>
              <a:rPr lang="en-US" sz="4000" dirty="0">
                <a:latin typeface="SutonnyMJ" pitchFamily="2" charset="0"/>
              </a:rPr>
              <a:t>|</a:t>
            </a:r>
            <a:endParaRPr lang="en-US" sz="2400" dirty="0">
              <a:latin typeface="SutonnyMJ" pitchFamily="2" charset="0"/>
            </a:endParaRPr>
          </a:p>
        </p:txBody>
      </p:sp>
      <p:grpSp>
        <p:nvGrpSpPr>
          <p:cNvPr id="57" name="Group 56">
            <a:extLst>
              <a:ext uri="{FF2B5EF4-FFF2-40B4-BE49-F238E27FC236}">
                <a16:creationId xmlns:a16="http://schemas.microsoft.com/office/drawing/2014/main" id="{7241BF26-C10D-4F61-9583-BBF92E076C10}"/>
              </a:ext>
            </a:extLst>
          </p:cNvPr>
          <p:cNvGrpSpPr/>
          <p:nvPr/>
        </p:nvGrpSpPr>
        <p:grpSpPr>
          <a:xfrm>
            <a:off x="2555195" y="1948070"/>
            <a:ext cx="261300" cy="3057999"/>
            <a:chOff x="2555195" y="1948070"/>
            <a:chExt cx="261300" cy="3057999"/>
          </a:xfrm>
        </p:grpSpPr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D4ED0F4A-C5CF-4C54-87E5-8123B833EB0E}"/>
                </a:ext>
              </a:extLst>
            </p:cNvPr>
            <p:cNvSpPr/>
            <p:nvPr/>
          </p:nvSpPr>
          <p:spPr>
            <a:xfrm>
              <a:off x="2555195" y="1948070"/>
              <a:ext cx="238816" cy="28850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1F59646C-70FC-4DA8-A1F6-7307F34B3E26}"/>
                </a:ext>
              </a:extLst>
            </p:cNvPr>
            <p:cNvSpPr/>
            <p:nvPr/>
          </p:nvSpPr>
          <p:spPr>
            <a:xfrm>
              <a:off x="2555196" y="4674832"/>
              <a:ext cx="261299" cy="33123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B</a:t>
              </a:r>
            </a:p>
          </p:txBody>
        </p:sp>
      </p:grpSp>
      <p:sp>
        <p:nvSpPr>
          <p:cNvPr id="51" name="Rectangle 50">
            <a:extLst>
              <a:ext uri="{FF2B5EF4-FFF2-40B4-BE49-F238E27FC236}">
                <a16:creationId xmlns:a16="http://schemas.microsoft.com/office/drawing/2014/main" id="{EA9D6036-2918-4DE6-99DD-532E2A847128}"/>
              </a:ext>
            </a:extLst>
          </p:cNvPr>
          <p:cNvSpPr/>
          <p:nvPr/>
        </p:nvSpPr>
        <p:spPr>
          <a:xfrm>
            <a:off x="4783151" y="1999183"/>
            <a:ext cx="5346863" cy="111544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P, O </a:t>
            </a:r>
            <a:r>
              <a:rPr lang="en-US" sz="3600" dirty="0">
                <a:latin typeface="SutonnyMJ" pitchFamily="2" charset="0"/>
              </a:rPr>
              <a:t>‡</a:t>
            </a:r>
            <a:r>
              <a:rPr lang="en-US" sz="3600" dirty="0" err="1">
                <a:latin typeface="SutonnyMJ" pitchFamily="2" charset="0"/>
              </a:rPr>
              <a:t>hvM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Kwi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Ges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</a:t>
            </a:r>
            <a:r>
              <a:rPr lang="en-US" sz="3600" dirty="0">
                <a:latin typeface="SutonnyMJ" pitchFamily="2" charset="0"/>
              </a:rPr>
              <a:t> ‡</a:t>
            </a:r>
            <a:r>
              <a:rPr lang="en-US" sz="3600" dirty="0" err="1">
                <a:latin typeface="SutonnyMJ" pitchFamily="2" charset="0"/>
              </a:rPr>
              <a:t>iLvs‡ki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ga¨we</a:t>
            </a:r>
            <a:r>
              <a:rPr lang="en-US" sz="3600" dirty="0">
                <a:latin typeface="SutonnyMJ" pitchFamily="2" charset="0"/>
              </a:rPr>
              <a:t>›`y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wbY©q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Kwi</a:t>
            </a:r>
            <a:r>
              <a:rPr lang="en-US" sz="3600" dirty="0">
                <a:latin typeface="SutonnyMJ" pitchFamily="2" charset="0"/>
              </a:rPr>
              <a:t>|</a:t>
            </a: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4E71C2E1-5E7B-4079-8B1F-32C927A39372}"/>
              </a:ext>
            </a:extLst>
          </p:cNvPr>
          <p:cNvSpPr/>
          <p:nvPr/>
        </p:nvSpPr>
        <p:spPr>
          <a:xfrm>
            <a:off x="4594679" y="3231716"/>
            <a:ext cx="6493724" cy="160873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M </a:t>
            </a:r>
            <a:r>
              <a:rPr lang="en-US" sz="3600" dirty="0">
                <a:latin typeface="SutonnyMJ" pitchFamily="2" charset="0"/>
              </a:rPr>
              <a:t>we›`</a:t>
            </a:r>
            <a:r>
              <a:rPr lang="en-US" sz="3600" dirty="0" err="1">
                <a:latin typeface="SutonnyMJ" pitchFamily="2" charset="0"/>
              </a:rPr>
              <a:t>y‡K</a:t>
            </a:r>
            <a:r>
              <a:rPr lang="en-US" sz="3600" dirty="0">
                <a:latin typeface="SutonnyMJ" pitchFamily="2" charset="0"/>
              </a:rPr>
              <a:t> †K›`ª </a:t>
            </a:r>
            <a:r>
              <a:rPr lang="en-US" sz="3600" dirty="0" err="1">
                <a:latin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</a:t>
            </a:r>
            <a:r>
              <a:rPr lang="en-US" sz="3600" dirty="0">
                <a:latin typeface="SutonnyMJ" pitchFamily="2" charset="0"/>
              </a:rPr>
              <a:t> Gi </a:t>
            </a:r>
            <a:r>
              <a:rPr lang="en-US" sz="3600" dirty="0" err="1">
                <a:latin typeface="SutonnyMJ" pitchFamily="2" charset="0"/>
              </a:rPr>
              <a:t>mgvb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e¨vmva</a:t>
            </a:r>
            <a:r>
              <a:rPr lang="en-US" sz="3600" dirty="0">
                <a:latin typeface="SutonnyMJ" pitchFamily="2" charset="0"/>
              </a:rPr>
              <a:t>© </a:t>
            </a:r>
            <a:r>
              <a:rPr lang="en-US" sz="3600" dirty="0" err="1">
                <a:latin typeface="SutonnyMJ" pitchFamily="2" charset="0"/>
              </a:rPr>
              <a:t>wb‡q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GKwU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e„Ë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AvuwK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hv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>
                <a:latin typeface="SutonnyMJ" pitchFamily="2" charset="0"/>
              </a:rPr>
              <a:t> ‡K›`ª</a:t>
            </a:r>
            <a:r>
              <a:rPr lang="en-US" sz="3600" dirty="0" err="1">
                <a:latin typeface="SutonnyMJ" pitchFamily="2" charset="0"/>
              </a:rPr>
              <a:t>wewkó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e„Ë‡K</a:t>
            </a:r>
            <a:r>
              <a:rPr lang="en-US" sz="3600" dirty="0">
                <a:latin typeface="SutonnyMJ" pitchFamily="2" charset="0"/>
              </a:rPr>
              <a:t> 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3600" dirty="0">
                <a:latin typeface="SutonnyMJ" pitchFamily="2" charset="0"/>
              </a:rPr>
              <a:t> I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3600" dirty="0">
                <a:latin typeface="SutonnyMJ" pitchFamily="2" charset="0"/>
              </a:rPr>
              <a:t> we›`</a:t>
            </a:r>
            <a:r>
              <a:rPr lang="en-US" sz="3600" dirty="0" err="1">
                <a:latin typeface="SutonnyMJ" pitchFamily="2" charset="0"/>
              </a:rPr>
              <a:t>y‡Z</a:t>
            </a:r>
            <a:r>
              <a:rPr lang="en-US" sz="3600" dirty="0">
                <a:latin typeface="SutonnyMJ" pitchFamily="2" charset="0"/>
              </a:rPr>
              <a:t> †Q` </a:t>
            </a:r>
            <a:r>
              <a:rPr lang="en-US" sz="3600" dirty="0" err="1">
                <a:latin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</a:rPr>
              <a:t>|</a:t>
            </a: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103F2AF-4A57-41F9-A414-728B456D9C55}"/>
              </a:ext>
            </a:extLst>
          </p:cNvPr>
          <p:cNvSpPr/>
          <p:nvPr/>
        </p:nvSpPr>
        <p:spPr>
          <a:xfrm>
            <a:off x="4915144" y="4978233"/>
            <a:ext cx="5852799" cy="5929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 , A  </a:t>
            </a:r>
            <a:r>
              <a:rPr lang="en-US" sz="4000" dirty="0" err="1">
                <a:latin typeface="SutonnyMJ" pitchFamily="2" charset="0"/>
              </a:rPr>
              <a:t>Ges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P, B </a:t>
            </a:r>
            <a:r>
              <a:rPr lang="en-US" sz="4000" dirty="0">
                <a:latin typeface="SutonnyMJ" pitchFamily="2" charset="0"/>
              </a:rPr>
              <a:t>†</a:t>
            </a:r>
            <a:r>
              <a:rPr lang="en-US" sz="4000" dirty="0" err="1">
                <a:latin typeface="SutonnyMJ" pitchFamily="2" charset="0"/>
              </a:rPr>
              <a:t>hvM</a:t>
            </a:r>
            <a:r>
              <a:rPr lang="en-US" sz="4000" dirty="0">
                <a:latin typeface="SutonnyMJ" pitchFamily="2" charset="0"/>
              </a:rPr>
              <a:t>  </a:t>
            </a:r>
            <a:r>
              <a:rPr lang="en-US" sz="4000" dirty="0" err="1">
                <a:latin typeface="SutonnyMJ" pitchFamily="2" charset="0"/>
              </a:rPr>
              <a:t>Kwi</a:t>
            </a:r>
            <a:r>
              <a:rPr lang="en-US" sz="4000" dirty="0">
                <a:latin typeface="SutonnyMJ" pitchFamily="2" charset="0"/>
              </a:rPr>
              <a:t> |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DD00A8F-F541-4D45-8647-8F7065B46998}"/>
                  </a:ext>
                </a:extLst>
              </p:cNvPr>
              <p:cNvSpPr/>
              <p:nvPr/>
            </p:nvSpPr>
            <p:spPr>
              <a:xfrm>
                <a:off x="4915140" y="5698609"/>
                <a:ext cx="5852803" cy="592941"/>
              </a:xfrm>
              <a:prstGeom prst="rect">
                <a:avLst/>
              </a:prstGeom>
              <a:solidFill>
                <a:schemeClr val="accent2">
                  <a:lumMod val="7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40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4000" dirty="0"/>
                  <a:t>PA </a:t>
                </a:r>
                <a:r>
                  <a:rPr lang="en-US" sz="4000" dirty="0" err="1">
                    <a:latin typeface="SutonnyMJ" pitchFamily="2" charset="0"/>
                  </a:rPr>
                  <a:t>Ges</a:t>
                </a:r>
                <a:r>
                  <a:rPr lang="en-US" sz="4000" dirty="0"/>
                  <a:t> PB </a:t>
                </a:r>
                <a:r>
                  <a:rPr lang="en-US" sz="4000" dirty="0">
                    <a:latin typeface="SutonnyMJ" pitchFamily="2" charset="0"/>
                  </a:rPr>
                  <a:t>B </a:t>
                </a:r>
                <a:r>
                  <a:rPr lang="en-US" sz="4000" dirty="0" err="1">
                    <a:latin typeface="SutonnyMJ" pitchFamily="2" charset="0"/>
                  </a:rPr>
                  <a:t>DwÏó</a:t>
                </a:r>
                <a:r>
                  <a:rPr lang="en-US" sz="4000" dirty="0">
                    <a:latin typeface="SutonnyMJ" pitchFamily="2" charset="0"/>
                  </a:rPr>
                  <a:t> ¯</a:t>
                </a:r>
                <a:r>
                  <a:rPr lang="en-US" sz="4000" dirty="0" err="1">
                    <a:latin typeface="SutonnyMJ" pitchFamily="2" charset="0"/>
                  </a:rPr>
                  <a:t>úk©K</a:t>
                </a:r>
                <a:r>
                  <a:rPr lang="en-US" sz="4000" dirty="0">
                    <a:latin typeface="SutonnyMJ" pitchFamily="2" charset="0"/>
                  </a:rPr>
                  <a:t> |</a:t>
                </a:r>
              </a:p>
            </p:txBody>
          </p:sp>
        </mc:Choice>
        <mc:Fallback xmlns=""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0DD00A8F-F541-4D45-8647-8F7065B4699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5140" y="5698609"/>
                <a:ext cx="5852803" cy="592941"/>
              </a:xfrm>
              <a:prstGeom prst="rect">
                <a:avLst/>
              </a:prstGeom>
              <a:blipFill>
                <a:blip r:embed="rId2"/>
                <a:stretch>
                  <a:fillRect t="-29293" b="-525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3380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43" grpId="0"/>
      <p:bldP spid="48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61AC3C8-739B-4900-90CD-55CB3E04A9C2}"/>
              </a:ext>
            </a:extLst>
          </p:cNvPr>
          <p:cNvSpPr/>
          <p:nvPr/>
        </p:nvSpPr>
        <p:spPr>
          <a:xfrm>
            <a:off x="2597426" y="702365"/>
            <a:ext cx="6997147" cy="1219200"/>
          </a:xfrm>
          <a:prstGeom prst="rect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utonnyMJ" pitchFamily="2" charset="0"/>
              </a:rPr>
              <a:t> †</a:t>
            </a:r>
            <a:r>
              <a:rPr lang="en-US" sz="4000" dirty="0" err="1">
                <a:latin typeface="SutonnyMJ" pitchFamily="2" charset="0"/>
              </a:rPr>
              <a:t>Kvb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wbw</a:t>
            </a:r>
            <a:r>
              <a:rPr lang="en-US" sz="4000" dirty="0">
                <a:latin typeface="SutonnyMJ" pitchFamily="2" charset="0"/>
              </a:rPr>
              <a:t>`©ó </a:t>
            </a:r>
            <a:r>
              <a:rPr lang="en-US" sz="4000" dirty="0" err="1">
                <a:latin typeface="SutonnyMJ" pitchFamily="2" charset="0"/>
              </a:rPr>
              <a:t>wÎfz‡Ri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cwie„Ë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AvuK‡Z</a:t>
            </a:r>
            <a:r>
              <a:rPr lang="en-US" sz="4000" dirty="0">
                <a:latin typeface="SutonnyMJ" pitchFamily="2" charset="0"/>
              </a:rPr>
              <a:t> </a:t>
            </a:r>
            <a:r>
              <a:rPr lang="en-US" sz="4000" dirty="0" err="1">
                <a:latin typeface="SutonnyMJ" pitchFamily="2" charset="0"/>
              </a:rPr>
              <a:t>n‡e</a:t>
            </a:r>
            <a:r>
              <a:rPr lang="en-US" sz="4000" dirty="0">
                <a:latin typeface="SutonnyMJ" pitchFamily="2" charset="0"/>
              </a:rPr>
              <a:t>|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7E3471B4-5AE1-45F5-B2E8-9698EEC0EE62}"/>
              </a:ext>
            </a:extLst>
          </p:cNvPr>
          <p:cNvSpPr/>
          <p:nvPr/>
        </p:nvSpPr>
        <p:spPr>
          <a:xfrm>
            <a:off x="3631095" y="2532820"/>
            <a:ext cx="4108173" cy="3375994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30707906-DA60-4686-BF64-1C9E1501470F}"/>
              </a:ext>
            </a:extLst>
          </p:cNvPr>
          <p:cNvCxnSpPr>
            <a:cxnSpLocks/>
          </p:cNvCxnSpPr>
          <p:nvPr/>
        </p:nvCxnSpPr>
        <p:spPr>
          <a:xfrm flipV="1">
            <a:off x="4628658" y="2490838"/>
            <a:ext cx="3244645" cy="2629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215A07E-2D22-4C26-9729-1A855B4443AC}"/>
              </a:ext>
            </a:extLst>
          </p:cNvPr>
          <p:cNvCxnSpPr>
            <a:cxnSpLocks/>
          </p:cNvCxnSpPr>
          <p:nvPr/>
        </p:nvCxnSpPr>
        <p:spPr>
          <a:xfrm flipH="1" flipV="1">
            <a:off x="3943580" y="2711408"/>
            <a:ext cx="2744013" cy="23338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A3B457A-591A-43F6-9EE5-5E3FBE747B06}"/>
              </a:ext>
            </a:extLst>
          </p:cNvPr>
          <p:cNvGrpSpPr/>
          <p:nvPr/>
        </p:nvGrpSpPr>
        <p:grpSpPr>
          <a:xfrm>
            <a:off x="4397349" y="3038046"/>
            <a:ext cx="1600194" cy="1781641"/>
            <a:chOff x="4397349" y="3038046"/>
            <a:chExt cx="1600194" cy="1781641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CCD0226E-FAAB-4565-9CD4-3A441D8D2417}"/>
                </a:ext>
              </a:extLst>
            </p:cNvPr>
            <p:cNvSpPr/>
            <p:nvPr/>
          </p:nvSpPr>
          <p:spPr>
            <a:xfrm rot="17311045">
              <a:off x="4035781" y="3399614"/>
              <a:ext cx="1145371" cy="42223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10DB897-CCCC-47E3-8BA8-1BDE99B5A29A}"/>
                </a:ext>
              </a:extLst>
            </p:cNvPr>
            <p:cNvSpPr/>
            <p:nvPr/>
          </p:nvSpPr>
          <p:spPr>
            <a:xfrm rot="2400301">
              <a:off x="5527603" y="4208780"/>
              <a:ext cx="469940" cy="61090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BD088E5A-6CF8-41C7-B8D4-91834F5AF607}"/>
              </a:ext>
            </a:extLst>
          </p:cNvPr>
          <p:cNvGrpSpPr/>
          <p:nvPr/>
        </p:nvGrpSpPr>
        <p:grpSpPr>
          <a:xfrm>
            <a:off x="4587984" y="2802858"/>
            <a:ext cx="1500315" cy="1824810"/>
            <a:chOff x="4575325" y="2804322"/>
            <a:chExt cx="1500315" cy="1866781"/>
          </a:xfrm>
        </p:grpSpPr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8D9E11F7-84B5-4FA8-811D-945AE9426B6F}"/>
                </a:ext>
              </a:extLst>
            </p:cNvPr>
            <p:cNvSpPr/>
            <p:nvPr/>
          </p:nvSpPr>
          <p:spPr>
            <a:xfrm rot="12810958">
              <a:off x="4575325" y="2804322"/>
              <a:ext cx="530087" cy="70346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Arc 23">
              <a:extLst>
                <a:ext uri="{FF2B5EF4-FFF2-40B4-BE49-F238E27FC236}">
                  <a16:creationId xmlns:a16="http://schemas.microsoft.com/office/drawing/2014/main" id="{683B568C-DA2F-4D07-AB01-412F3BDC8D0F}"/>
                </a:ext>
              </a:extLst>
            </p:cNvPr>
            <p:cNvSpPr/>
            <p:nvPr/>
          </p:nvSpPr>
          <p:spPr>
            <a:xfrm rot="4846680">
              <a:off x="5347398" y="3942861"/>
              <a:ext cx="686433" cy="77005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0F5A5003-332F-47EB-8685-893AE76D287A}"/>
              </a:ext>
            </a:extLst>
          </p:cNvPr>
          <p:cNvGrpSpPr/>
          <p:nvPr/>
        </p:nvGrpSpPr>
        <p:grpSpPr>
          <a:xfrm>
            <a:off x="5411274" y="3040096"/>
            <a:ext cx="1800597" cy="1595582"/>
            <a:chOff x="5411274" y="3040096"/>
            <a:chExt cx="1800597" cy="1595582"/>
          </a:xfrm>
        </p:grpSpPr>
        <p:sp>
          <p:nvSpPr>
            <p:cNvPr id="26" name="Arc 25">
              <a:extLst>
                <a:ext uri="{FF2B5EF4-FFF2-40B4-BE49-F238E27FC236}">
                  <a16:creationId xmlns:a16="http://schemas.microsoft.com/office/drawing/2014/main" id="{892769B9-C69B-4213-A77B-1FB35742FA7E}"/>
                </a:ext>
              </a:extLst>
            </p:cNvPr>
            <p:cNvSpPr/>
            <p:nvPr/>
          </p:nvSpPr>
          <p:spPr>
            <a:xfrm>
              <a:off x="6231211" y="3040096"/>
              <a:ext cx="980660" cy="91695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Arc 28">
              <a:extLst>
                <a:ext uri="{FF2B5EF4-FFF2-40B4-BE49-F238E27FC236}">
                  <a16:creationId xmlns:a16="http://schemas.microsoft.com/office/drawing/2014/main" id="{9B1110EE-156E-4BCD-AC5A-D1E3D1AE5C4F}"/>
                </a:ext>
              </a:extLst>
            </p:cNvPr>
            <p:cNvSpPr/>
            <p:nvPr/>
          </p:nvSpPr>
          <p:spPr>
            <a:xfrm rot="11774558">
              <a:off x="5411274" y="3834707"/>
              <a:ext cx="818311" cy="800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4D4852E4-2E5F-4704-9CD3-78CD85D03EB7}"/>
              </a:ext>
            </a:extLst>
          </p:cNvPr>
          <p:cNvGrpSpPr/>
          <p:nvPr/>
        </p:nvGrpSpPr>
        <p:grpSpPr>
          <a:xfrm>
            <a:off x="4997964" y="2712462"/>
            <a:ext cx="2029988" cy="1727729"/>
            <a:chOff x="4997964" y="2712462"/>
            <a:chExt cx="2029988" cy="1727729"/>
          </a:xfrm>
        </p:grpSpPr>
        <p:sp>
          <p:nvSpPr>
            <p:cNvPr id="27" name="Arc 26">
              <a:extLst>
                <a:ext uri="{FF2B5EF4-FFF2-40B4-BE49-F238E27FC236}">
                  <a16:creationId xmlns:a16="http://schemas.microsoft.com/office/drawing/2014/main" id="{F3F4A3A7-3FCB-499C-8F56-E47A7C3BD687}"/>
                </a:ext>
              </a:extLst>
            </p:cNvPr>
            <p:cNvSpPr/>
            <p:nvPr/>
          </p:nvSpPr>
          <p:spPr>
            <a:xfrm rot="3412451">
              <a:off x="6242472" y="2748286"/>
              <a:ext cx="821304" cy="7496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Arc 29">
              <a:extLst>
                <a:ext uri="{FF2B5EF4-FFF2-40B4-BE49-F238E27FC236}">
                  <a16:creationId xmlns:a16="http://schemas.microsoft.com/office/drawing/2014/main" id="{DCE29E68-2B73-49E8-9844-44B4ED6B7677}"/>
                </a:ext>
              </a:extLst>
            </p:cNvPr>
            <p:cNvSpPr/>
            <p:nvPr/>
          </p:nvSpPr>
          <p:spPr>
            <a:xfrm rot="7836159">
              <a:off x="4997964" y="3525791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4365A5E1-308B-473D-9055-62E812E05902}"/>
              </a:ext>
            </a:extLst>
          </p:cNvPr>
          <p:cNvGrpSpPr/>
          <p:nvPr/>
        </p:nvGrpSpPr>
        <p:grpSpPr>
          <a:xfrm>
            <a:off x="3631095" y="1943696"/>
            <a:ext cx="4059598" cy="3585103"/>
            <a:chOff x="3600776" y="2011594"/>
            <a:chExt cx="4059598" cy="3585103"/>
          </a:xfrm>
        </p:grpSpPr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24E43E1-F447-4752-AD9D-BA29015FD0E2}"/>
                </a:ext>
              </a:extLst>
            </p:cNvPr>
            <p:cNvGrpSpPr/>
            <p:nvPr/>
          </p:nvGrpSpPr>
          <p:grpSpPr>
            <a:xfrm>
              <a:off x="4202404" y="2600718"/>
              <a:ext cx="2914352" cy="2928486"/>
              <a:chOff x="4175901" y="2600718"/>
              <a:chExt cx="2914352" cy="2928486"/>
            </a:xfrm>
          </p:grpSpPr>
          <p:cxnSp>
            <p:nvCxnSpPr>
              <p:cNvPr id="6" name="Straight Connector 5">
                <a:extLst>
                  <a:ext uri="{FF2B5EF4-FFF2-40B4-BE49-F238E27FC236}">
                    <a16:creationId xmlns:a16="http://schemas.microsoft.com/office/drawing/2014/main" id="{FA5D45D5-42E8-4DA5-BD83-8C50D657D832}"/>
                  </a:ext>
                </a:extLst>
              </p:cNvPr>
              <p:cNvCxnSpPr>
                <a:cxnSpLocks/>
                <a:stCxn id="3" idx="0"/>
                <a:endCxn id="3" idx="3"/>
              </p:cNvCxnSpPr>
              <p:nvPr/>
            </p:nvCxnSpPr>
            <p:spPr>
              <a:xfrm flipH="1">
                <a:off x="4175901" y="2600718"/>
                <a:ext cx="1452459" cy="28815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Connector 7">
                <a:extLst>
                  <a:ext uri="{FF2B5EF4-FFF2-40B4-BE49-F238E27FC236}">
                    <a16:creationId xmlns:a16="http://schemas.microsoft.com/office/drawing/2014/main" id="{354E7A8B-3AC3-4F1D-B3F0-3FBAB85869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0633" y="5478235"/>
                <a:ext cx="29049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Connector 10">
                <a:extLst>
                  <a:ext uri="{FF2B5EF4-FFF2-40B4-BE49-F238E27FC236}">
                    <a16:creationId xmlns:a16="http://schemas.microsoft.com/office/drawing/2014/main" id="{FE9BA029-E972-450F-8537-6C96B5A24956}"/>
                  </a:ext>
                </a:extLst>
              </p:cNvPr>
              <p:cNvCxnSpPr>
                <a:cxnSpLocks/>
                <a:stCxn id="3" idx="0"/>
              </p:cNvCxnSpPr>
              <p:nvPr/>
            </p:nvCxnSpPr>
            <p:spPr>
              <a:xfrm>
                <a:off x="5628360" y="2600718"/>
                <a:ext cx="1461893" cy="29284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AF6E366-941E-4AB7-84BA-199D7AA81DA2}"/>
                </a:ext>
              </a:extLst>
            </p:cNvPr>
            <p:cNvSpPr/>
            <p:nvPr/>
          </p:nvSpPr>
          <p:spPr>
            <a:xfrm>
              <a:off x="5411145" y="2011594"/>
              <a:ext cx="512577" cy="4205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B7DB434B-DAD3-44E5-9F87-0B48C1FAD702}"/>
                </a:ext>
              </a:extLst>
            </p:cNvPr>
            <p:cNvSpPr/>
            <p:nvPr/>
          </p:nvSpPr>
          <p:spPr>
            <a:xfrm>
              <a:off x="3600776" y="5223980"/>
              <a:ext cx="518479" cy="3727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A2721EF2-0930-45D4-9CF5-0B430D0632D6}"/>
                </a:ext>
              </a:extLst>
            </p:cNvPr>
            <p:cNvSpPr/>
            <p:nvPr/>
          </p:nvSpPr>
          <p:spPr>
            <a:xfrm>
              <a:off x="7230752" y="5240267"/>
              <a:ext cx="429622" cy="3401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A45A576C-0D8D-4A44-A728-D937F7FFF753}"/>
              </a:ext>
            </a:extLst>
          </p:cNvPr>
          <p:cNvGrpSpPr/>
          <p:nvPr/>
        </p:nvGrpSpPr>
        <p:grpSpPr>
          <a:xfrm>
            <a:off x="5673868" y="4033215"/>
            <a:ext cx="608051" cy="342073"/>
            <a:chOff x="5618922" y="4057755"/>
            <a:chExt cx="608051" cy="342073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8CCF9A5-BDD1-4483-8F4D-2671D76C13B7}"/>
                </a:ext>
              </a:extLst>
            </p:cNvPr>
            <p:cNvSpPr/>
            <p:nvPr/>
          </p:nvSpPr>
          <p:spPr>
            <a:xfrm>
              <a:off x="5618922" y="4121426"/>
              <a:ext cx="132521" cy="1987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6CBC48F8-F889-4ADC-99EB-F34D937C15C8}"/>
                </a:ext>
              </a:extLst>
            </p:cNvPr>
            <p:cNvSpPr/>
            <p:nvPr/>
          </p:nvSpPr>
          <p:spPr>
            <a:xfrm>
              <a:off x="5898307" y="4057755"/>
              <a:ext cx="328666" cy="3420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26AC71FC-CAB3-4BEE-A2DE-E66FB74DD007}"/>
              </a:ext>
            </a:extLst>
          </p:cNvPr>
          <p:cNvCxnSpPr>
            <a:cxnSpLocks/>
            <a:stCxn id="3" idx="0"/>
          </p:cNvCxnSpPr>
          <p:nvPr/>
        </p:nvCxnSpPr>
        <p:spPr>
          <a:xfrm>
            <a:off x="5685182" y="2532820"/>
            <a:ext cx="78358" cy="16784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6" name="Group 65">
            <a:extLst>
              <a:ext uri="{FF2B5EF4-FFF2-40B4-BE49-F238E27FC236}">
                <a16:creationId xmlns:a16="http://schemas.microsoft.com/office/drawing/2014/main" id="{F0C71B63-C971-42ED-8F36-C8F5FF68B855}"/>
              </a:ext>
            </a:extLst>
          </p:cNvPr>
          <p:cNvGrpSpPr/>
          <p:nvPr/>
        </p:nvGrpSpPr>
        <p:grpSpPr>
          <a:xfrm>
            <a:off x="4810488" y="2532820"/>
            <a:ext cx="3298375" cy="2776588"/>
            <a:chOff x="4810488" y="2532820"/>
            <a:chExt cx="3298375" cy="2776588"/>
          </a:xfrm>
        </p:grpSpPr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8CBAE408-83A0-45FF-8C3C-A5A1CF6A1D67}"/>
                </a:ext>
              </a:extLst>
            </p:cNvPr>
            <p:cNvSpPr/>
            <p:nvPr/>
          </p:nvSpPr>
          <p:spPr>
            <a:xfrm>
              <a:off x="7690693" y="2532820"/>
              <a:ext cx="418170" cy="3401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63" name="Rectangle 62">
              <a:extLst>
                <a:ext uri="{FF2B5EF4-FFF2-40B4-BE49-F238E27FC236}">
                  <a16:creationId xmlns:a16="http://schemas.microsoft.com/office/drawing/2014/main" id="{A04106AA-B294-4409-A920-5CB65CB3E47A}"/>
                </a:ext>
              </a:extLst>
            </p:cNvPr>
            <p:cNvSpPr/>
            <p:nvPr/>
          </p:nvSpPr>
          <p:spPr>
            <a:xfrm>
              <a:off x="4810488" y="5039139"/>
              <a:ext cx="316735" cy="270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DCC82112-1B1D-4950-B552-D48094D8EC0C}"/>
              </a:ext>
            </a:extLst>
          </p:cNvPr>
          <p:cNvGrpSpPr/>
          <p:nvPr/>
        </p:nvGrpSpPr>
        <p:grpSpPr>
          <a:xfrm>
            <a:off x="4028661" y="3000646"/>
            <a:ext cx="2546289" cy="2305637"/>
            <a:chOff x="4028661" y="3000646"/>
            <a:chExt cx="2546289" cy="2305637"/>
          </a:xfrm>
        </p:grpSpPr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5C511368-5F0C-4BFB-BDF9-28BA5D478789}"/>
                </a:ext>
              </a:extLst>
            </p:cNvPr>
            <p:cNvSpPr/>
            <p:nvPr/>
          </p:nvSpPr>
          <p:spPr>
            <a:xfrm>
              <a:off x="4028661" y="3000646"/>
              <a:ext cx="299545" cy="337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7DA6DAEC-94A2-49AC-BE3E-2C99D0850E63}"/>
                </a:ext>
              </a:extLst>
            </p:cNvPr>
            <p:cNvSpPr/>
            <p:nvPr/>
          </p:nvSpPr>
          <p:spPr>
            <a:xfrm>
              <a:off x="6281919" y="5039139"/>
              <a:ext cx="293031" cy="2671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8603772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DDF9210C-5E69-42E0-8FCF-EE3A0E19ECFF}"/>
              </a:ext>
            </a:extLst>
          </p:cNvPr>
          <p:cNvGrpSpPr/>
          <p:nvPr/>
        </p:nvGrpSpPr>
        <p:grpSpPr>
          <a:xfrm>
            <a:off x="1146517" y="2517473"/>
            <a:ext cx="1238831" cy="1517055"/>
            <a:chOff x="4575325" y="2804322"/>
            <a:chExt cx="1500315" cy="1866781"/>
          </a:xfrm>
        </p:grpSpPr>
        <p:sp>
          <p:nvSpPr>
            <p:cNvPr id="7" name="Arc 6">
              <a:extLst>
                <a:ext uri="{FF2B5EF4-FFF2-40B4-BE49-F238E27FC236}">
                  <a16:creationId xmlns:a16="http://schemas.microsoft.com/office/drawing/2014/main" id="{B28A39CE-5842-4A5B-9340-641B62BC435D}"/>
                </a:ext>
              </a:extLst>
            </p:cNvPr>
            <p:cNvSpPr/>
            <p:nvPr/>
          </p:nvSpPr>
          <p:spPr>
            <a:xfrm rot="12810958">
              <a:off x="4575325" y="2804322"/>
              <a:ext cx="530087" cy="70346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Arc 7">
              <a:extLst>
                <a:ext uri="{FF2B5EF4-FFF2-40B4-BE49-F238E27FC236}">
                  <a16:creationId xmlns:a16="http://schemas.microsoft.com/office/drawing/2014/main" id="{2A83DA99-9D55-4201-8C32-5F78D407D862}"/>
                </a:ext>
              </a:extLst>
            </p:cNvPr>
            <p:cNvSpPr/>
            <p:nvPr/>
          </p:nvSpPr>
          <p:spPr>
            <a:xfrm rot="4846680">
              <a:off x="5347398" y="3942861"/>
              <a:ext cx="686433" cy="77005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1CFD495-D024-4E4C-9AF8-FB72C1627D26}"/>
              </a:ext>
            </a:extLst>
          </p:cNvPr>
          <p:cNvGrpSpPr/>
          <p:nvPr/>
        </p:nvGrpSpPr>
        <p:grpSpPr>
          <a:xfrm>
            <a:off x="357810" y="1786308"/>
            <a:ext cx="3352067" cy="2980475"/>
            <a:chOff x="3600776" y="2011594"/>
            <a:chExt cx="4059598" cy="3585103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92C89A09-BA99-4EF1-BF47-A38107D1709E}"/>
                </a:ext>
              </a:extLst>
            </p:cNvPr>
            <p:cNvGrpSpPr/>
            <p:nvPr/>
          </p:nvGrpSpPr>
          <p:grpSpPr>
            <a:xfrm>
              <a:off x="4202404" y="2587466"/>
              <a:ext cx="2914352" cy="2928486"/>
              <a:chOff x="4175901" y="2587466"/>
              <a:chExt cx="2914352" cy="2928486"/>
            </a:xfrm>
          </p:grpSpPr>
          <p:cxnSp>
            <p:nvCxnSpPr>
              <p:cNvPr id="20" name="Straight Connector 19">
                <a:extLst>
                  <a:ext uri="{FF2B5EF4-FFF2-40B4-BE49-F238E27FC236}">
                    <a16:creationId xmlns:a16="http://schemas.microsoft.com/office/drawing/2014/main" id="{947C346D-A4C7-4997-9619-89BFC2B18651}"/>
                  </a:ext>
                </a:extLst>
              </p:cNvPr>
              <p:cNvCxnSpPr>
                <a:cxnSpLocks/>
                <a:stCxn id="2" idx="0"/>
                <a:endCxn id="2" idx="3"/>
              </p:cNvCxnSpPr>
              <p:nvPr/>
            </p:nvCxnSpPr>
            <p:spPr>
              <a:xfrm flipH="1">
                <a:off x="4175901" y="2587466"/>
                <a:ext cx="1452459" cy="2881591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2BF48815-E181-4437-82CA-53D004552DC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0633" y="5478235"/>
                <a:ext cx="2904917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3EEB9305-C86B-4D1A-ACC3-3F015C421BB4}"/>
                  </a:ext>
                </a:extLst>
              </p:cNvPr>
              <p:cNvCxnSpPr>
                <a:cxnSpLocks/>
                <a:stCxn id="2" idx="0"/>
              </p:cNvCxnSpPr>
              <p:nvPr/>
            </p:nvCxnSpPr>
            <p:spPr>
              <a:xfrm>
                <a:off x="5628360" y="2587466"/>
                <a:ext cx="1461893" cy="292848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A923397-4E1B-4C80-89D3-573FF04120E5}"/>
                </a:ext>
              </a:extLst>
            </p:cNvPr>
            <p:cNvSpPr/>
            <p:nvPr/>
          </p:nvSpPr>
          <p:spPr>
            <a:xfrm>
              <a:off x="5411145" y="2011594"/>
              <a:ext cx="512577" cy="42052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tx1"/>
                  </a:solidFill>
                </a:rPr>
                <a:t>A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5781D01F-40FA-49C5-B43A-C7C72781B6D5}"/>
                </a:ext>
              </a:extLst>
            </p:cNvPr>
            <p:cNvSpPr/>
            <p:nvPr/>
          </p:nvSpPr>
          <p:spPr>
            <a:xfrm>
              <a:off x="3600776" y="5223980"/>
              <a:ext cx="518479" cy="372717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5B0C10E2-DE6C-420A-A0E1-E414CAAEBDD0}"/>
                </a:ext>
              </a:extLst>
            </p:cNvPr>
            <p:cNvSpPr/>
            <p:nvPr/>
          </p:nvSpPr>
          <p:spPr>
            <a:xfrm>
              <a:off x="7230752" y="5240267"/>
              <a:ext cx="429622" cy="3401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C</a:t>
              </a:r>
            </a:p>
          </p:txBody>
        </p:sp>
      </p:grpSp>
      <p:sp>
        <p:nvSpPr>
          <p:cNvPr id="2" name="Oval 1">
            <a:extLst>
              <a:ext uri="{FF2B5EF4-FFF2-40B4-BE49-F238E27FC236}">
                <a16:creationId xmlns:a16="http://schemas.microsoft.com/office/drawing/2014/main" id="{B476F6CC-5F4E-4B6D-AD38-E7C312492DC8}"/>
              </a:ext>
            </a:extLst>
          </p:cNvPr>
          <p:cNvSpPr/>
          <p:nvPr/>
        </p:nvSpPr>
        <p:spPr>
          <a:xfrm>
            <a:off x="357810" y="2265059"/>
            <a:ext cx="3392176" cy="280663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B7F3F3D8-BD6C-48B5-8894-8B3F5DCE1AE3}"/>
              </a:ext>
            </a:extLst>
          </p:cNvPr>
          <p:cNvGrpSpPr/>
          <p:nvPr/>
        </p:nvGrpSpPr>
        <p:grpSpPr>
          <a:xfrm>
            <a:off x="990517" y="2685078"/>
            <a:ext cx="1321303" cy="1481167"/>
            <a:chOff x="4397349" y="3038046"/>
            <a:chExt cx="1600194" cy="1781641"/>
          </a:xfrm>
        </p:grpSpPr>
        <p:sp>
          <p:nvSpPr>
            <p:cNvPr id="4" name="Arc 3">
              <a:extLst>
                <a:ext uri="{FF2B5EF4-FFF2-40B4-BE49-F238E27FC236}">
                  <a16:creationId xmlns:a16="http://schemas.microsoft.com/office/drawing/2014/main" id="{A6349A03-0BA5-4D98-A95C-9599E6DC7A7E}"/>
                </a:ext>
              </a:extLst>
            </p:cNvPr>
            <p:cNvSpPr/>
            <p:nvPr/>
          </p:nvSpPr>
          <p:spPr>
            <a:xfrm rot="17311045">
              <a:off x="4035781" y="3399614"/>
              <a:ext cx="1145371" cy="422235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Arc 4">
              <a:extLst>
                <a:ext uri="{FF2B5EF4-FFF2-40B4-BE49-F238E27FC236}">
                  <a16:creationId xmlns:a16="http://schemas.microsoft.com/office/drawing/2014/main" id="{37D6D6C7-BE3D-46F7-9105-CF5BDE56F4F5}"/>
                </a:ext>
              </a:extLst>
            </p:cNvPr>
            <p:cNvSpPr/>
            <p:nvPr/>
          </p:nvSpPr>
          <p:spPr>
            <a:xfrm rot="2400301">
              <a:off x="5527603" y="4208780"/>
              <a:ext cx="469940" cy="610907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0D065FCE-1729-480A-ABC9-AC7CDFC46AFB}"/>
              </a:ext>
            </a:extLst>
          </p:cNvPr>
          <p:cNvGrpSpPr/>
          <p:nvPr/>
        </p:nvGrpSpPr>
        <p:grpSpPr>
          <a:xfrm>
            <a:off x="1827729" y="2686783"/>
            <a:ext cx="1486778" cy="1326487"/>
            <a:chOff x="5411274" y="3040096"/>
            <a:chExt cx="1800597" cy="1595582"/>
          </a:xfrm>
        </p:grpSpPr>
        <p:sp>
          <p:nvSpPr>
            <p:cNvPr id="10" name="Arc 9">
              <a:extLst>
                <a:ext uri="{FF2B5EF4-FFF2-40B4-BE49-F238E27FC236}">
                  <a16:creationId xmlns:a16="http://schemas.microsoft.com/office/drawing/2014/main" id="{7AEEFE2A-5B8C-41FD-918B-950806F6153C}"/>
                </a:ext>
              </a:extLst>
            </p:cNvPr>
            <p:cNvSpPr/>
            <p:nvPr/>
          </p:nvSpPr>
          <p:spPr>
            <a:xfrm>
              <a:off x="6231211" y="3040096"/>
              <a:ext cx="980660" cy="916954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Arc 10">
              <a:extLst>
                <a:ext uri="{FF2B5EF4-FFF2-40B4-BE49-F238E27FC236}">
                  <a16:creationId xmlns:a16="http://schemas.microsoft.com/office/drawing/2014/main" id="{0F6C73B7-1868-40E9-AD89-D369AE356EE3}"/>
                </a:ext>
              </a:extLst>
            </p:cNvPr>
            <p:cNvSpPr/>
            <p:nvPr/>
          </p:nvSpPr>
          <p:spPr>
            <a:xfrm rot="11774558">
              <a:off x="5411274" y="3834707"/>
              <a:ext cx="818311" cy="800971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A10E1DD9-8352-482D-A68B-14BF7243B8C7}"/>
              </a:ext>
            </a:extLst>
          </p:cNvPr>
          <p:cNvGrpSpPr/>
          <p:nvPr/>
        </p:nvGrpSpPr>
        <p:grpSpPr>
          <a:xfrm>
            <a:off x="1486453" y="2414404"/>
            <a:ext cx="1676190" cy="1436347"/>
            <a:chOff x="4997964" y="2712462"/>
            <a:chExt cx="2029988" cy="1727729"/>
          </a:xfrm>
        </p:grpSpPr>
        <p:sp>
          <p:nvSpPr>
            <p:cNvPr id="13" name="Arc 12">
              <a:extLst>
                <a:ext uri="{FF2B5EF4-FFF2-40B4-BE49-F238E27FC236}">
                  <a16:creationId xmlns:a16="http://schemas.microsoft.com/office/drawing/2014/main" id="{104D1883-38E6-44C1-B88E-3B9937CA3166}"/>
                </a:ext>
              </a:extLst>
            </p:cNvPr>
            <p:cNvSpPr/>
            <p:nvPr/>
          </p:nvSpPr>
          <p:spPr>
            <a:xfrm rot="3412451">
              <a:off x="6242472" y="2748286"/>
              <a:ext cx="821304" cy="74965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BFC23831-7C0D-4F2B-83F5-733F9A9AA7E5}"/>
                </a:ext>
              </a:extLst>
            </p:cNvPr>
            <p:cNvSpPr/>
            <p:nvPr/>
          </p:nvSpPr>
          <p:spPr>
            <a:xfrm rot="7836159">
              <a:off x="4997964" y="3525791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C951C5DE-A378-4119-BE29-E213BDF38048}"/>
              </a:ext>
            </a:extLst>
          </p:cNvPr>
          <p:cNvGrpSpPr/>
          <p:nvPr/>
        </p:nvGrpSpPr>
        <p:grpSpPr>
          <a:xfrm>
            <a:off x="2044556" y="3512412"/>
            <a:ext cx="502076" cy="284382"/>
            <a:chOff x="5618922" y="4057755"/>
            <a:chExt cx="608051" cy="342073"/>
          </a:xfrm>
        </p:grpSpPr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E48B7F4F-96B1-4826-802A-B7C7718738C9}"/>
                </a:ext>
              </a:extLst>
            </p:cNvPr>
            <p:cNvSpPr/>
            <p:nvPr/>
          </p:nvSpPr>
          <p:spPr>
            <a:xfrm>
              <a:off x="5618922" y="4121426"/>
              <a:ext cx="132521" cy="19878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03CB4FF1-0CDE-402B-A870-CA911EE350B4}"/>
                </a:ext>
              </a:extLst>
            </p:cNvPr>
            <p:cNvSpPr/>
            <p:nvPr/>
          </p:nvSpPr>
          <p:spPr>
            <a:xfrm>
              <a:off x="5898307" y="4057755"/>
              <a:ext cx="328666" cy="342073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O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687C2F7C-C120-4A7E-8962-580EF288C93D}"/>
              </a:ext>
            </a:extLst>
          </p:cNvPr>
          <p:cNvCxnSpPr>
            <a:cxnSpLocks/>
            <a:stCxn id="2" idx="0"/>
          </p:cNvCxnSpPr>
          <p:nvPr/>
        </p:nvCxnSpPr>
        <p:spPr>
          <a:xfrm>
            <a:off x="2053899" y="2265059"/>
            <a:ext cx="64701" cy="1395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>
            <a:extLst>
              <a:ext uri="{FF2B5EF4-FFF2-40B4-BE49-F238E27FC236}">
                <a16:creationId xmlns:a16="http://schemas.microsoft.com/office/drawing/2014/main" id="{4E3C5242-DD82-4D4A-B9DA-72E2B12F19E3}"/>
              </a:ext>
            </a:extLst>
          </p:cNvPr>
          <p:cNvGrpSpPr/>
          <p:nvPr/>
        </p:nvGrpSpPr>
        <p:grpSpPr>
          <a:xfrm>
            <a:off x="686086" y="2653986"/>
            <a:ext cx="2102507" cy="1916791"/>
            <a:chOff x="4028661" y="3000646"/>
            <a:chExt cx="2546289" cy="2305637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73A0DC8D-0FC2-4124-8614-B7E215E85BE0}"/>
                </a:ext>
              </a:extLst>
            </p:cNvPr>
            <p:cNvSpPr/>
            <p:nvPr/>
          </p:nvSpPr>
          <p:spPr>
            <a:xfrm>
              <a:off x="4028661" y="3000646"/>
              <a:ext cx="299545" cy="33766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2E7C20A2-6F4C-44E7-AC71-6D819CF516B0}"/>
                </a:ext>
              </a:extLst>
            </p:cNvPr>
            <p:cNvSpPr/>
            <p:nvPr/>
          </p:nvSpPr>
          <p:spPr>
            <a:xfrm>
              <a:off x="6281919" y="5039139"/>
              <a:ext cx="293031" cy="26714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E</a:t>
              </a:r>
            </a:p>
          </p:txBody>
        </p:sp>
      </p:grp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E8A3745A-F8B2-4D84-9AB6-9C7C3C8DF79F}"/>
              </a:ext>
            </a:extLst>
          </p:cNvPr>
          <p:cNvCxnSpPr>
            <a:cxnSpLocks/>
          </p:cNvCxnSpPr>
          <p:nvPr/>
        </p:nvCxnSpPr>
        <p:spPr>
          <a:xfrm flipV="1">
            <a:off x="1181512" y="2230157"/>
            <a:ext cx="2679149" cy="21860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3CEF08A0-BEA4-4BEE-979D-ABA1984F850C}"/>
              </a:ext>
            </a:extLst>
          </p:cNvPr>
          <p:cNvCxnSpPr>
            <a:cxnSpLocks/>
          </p:cNvCxnSpPr>
          <p:nvPr/>
        </p:nvCxnSpPr>
        <p:spPr>
          <a:xfrm flipH="1" flipV="1">
            <a:off x="615833" y="2413528"/>
            <a:ext cx="2265770" cy="19402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2" name="Group 31">
            <a:extLst>
              <a:ext uri="{FF2B5EF4-FFF2-40B4-BE49-F238E27FC236}">
                <a16:creationId xmlns:a16="http://schemas.microsoft.com/office/drawing/2014/main" id="{EE2DA46D-FF4A-45FD-B941-8D41077DDA6B}"/>
              </a:ext>
            </a:extLst>
          </p:cNvPr>
          <p:cNvGrpSpPr/>
          <p:nvPr/>
        </p:nvGrpSpPr>
        <p:grpSpPr>
          <a:xfrm>
            <a:off x="1331651" y="2265059"/>
            <a:ext cx="2723515" cy="2308316"/>
            <a:chOff x="4810488" y="2532820"/>
            <a:chExt cx="3298375" cy="2776588"/>
          </a:xfrm>
        </p:grpSpPr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1372BA3A-00FE-4AB7-8CCE-039BBCC01D05}"/>
                </a:ext>
              </a:extLst>
            </p:cNvPr>
            <p:cNvSpPr/>
            <p:nvPr/>
          </p:nvSpPr>
          <p:spPr>
            <a:xfrm>
              <a:off x="7690693" y="2532820"/>
              <a:ext cx="418170" cy="340141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EAEA6F12-27D3-4331-825E-6467F61071CE}"/>
                </a:ext>
              </a:extLst>
            </p:cNvPr>
            <p:cNvSpPr/>
            <p:nvPr/>
          </p:nvSpPr>
          <p:spPr>
            <a:xfrm>
              <a:off x="4810488" y="5039139"/>
              <a:ext cx="316735" cy="2702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b="1" dirty="0">
                  <a:solidFill>
                    <a:schemeClr val="tx1"/>
                  </a:solidFill>
                </a:rPr>
                <a:t>F</a:t>
              </a:r>
            </a:p>
          </p:txBody>
        </p:sp>
      </p:grpSp>
      <p:sp>
        <p:nvSpPr>
          <p:cNvPr id="39" name="Arrow: Right 38">
            <a:extLst>
              <a:ext uri="{FF2B5EF4-FFF2-40B4-BE49-F238E27FC236}">
                <a16:creationId xmlns:a16="http://schemas.microsoft.com/office/drawing/2014/main" id="{3E6D4435-BCB1-4C7A-833F-EDAECE0188DF}"/>
              </a:ext>
            </a:extLst>
          </p:cNvPr>
          <p:cNvSpPr/>
          <p:nvPr/>
        </p:nvSpPr>
        <p:spPr>
          <a:xfrm>
            <a:off x="1776767" y="504593"/>
            <a:ext cx="3044279" cy="1049830"/>
          </a:xfrm>
          <a:prstGeom prst="rightArrow">
            <a:avLst/>
          </a:prstGeom>
          <a:solidFill>
            <a:schemeClr val="accent4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SutonnyMJ" pitchFamily="2" charset="0"/>
              </a:rPr>
              <a:t>A¼‡bi </a:t>
            </a:r>
            <a:r>
              <a:rPr lang="en-US" sz="4000" dirty="0" err="1">
                <a:latin typeface="SutonnyMJ" pitchFamily="2" charset="0"/>
              </a:rPr>
              <a:t>weeib</a:t>
            </a:r>
            <a:endParaRPr lang="en-US" sz="4000" dirty="0">
              <a:latin typeface="SutonnyMJ" pitchFamily="2" charset="0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41BCA37-FE5A-465A-B77F-7D248801D0C4}"/>
              </a:ext>
            </a:extLst>
          </p:cNvPr>
          <p:cNvSpPr/>
          <p:nvPr/>
        </p:nvSpPr>
        <p:spPr>
          <a:xfrm>
            <a:off x="4303468" y="1471695"/>
            <a:ext cx="7063409" cy="109719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AB </a:t>
            </a:r>
            <a:r>
              <a:rPr lang="en-US" sz="3200" dirty="0">
                <a:latin typeface="SutonnyMJ" pitchFamily="2" charset="0"/>
              </a:rPr>
              <a:t>I  </a:t>
            </a:r>
            <a:r>
              <a:rPr lang="en-US" sz="3200" dirty="0"/>
              <a:t>AC  </a:t>
            </a:r>
            <a:r>
              <a:rPr lang="en-US" sz="3200" dirty="0">
                <a:latin typeface="SutonnyMJ" pitchFamily="2" charset="0"/>
              </a:rPr>
              <a:t>‡</a:t>
            </a:r>
            <a:r>
              <a:rPr lang="en-US" sz="3200" dirty="0" err="1">
                <a:latin typeface="SutonnyMJ" pitchFamily="2" charset="0"/>
              </a:rPr>
              <a:t>iLvs‡ki</a:t>
            </a:r>
            <a:r>
              <a:rPr lang="en-US" sz="3200" dirty="0">
                <a:latin typeface="SutonnyMJ" pitchFamily="2" charset="0"/>
              </a:rPr>
              <a:t> j¤^ </a:t>
            </a:r>
            <a:r>
              <a:rPr lang="en-US" sz="3200" dirty="0" err="1">
                <a:latin typeface="SutonnyMJ" pitchFamily="2" charset="0"/>
              </a:rPr>
              <a:t>wØLÛK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latin typeface="SutonnyMJ" pitchFamily="2" charset="0"/>
              </a:rPr>
              <a:t> I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FN</a:t>
            </a:r>
            <a:r>
              <a:rPr lang="en-US" sz="3200" dirty="0">
                <a:latin typeface="SutonnyMJ" pitchFamily="2" charset="0"/>
              </a:rPr>
              <a:t> ‡</a:t>
            </a:r>
            <a:r>
              <a:rPr lang="en-US" sz="3200" dirty="0" err="1">
                <a:latin typeface="SutonnyMJ" pitchFamily="2" charset="0"/>
              </a:rPr>
              <a:t>iLvsk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AvuwK</a:t>
            </a:r>
            <a:r>
              <a:rPr lang="en-US" sz="3200" dirty="0">
                <a:latin typeface="SutonnyMJ" pitchFamily="2" charset="0"/>
              </a:rPr>
              <a:t> | </a:t>
            </a:r>
            <a:r>
              <a:rPr lang="en-US" sz="3200" dirty="0" err="1">
                <a:latin typeface="SutonnyMJ" pitchFamily="2" charset="0"/>
              </a:rPr>
              <a:t>g‡b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Kwi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Zviv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200" dirty="0">
                <a:latin typeface="SutonnyMJ" pitchFamily="2" charset="0"/>
              </a:rPr>
              <a:t> we›`</a:t>
            </a:r>
            <a:r>
              <a:rPr lang="en-US" sz="3200" dirty="0" err="1">
                <a:latin typeface="SutonnyMJ" pitchFamily="2" charset="0"/>
              </a:rPr>
              <a:t>y‡Z</a:t>
            </a:r>
            <a:r>
              <a:rPr lang="en-US" sz="3200" dirty="0">
                <a:latin typeface="SutonnyMJ" pitchFamily="2" charset="0"/>
              </a:rPr>
              <a:t> †Q` </a:t>
            </a:r>
            <a:r>
              <a:rPr lang="en-US" sz="3200" dirty="0" err="1">
                <a:latin typeface="SutonnyMJ" pitchFamily="2" charset="0"/>
              </a:rPr>
              <a:t>K‡i</a:t>
            </a:r>
            <a:r>
              <a:rPr lang="en-US" sz="3200" dirty="0">
                <a:latin typeface="SutonnyMJ" pitchFamily="2" charset="0"/>
              </a:rPr>
              <a:t>|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D6279556-5043-4D85-AC28-CE239614C047}"/>
              </a:ext>
            </a:extLst>
          </p:cNvPr>
          <p:cNvSpPr/>
          <p:nvPr/>
        </p:nvSpPr>
        <p:spPr>
          <a:xfrm>
            <a:off x="4452529" y="3033674"/>
            <a:ext cx="6502061" cy="16659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/>
              <a:t>A ,O </a:t>
            </a:r>
            <a:r>
              <a:rPr lang="en-US" sz="3600" dirty="0">
                <a:latin typeface="SutonnyMJ" pitchFamily="2" charset="0"/>
              </a:rPr>
              <a:t>‡</a:t>
            </a:r>
            <a:r>
              <a:rPr lang="en-US" sz="3600" dirty="0" err="1">
                <a:latin typeface="SutonnyMJ" pitchFamily="2" charset="0"/>
              </a:rPr>
              <a:t>hvM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Kwi</a:t>
            </a:r>
            <a:r>
              <a:rPr lang="en-US" sz="3600" dirty="0">
                <a:latin typeface="SutonnyMJ" pitchFamily="2" charset="0"/>
              </a:rPr>
              <a:t> |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3600" dirty="0">
                <a:latin typeface="SutonnyMJ" pitchFamily="2" charset="0"/>
              </a:rPr>
              <a:t> ‡K †K›`ª </a:t>
            </a:r>
            <a:r>
              <a:rPr lang="en-US" sz="3600" dirty="0" err="1">
                <a:latin typeface="SutonnyMJ" pitchFamily="2" charset="0"/>
              </a:rPr>
              <a:t>K‡i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OA</a:t>
            </a:r>
            <a:r>
              <a:rPr lang="en-US" sz="3600" dirty="0">
                <a:latin typeface="SutonnyMJ" pitchFamily="2" charset="0"/>
              </a:rPr>
              <a:t> Gi </a:t>
            </a:r>
            <a:r>
              <a:rPr lang="en-US" sz="3600" dirty="0" err="1">
                <a:latin typeface="SutonnyMJ" pitchFamily="2" charset="0"/>
              </a:rPr>
              <a:t>mgvb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e¨vmva</a:t>
            </a:r>
            <a:r>
              <a:rPr lang="en-US" sz="3600" dirty="0">
                <a:latin typeface="SutonnyMJ" pitchFamily="2" charset="0"/>
              </a:rPr>
              <a:t>© </a:t>
            </a:r>
            <a:r>
              <a:rPr lang="en-US" sz="3600" dirty="0" err="1">
                <a:latin typeface="SutonnyMJ" pitchFamily="2" charset="0"/>
              </a:rPr>
              <a:t>wb‡q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GKwU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e„Ë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 err="1">
                <a:latin typeface="SutonnyMJ" pitchFamily="2" charset="0"/>
              </a:rPr>
              <a:t>AvuwK</a:t>
            </a:r>
            <a:r>
              <a:rPr lang="en-US" sz="3600" dirty="0">
                <a:latin typeface="SutonnyMJ" pitchFamily="2" charset="0"/>
              </a:rPr>
              <a:t>| </a:t>
            </a:r>
            <a:r>
              <a:rPr lang="en-US" sz="3600" dirty="0" err="1">
                <a:latin typeface="SutonnyMJ" pitchFamily="2" charset="0"/>
              </a:rPr>
              <a:t>hv</a:t>
            </a:r>
            <a:r>
              <a:rPr lang="en-US" sz="3600" dirty="0">
                <a:latin typeface="SutonnyMJ" pitchFamily="2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A, B</a:t>
            </a:r>
            <a:r>
              <a:rPr lang="en-US" sz="3600" dirty="0">
                <a:latin typeface="SutonnyMJ" pitchFamily="2" charset="0"/>
              </a:rPr>
              <a:t> I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3600" dirty="0">
                <a:latin typeface="SutonnyMJ" pitchFamily="2" charset="0"/>
              </a:rPr>
              <a:t> we›`</a:t>
            </a:r>
            <a:r>
              <a:rPr lang="en-US" sz="3600" dirty="0" err="1">
                <a:latin typeface="SutonnyMJ" pitchFamily="2" charset="0"/>
              </a:rPr>
              <a:t>yMvgx</a:t>
            </a:r>
            <a:r>
              <a:rPr lang="en-US" sz="3600" dirty="0">
                <a:latin typeface="SutonnyMJ" pitchFamily="2" charset="0"/>
              </a:rPr>
              <a:t>  nq|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A8FE8A1-B967-43CE-AE24-E5ACEDC2053C}"/>
                  </a:ext>
                </a:extLst>
              </p:cNvPr>
              <p:cNvSpPr/>
              <p:nvPr/>
            </p:nvSpPr>
            <p:spPr>
              <a:xfrm>
                <a:off x="5338118" y="5071691"/>
                <a:ext cx="4402043" cy="840145"/>
              </a:xfrm>
              <a:prstGeom prst="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∴</m:t>
                    </m:r>
                  </m:oMath>
                </a14:m>
                <a:r>
                  <a:rPr lang="en-US" sz="3600" dirty="0">
                    <a:latin typeface="SutonnyMJ" pitchFamily="2" charset="0"/>
                  </a:rPr>
                  <a:t>D³ </a:t>
                </a:r>
                <a:r>
                  <a:rPr lang="en-US" sz="3600" dirty="0" err="1">
                    <a:latin typeface="SutonnyMJ" pitchFamily="2" charset="0"/>
                  </a:rPr>
                  <a:t>e„ËB</a:t>
                </a:r>
                <a:r>
                  <a:rPr lang="en-US" sz="3600" dirty="0">
                    <a:latin typeface="SutonnyMJ" pitchFamily="2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</a:rPr>
                  <a:t>wb‡Y©q</a:t>
                </a:r>
                <a:r>
                  <a:rPr lang="en-US" sz="3600" dirty="0">
                    <a:latin typeface="SutonnyMJ" pitchFamily="2" charset="0"/>
                  </a:rPr>
                  <a:t> </a:t>
                </a:r>
                <a:r>
                  <a:rPr lang="en-US" sz="3600" dirty="0" err="1">
                    <a:latin typeface="SutonnyMJ" pitchFamily="2" charset="0"/>
                  </a:rPr>
                  <a:t>e„Ë</a:t>
                </a:r>
                <a:r>
                  <a:rPr lang="en-US" sz="3600" dirty="0">
                    <a:latin typeface="SutonnyMJ" pitchFamily="2" charset="0"/>
                  </a:rPr>
                  <a:t> |</a:t>
                </a: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A8FE8A1-B967-43CE-AE24-E5ACEDC2053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8118" y="5071691"/>
                <a:ext cx="4402043" cy="840145"/>
              </a:xfrm>
              <a:prstGeom prst="rect">
                <a:avLst/>
              </a:prstGeom>
              <a:blipFill>
                <a:blip r:embed="rId2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12067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0" grpId="0" animBg="1"/>
      <p:bldP spid="41" grpId="0" animBg="1"/>
      <p:bldP spid="4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003DD50-316C-4DC2-9D02-DF3384774576}"/>
              </a:ext>
            </a:extLst>
          </p:cNvPr>
          <p:cNvSpPr/>
          <p:nvPr/>
        </p:nvSpPr>
        <p:spPr>
          <a:xfrm>
            <a:off x="3193772" y="2955235"/>
            <a:ext cx="4916558" cy="1426265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SutonnyMJ" pitchFamily="2" charset="0"/>
              </a:rPr>
              <a:t>GKwU</a:t>
            </a:r>
            <a:r>
              <a:rPr lang="en-US" sz="4400" dirty="0">
                <a:latin typeface="SutonnyMJ" pitchFamily="2" charset="0"/>
              </a:rPr>
              <a:t> ¯’</a:t>
            </a:r>
            <a:r>
              <a:rPr lang="en-US" sz="4400" dirty="0" err="1">
                <a:latin typeface="SutonnyMJ" pitchFamily="2" charset="0"/>
              </a:rPr>
              <a:t>zj‡Kvbx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wÎfz‡Ri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cwie„Ë</a:t>
            </a:r>
            <a:r>
              <a:rPr lang="en-US" sz="4400" dirty="0">
                <a:latin typeface="SutonnyMJ" pitchFamily="2" charset="0"/>
              </a:rPr>
              <a:t> </a:t>
            </a:r>
            <a:r>
              <a:rPr lang="en-US" sz="4400" dirty="0" err="1">
                <a:latin typeface="SutonnyMJ" pitchFamily="2" charset="0"/>
              </a:rPr>
              <a:t>AvuK</a:t>
            </a:r>
            <a:r>
              <a:rPr lang="en-US" sz="4400" dirty="0">
                <a:latin typeface="SutonnyMJ" pitchFamily="2" charset="0"/>
              </a:rPr>
              <a:t>|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D17218C-3CE8-44B7-860D-24AD2C8FD506}"/>
              </a:ext>
            </a:extLst>
          </p:cNvPr>
          <p:cNvGrpSpPr/>
          <p:nvPr/>
        </p:nvGrpSpPr>
        <p:grpSpPr>
          <a:xfrm>
            <a:off x="2080592" y="914400"/>
            <a:ext cx="7063409" cy="4399722"/>
            <a:chOff x="2080592" y="914400"/>
            <a:chExt cx="7063409" cy="4399722"/>
          </a:xfrm>
        </p:grpSpPr>
        <p:sp>
          <p:nvSpPr>
            <p:cNvPr id="4" name="Isosceles Triangle 3">
              <a:extLst>
                <a:ext uri="{FF2B5EF4-FFF2-40B4-BE49-F238E27FC236}">
                  <a16:creationId xmlns:a16="http://schemas.microsoft.com/office/drawing/2014/main" id="{CDD82F55-CD55-4190-996F-570732B458AE}"/>
                </a:ext>
              </a:extLst>
            </p:cNvPr>
            <p:cNvSpPr/>
            <p:nvPr/>
          </p:nvSpPr>
          <p:spPr>
            <a:xfrm>
              <a:off x="2080592" y="914400"/>
              <a:ext cx="7063409" cy="2040835"/>
            </a:xfrm>
            <a:prstGeom prst="triangle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err="1">
                  <a:latin typeface="SutonnyMJ" pitchFamily="2" charset="0"/>
                </a:rPr>
                <a:t>AbykxjbxgyjK</a:t>
              </a:r>
              <a:r>
                <a:rPr lang="en-US" sz="4000" dirty="0">
                  <a:latin typeface="SutonnyMJ" pitchFamily="2" charset="0"/>
                </a:rPr>
                <a:t> </a:t>
              </a:r>
              <a:r>
                <a:rPr lang="en-US" sz="4000" dirty="0" err="1">
                  <a:latin typeface="SutonnyMJ" pitchFamily="2" charset="0"/>
                </a:rPr>
                <a:t>KvR</a:t>
              </a:r>
              <a:endParaRPr lang="en-US" sz="4000" dirty="0">
                <a:latin typeface="SutonnyMJ" pitchFamily="2" charset="0"/>
              </a:endParaRPr>
            </a:p>
          </p:txBody>
        </p:sp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2D029AB6-B30B-4978-9D55-1C4699386EC2}"/>
                </a:ext>
              </a:extLst>
            </p:cNvPr>
            <p:cNvSpPr/>
            <p:nvPr/>
          </p:nvSpPr>
          <p:spPr>
            <a:xfrm>
              <a:off x="2623927" y="2955235"/>
              <a:ext cx="569845" cy="235888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602070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463</Words>
  <Application>Microsoft Office PowerPoint</Application>
  <PresentationFormat>Widescreen</PresentationFormat>
  <Paragraphs>57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Cambria Math</vt:lpstr>
      <vt:lpstr>SutonnyMJ</vt:lpstr>
      <vt:lpstr>TeeshtaMJ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</dc:creator>
  <cp:lastModifiedBy>DOEL</cp:lastModifiedBy>
  <cp:revision>48</cp:revision>
  <dcterms:created xsi:type="dcterms:W3CDTF">2020-06-26T16:26:39Z</dcterms:created>
  <dcterms:modified xsi:type="dcterms:W3CDTF">2020-06-27T15:22:16Z</dcterms:modified>
</cp:coreProperties>
</file>