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1FB64-0BD3-4CDA-8651-21EC2D92D17D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1BDB0-D3F1-4903-A689-1E62A62F75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1BDB0-D3F1-4903-A689-1E62A62F75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1BDB0-D3F1-4903-A689-1E62A62F75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50-2501594_certificate-design-background-hd-hd-png-download.png"/>
          <p:cNvPicPr>
            <a:picLocks noChangeAspect="1"/>
          </p:cNvPicPr>
          <p:nvPr/>
        </p:nvPicPr>
        <p:blipFill>
          <a:blip r:embed="rId3"/>
          <a:srcRect l="6279" t="9091" r="5349" b="11363"/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pit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990600"/>
            <a:ext cx="6959600" cy="4876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43000" y="304800"/>
            <a:ext cx="6858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 ক্লাসে স্বাগতম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ttle-flower-1602388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066800" y="457200"/>
            <a:ext cx="7162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প্রতিটি শব্দের নিচে আঙ্গুল দিয়ে আমার সাথে পড়।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jfrhf.PNG"/>
          <p:cNvPicPr>
            <a:picLocks noChangeAspect="1"/>
          </p:cNvPicPr>
          <p:nvPr/>
        </p:nvPicPr>
        <p:blipFill>
          <a:blip r:embed="rId3"/>
          <a:srcRect l="4140" t="37778" r="4785" b="3333"/>
          <a:stretch>
            <a:fillRect/>
          </a:stretch>
        </p:blipFill>
        <p:spPr>
          <a:xfrm>
            <a:off x="304800" y="1524000"/>
            <a:ext cx="84582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97700265_46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4008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0" y="533400"/>
            <a:ext cx="31242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562600"/>
            <a:ext cx="6858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াঠ্যাংশটুকু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Capturekjjh.PNG"/>
          <p:cNvPicPr>
            <a:picLocks noChangeAspect="1"/>
          </p:cNvPicPr>
          <p:nvPr/>
        </p:nvPicPr>
        <p:blipFill>
          <a:blip r:embed="rId3"/>
          <a:srcRect l="7222" t="37778" r="5842" b="33333"/>
          <a:stretch>
            <a:fillRect/>
          </a:stretch>
        </p:blipFill>
        <p:spPr>
          <a:xfrm>
            <a:off x="457200" y="1752600"/>
            <a:ext cx="53340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i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752600"/>
            <a:ext cx="25146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ical_3d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71600" y="609600"/>
            <a:ext cx="6629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পাঠ্যাংশটুকু থেকে যুক্তবর্ণ খুঁজে বের কর।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600200"/>
            <a:ext cx="41148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ঞ্চ, স্থ,দ্ব, দ্ধ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7467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যুক্তবর্ণ ভেঙ্গে লিখ এবংযুক্তব্যঞ্জন বর্ণ দিয়ে শব্দ তৈরী কর।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114800"/>
            <a:ext cx="79248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ঞ্চ --- ঞ + চ = অঞ্চল, স্থ ---স+থ =উপস্থিত,দ্ব ---দ+ব ফলা =দ্বিতীয়, দ্ধ ---দ+ধ=সিদ্ধ,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hy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905000" y="609600"/>
            <a:ext cx="533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শব্দগুলো দিয়ে বাক্য তৈরী কর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981200"/>
            <a:ext cx="7086600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সিদ্ধ– ভাপে সিদ্ধ পিঠাকে ভাপা পিঠা বলে।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দ্বিতীয়—আমি দ্বিতীয় শ্রেণিতে পড়ি।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02745_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533400"/>
            <a:ext cx="35814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জোড়ায় 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74884161.jpg"/>
          <p:cNvPicPr>
            <a:picLocks noChangeAspect="1"/>
          </p:cNvPicPr>
          <p:nvPr/>
        </p:nvPicPr>
        <p:blipFill>
          <a:blip r:embed="rId3"/>
          <a:srcRect r="9524"/>
          <a:stretch>
            <a:fillRect/>
          </a:stretch>
        </p:blipFill>
        <p:spPr>
          <a:xfrm>
            <a:off x="5486400" y="2057400"/>
            <a:ext cx="3124200" cy="2828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52600" y="2057400"/>
            <a:ext cx="3962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যুক্তবর্ণ ভেঙ্গে লিখ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657600"/>
            <a:ext cx="3657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ঞ্চ , স্থ .দ্ব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477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457200"/>
            <a:ext cx="3200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05000"/>
            <a:ext cx="8001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যুক্তবর্ণ গুলো ভেঙ্গে শব্দ তৈরি কর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48000"/>
            <a:ext cx="6477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ঞ্চ .দ্ব .স্থ .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267200"/>
            <a:ext cx="6781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শব্দগুলো দিয়ে বাক্য তৈরি কর।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867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সস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269468"/>
            <a:ext cx="4343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সিদ্ধ ,দ্বিতীয়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2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7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93" accel="100000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4" dur="308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5" dur="308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6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7" dur="308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8" dur="193">
                                          <p:stCondLst>
                                            <p:cond delay="3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0-2501594_certificate-design-background-hd-hd-png-download.png"/>
          <p:cNvPicPr>
            <a:picLocks noChangeAspect="1"/>
          </p:cNvPicPr>
          <p:nvPr/>
        </p:nvPicPr>
        <p:blipFill>
          <a:blip r:embed="rId2"/>
          <a:srcRect l="6323" t="8453" r="5621" b="10299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1066800"/>
            <a:ext cx="4343400" cy="76944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jhg.jpg"/>
          <p:cNvPicPr>
            <a:picLocks noChangeAspect="1"/>
          </p:cNvPicPr>
          <p:nvPr/>
        </p:nvPicPr>
        <p:blipFill>
          <a:blip r:embed="rId3"/>
          <a:srcRect t="12568" r="-1639" b="13115"/>
          <a:stretch>
            <a:fillRect/>
          </a:stretch>
        </p:blipFill>
        <p:spPr>
          <a:xfrm>
            <a:off x="2362200" y="3657600"/>
            <a:ext cx="4724400" cy="2172929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3000" y="2438400"/>
            <a:ext cx="6858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ভাপা পিঠা বানাতে কী কী লাগে লিখে আনবে 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-spanish-oyster-thistle-flowers-blue-background_23-2148268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551948904_564_7-Ideas-for-Spring-Photography-Projec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763000" cy="6477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83058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ধন্যবাদ ,সবাই ভালো থেকো , সুস্হ থেকো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43200" y="685800"/>
            <a:ext cx="4191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G_20200415_210542_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1" y="2133600"/>
            <a:ext cx="24384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352800" y="2209800"/>
            <a:ext cx="51054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বিপুলা রানী দেব </a:t>
            </a:r>
          </a:p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খড়িয়া সরকারি প্রাথমিক বিদ্যালয়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নবীগঞ্জ , হবিগঞ্জ ।</a:t>
            </a:r>
          </a:p>
          <a:p>
            <a:r>
              <a:rPr lang="en-US" sz="2000" dirty="0" err="1" smtClean="0">
                <a:solidFill>
                  <a:srgbClr val="7030A0"/>
                </a:solidFill>
                <a:cs typeface="NikoshBAN" pitchFamily="2" charset="0"/>
              </a:rPr>
              <a:t>Email</a:t>
            </a:r>
            <a:r>
              <a:rPr lang="en-US" sz="2000" dirty="0" err="1" smtClean="0">
                <a:solidFill>
                  <a:srgbClr val="FF0000"/>
                </a:solidFill>
                <a:cs typeface="NikoshBAN" pitchFamily="2" charset="0"/>
              </a:rPr>
              <a:t>:bipulaat@gmail.com</a:t>
            </a:r>
            <a:endParaRPr lang="bn-BD" sz="2000" dirty="0" smtClean="0">
              <a:solidFill>
                <a:srgbClr val="FF0000"/>
              </a:solidFill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04800" y="457200"/>
            <a:ext cx="8382000" cy="4963656"/>
            <a:chOff x="304800" y="457200"/>
            <a:chExt cx="8382000" cy="4963656"/>
          </a:xfrm>
        </p:grpSpPr>
        <p:grpSp>
          <p:nvGrpSpPr>
            <p:cNvPr id="12" name="Group 11"/>
            <p:cNvGrpSpPr/>
            <p:nvPr/>
          </p:nvGrpSpPr>
          <p:grpSpPr>
            <a:xfrm>
              <a:off x="1752600" y="457200"/>
              <a:ext cx="4724400" cy="1601788"/>
              <a:chOff x="1752600" y="457200"/>
              <a:chExt cx="4724400" cy="1601788"/>
            </a:xfrm>
          </p:grpSpPr>
          <p:sp>
            <p:nvSpPr>
              <p:cNvPr id="3" name="Notched Right Arrow 2"/>
              <p:cNvSpPr/>
              <p:nvPr/>
            </p:nvSpPr>
            <p:spPr>
              <a:xfrm>
                <a:off x="1752600" y="457200"/>
                <a:ext cx="4724400" cy="1246632"/>
              </a:xfrm>
              <a:prstGeom prst="notchedRightArrow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বিষয় পরিচিতি </a:t>
                </a:r>
                <a:endParaRPr lang="en-US" sz="3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3124200" y="1905000"/>
                <a:ext cx="19050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895600" y="1752600"/>
                <a:ext cx="2209800" cy="1588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429000" y="2057400"/>
                <a:ext cx="1295400" cy="158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rot="16200000" flipH="1">
              <a:off x="1409700" y="3848100"/>
              <a:ext cx="2743200" cy="76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1943100" y="3924300"/>
              <a:ext cx="2286000" cy="76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2057400" y="3962400"/>
              <a:ext cx="1752600" cy="7620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21" name="Picture 20" descr="ban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2438400"/>
              <a:ext cx="2138838" cy="273927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3429000" y="2743200"/>
              <a:ext cx="5257800" cy="267765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বিষয়:</a:t>
              </a:r>
              <a:r>
                <a:rPr lang="bn-BD" sz="2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বাংলা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শ্রেণি: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পাঠের </a:t>
              </a:r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শিরোনাম:দাদির হাতের মজার পিঠা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পাঠ্যাংশ :</a:t>
              </a:r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এর মধ্যে সেখানে-------পিঠার জন্য বিখ্যাত 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সময়:</a:t>
              </a:r>
              <a:r>
                <a:rPr lang="bn-BD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৪৫ মিনিট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38100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7620000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শোনা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৩.১.১ পরিচয়মূলক কথোপকথন শুনে বুঝতে পারবে ।</a:t>
            </a:r>
          </a:p>
          <a:p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৩.১.২বর্ণনা শুনে বুঝতে পারবে ।</a:t>
            </a: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বলা:</a:t>
            </a:r>
            <a:endParaRPr lang="bn-BD" sz="2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২.৫.১কথোপকথনে অংশ গ্রহণ করতে পারবে ।</a:t>
            </a:r>
          </a:p>
          <a:p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২.৫.২ বিভিন্ন বিষয় বর্ণনা করতে পারবে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৩.১.১ সহপাঠীর সংগে প্রমিত উচ্চারণে কথা বলতে পারবে ।</a:t>
            </a:r>
          </a:p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পড়া:</a:t>
            </a: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২.৫.১ কথোপকথনের আকারে লেখা  পড়তে পারবে ।</a:t>
            </a: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২.৫.২ কথোপকথনের আকারে লেখা বিষয় পড়ে বুঝতে পারবে ।</a:t>
            </a: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২.৫.৩ বর্ণনামূলক বিষয় পড়তে পারবে ।</a:t>
            </a:r>
          </a:p>
          <a:p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লেখা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১.৪.১ যুক্তব্যঞ্জন ভেঙ্গে লিখতে পারবে ।</a:t>
            </a:r>
          </a:p>
          <a:p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১.৪.২ যুক্তব্যঞ্জন ব্যবহার করে শব্দ লিখতে পারবে ।</a:t>
            </a:r>
          </a:p>
          <a:p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১.৫.১ পাঠে ব্যবহৃত শব্দ দিয়ে বাক্য লিখতে পারবে </a:t>
            </a:r>
          </a:p>
          <a:p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১.৬.১ দাঁড়ি বিরাম চিহ্নটি ব্যবহার করে বাক্য লিখতে পারবে । </a:t>
            </a:r>
            <a:endParaRPr lang="en-US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2052401-stock-illustration-cute-simple-flower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Group 4"/>
          <p:cNvGrpSpPr/>
          <p:nvPr/>
        </p:nvGrpSpPr>
        <p:grpSpPr>
          <a:xfrm>
            <a:off x="2209800" y="381000"/>
            <a:ext cx="5334000" cy="1066800"/>
            <a:chOff x="2209800" y="381000"/>
            <a:chExt cx="5334000" cy="1066800"/>
          </a:xfrm>
        </p:grpSpPr>
        <p:sp>
          <p:nvSpPr>
            <p:cNvPr id="3" name="Frame 2"/>
            <p:cNvSpPr/>
            <p:nvPr/>
          </p:nvSpPr>
          <p:spPr>
            <a:xfrm>
              <a:off x="2209800" y="381000"/>
              <a:ext cx="5334000" cy="1066800"/>
            </a:xfrm>
            <a:prstGeom prst="fram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609600"/>
              <a:ext cx="472440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এসো কিছু ছবি দেখি</a:t>
              </a:r>
              <a:endPara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" y="1676400"/>
            <a:ext cx="8229600" cy="4648200"/>
            <a:chOff x="457200" y="1676400"/>
            <a:chExt cx="8229600" cy="4648200"/>
          </a:xfrm>
        </p:grpSpPr>
        <p:pic>
          <p:nvPicPr>
            <p:cNvPr id="6" name="Picture 5" descr="154554004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676400"/>
              <a:ext cx="2895600" cy="220980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500x350_2b51286e1ad0945a14d0c8d833560b0d_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5200" y="1676400"/>
              <a:ext cx="2590800" cy="2209800"/>
            </a:xfrm>
            <a:prstGeom prst="rect">
              <a:avLst/>
            </a:prstGeom>
            <a:ln w="38100" cap="sq">
              <a:solidFill>
                <a:srgbClr val="00B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163546downloa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24600" y="1676400"/>
              <a:ext cx="2362200" cy="2286000"/>
            </a:xfrm>
            <a:prstGeom prst="rect">
              <a:avLst/>
            </a:prstGeom>
            <a:ln w="38100" cap="sq">
              <a:solidFill>
                <a:srgbClr val="00206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n.jpg"/>
            <p:cNvPicPr>
              <a:picLocks noChangeAspect="1"/>
            </p:cNvPicPr>
            <p:nvPr/>
          </p:nvPicPr>
          <p:blipFill>
            <a:blip r:embed="rId6" cstate="print"/>
            <a:srcRect l="19047" t="-585" r="11111" b="2339"/>
            <a:stretch>
              <a:fillRect/>
            </a:stretch>
          </p:blipFill>
          <p:spPr>
            <a:xfrm>
              <a:off x="457200" y="4114800"/>
              <a:ext cx="2971800" cy="2033155"/>
            </a:xfrm>
            <a:prstGeom prst="rect">
              <a:avLst/>
            </a:prstGeom>
            <a:ln w="889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 descr="unnamed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3800" y="4114800"/>
              <a:ext cx="2362200" cy="2057400"/>
            </a:xfrm>
            <a:prstGeom prst="ellipse">
              <a:avLst/>
            </a:prstGeom>
            <a:ln w="63500" cap="rnd">
              <a:solidFill>
                <a:srgbClr val="FFFF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 descr="a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48400" y="4191000"/>
              <a:ext cx="2362200" cy="2133600"/>
            </a:xfrm>
            <a:prstGeom prst="rect">
              <a:avLst/>
            </a:prstGeom>
            <a:ln w="88900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362200" y="685800"/>
            <a:ext cx="47244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পূ‌‌র্বজ্ঞান যাচাই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057400"/>
            <a:ext cx="5715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তোমাদের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ঁচটি পিঠার নাম বল।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048000"/>
            <a:ext cx="4191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419600"/>
            <a:ext cx="6934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পাঠ—দাদির হাতের মজার পিঠা 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304800"/>
            <a:ext cx="8534400" cy="6324600"/>
            <a:chOff x="304800" y="304800"/>
            <a:chExt cx="8534400" cy="6324600"/>
          </a:xfrm>
        </p:grpSpPr>
        <p:pic>
          <p:nvPicPr>
            <p:cNvPr id="2" name="Picture 1" descr="depositphotos_55823485-stock-illustration-abstract-light-pink-blue-backgroun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304800"/>
              <a:ext cx="8458200" cy="6324600"/>
            </a:xfrm>
            <a:prstGeom prst="rect">
              <a:avLst/>
            </a:prstGeom>
            <a:ln w="228600" cap="sq" cmpd="thickThin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 descr="pith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676400"/>
              <a:ext cx="8305800" cy="4800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19200" y="762000"/>
              <a:ext cx="67056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দাদির হাতের মজার পিঠা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152400"/>
            <a:ext cx="8686800" cy="6477000"/>
            <a:chOff x="228600" y="152400"/>
            <a:chExt cx="8686800" cy="6477000"/>
          </a:xfrm>
        </p:grpSpPr>
        <p:pic>
          <p:nvPicPr>
            <p:cNvPr id="2" name="Picture 1" descr="background_73667364_468_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52400"/>
              <a:ext cx="8686800" cy="6477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 descr="Capturekjjh.PNG"/>
            <p:cNvPicPr>
              <a:picLocks noChangeAspect="1"/>
            </p:cNvPicPr>
            <p:nvPr/>
          </p:nvPicPr>
          <p:blipFill>
            <a:blip r:embed="rId3"/>
            <a:srcRect l="5842" t="37778" r="5843" b="3333"/>
            <a:stretch>
              <a:fillRect/>
            </a:stretch>
          </p:blipFill>
          <p:spPr>
            <a:xfrm>
              <a:off x="609600" y="1371600"/>
              <a:ext cx="7696200" cy="4038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67000" y="533400"/>
              <a:ext cx="3276600" cy="7694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শিক্ষকের পাঠ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47800" y="5410200"/>
              <a:ext cx="6172200" cy="70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পাঠ্যাংশটুকু মনোযোগ সহকারে শোন।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4100-certificate-background-material-honor-picture-download-honor-certificate-certificate-background-image-certificate-template-png-361_260_preview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5455400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4953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91200" y="1295400"/>
            <a:ext cx="24384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ভাপা পিঠা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971800"/>
            <a:ext cx="7315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ভাপা পিঠা বানাতে কি কি লাগে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arik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657600"/>
            <a:ext cx="1752600" cy="16764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hoto-14855934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657600"/>
            <a:ext cx="1828800" cy="17526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Gur-19122602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657600"/>
            <a:ext cx="1752600" cy="16764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9600" y="5638800"/>
            <a:ext cx="1828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চালের গুড়া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562600"/>
            <a:ext cx="1600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কুড়া নারিকেল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5486400"/>
            <a:ext cx="15240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গুড়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2590800" y="4495800"/>
            <a:ext cx="685800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5334000" y="4419600"/>
            <a:ext cx="685800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6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320</Words>
  <Application>Microsoft Office PowerPoint</Application>
  <PresentationFormat>On-screen Show (4:3)</PresentationFormat>
  <Paragraphs>67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Creation</cp:lastModifiedBy>
  <cp:revision>99</cp:revision>
  <dcterms:created xsi:type="dcterms:W3CDTF">2006-08-16T00:00:00Z</dcterms:created>
  <dcterms:modified xsi:type="dcterms:W3CDTF">2020-06-27T15:47:31Z</dcterms:modified>
</cp:coreProperties>
</file>