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9" r:id="rId2"/>
    <p:sldId id="264" r:id="rId3"/>
    <p:sldId id="258" r:id="rId4"/>
    <p:sldId id="256" r:id="rId5"/>
    <p:sldId id="267" r:id="rId6"/>
    <p:sldId id="295" r:id="rId7"/>
    <p:sldId id="296" r:id="rId8"/>
    <p:sldId id="297" r:id="rId9"/>
    <p:sldId id="298" r:id="rId10"/>
    <p:sldId id="294" r:id="rId11"/>
    <p:sldId id="284" r:id="rId12"/>
    <p:sldId id="299" r:id="rId13"/>
    <p:sldId id="300" r:id="rId14"/>
    <p:sldId id="301" r:id="rId15"/>
    <p:sldId id="285" r:id="rId16"/>
    <p:sldId id="286" r:id="rId17"/>
    <p:sldId id="302" r:id="rId18"/>
    <p:sldId id="303" r:id="rId19"/>
    <p:sldId id="310" r:id="rId20"/>
    <p:sldId id="306" r:id="rId21"/>
    <p:sldId id="305" r:id="rId22"/>
    <p:sldId id="307" r:id="rId23"/>
    <p:sldId id="308" r:id="rId24"/>
    <p:sldId id="288" r:id="rId25"/>
    <p:sldId id="291" r:id="rId26"/>
    <p:sldId id="26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2BE"/>
    <a:srgbClr val="3333FF"/>
    <a:srgbClr val="FF6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9" autoAdjust="0"/>
    <p:restoredTop sz="66192" autoAdjust="0"/>
  </p:normalViewPr>
  <p:slideViewPr>
    <p:cSldViewPr>
      <p:cViewPr varScale="1">
        <p:scale>
          <a:sx n="74" d="100"/>
          <a:sy n="74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426E-F555-4A5A-8DAC-36BF7C2887D7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B5A-C1E2-4B13-B096-8DBF030ED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7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426E-F555-4A5A-8DAC-36BF7C2887D7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B5A-C1E2-4B13-B096-8DBF030ED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4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426E-F555-4A5A-8DAC-36BF7C2887D7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B5A-C1E2-4B13-B096-8DBF030ED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0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426E-F555-4A5A-8DAC-36BF7C2887D7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B5A-C1E2-4B13-B096-8DBF030ED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5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426E-F555-4A5A-8DAC-36BF7C2887D7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B5A-C1E2-4B13-B096-8DBF030ED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9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426E-F555-4A5A-8DAC-36BF7C2887D7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B5A-C1E2-4B13-B096-8DBF030ED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426E-F555-4A5A-8DAC-36BF7C2887D7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B5A-C1E2-4B13-B096-8DBF030ED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426E-F555-4A5A-8DAC-36BF7C2887D7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B5A-C1E2-4B13-B096-8DBF030ED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3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426E-F555-4A5A-8DAC-36BF7C2887D7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B5A-C1E2-4B13-B096-8DBF030ED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4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426E-F555-4A5A-8DAC-36BF7C2887D7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B5A-C1E2-4B13-B096-8DBF030ED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5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426E-F555-4A5A-8DAC-36BF7C2887D7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B5A-C1E2-4B13-B096-8DBF030ED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8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D426E-F555-4A5A-8DAC-36BF7C2887D7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D5B5A-C1E2-4B13-B096-8DBF030ED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5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2.wdp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2.wdp"/><Relationship Id="rId7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1.jp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2.wdp"/><Relationship Id="rId7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1.jpg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2.wdp"/><Relationship Id="rId7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7" y="-3676"/>
            <a:ext cx="9144000" cy="68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9712" y="2416212"/>
            <a:ext cx="4680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60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Mo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wkLe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1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77831"/>
            <a:ext cx="21336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83226"/>
            <a:ext cx="21336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96" y="2311012"/>
            <a:ext cx="2133600" cy="213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947" y="3444630"/>
            <a:ext cx="792088" cy="70444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74222" y="3074355"/>
            <a:ext cx="792088" cy="10801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39752" y="3796855"/>
            <a:ext cx="792088" cy="3522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nip Same Side Corner Rectangle 1"/>
          <p:cNvSpPr/>
          <p:nvPr/>
        </p:nvSpPr>
        <p:spPr>
          <a:xfrm>
            <a:off x="6372200" y="2132856"/>
            <a:ext cx="1656184" cy="2448272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72200" y="4151391"/>
            <a:ext cx="1656184" cy="4297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72200" y="3881819"/>
            <a:ext cx="1656184" cy="2749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72200" y="3212976"/>
            <a:ext cx="1656184" cy="6688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4842" y="4725144"/>
            <a:ext cx="89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4725143"/>
            <a:ext cx="89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4222" y="4757148"/>
            <a:ext cx="89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353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3707904" y="1340768"/>
            <a:ext cx="1656184" cy="2448272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07904" y="3359303"/>
            <a:ext cx="1656184" cy="4297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07904" y="3089731"/>
            <a:ext cx="1656184" cy="2749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07904" y="2420888"/>
            <a:ext cx="1656184" cy="6688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1520" y="414908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100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wj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9713" y="519480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300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wg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wj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÷ 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3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4121771"/>
            <a:ext cx="219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+ </a:t>
            </a:r>
            <a:r>
              <a:rPr lang="en-US" sz="3600" b="1" dirty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150 </a:t>
            </a:r>
            <a:r>
              <a:rPr lang="en-US" sz="3600" b="1" dirty="0" err="1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wg</a:t>
            </a:r>
            <a:r>
              <a:rPr lang="en-US" sz="3600" b="1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wj</a:t>
            </a:r>
            <a:endParaRPr lang="en-US" sz="3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3" y="4162113"/>
            <a:ext cx="201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+ </a:t>
            </a:r>
            <a:r>
              <a:rPr lang="en-US" sz="3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50 </a:t>
            </a:r>
            <a:r>
              <a:rPr lang="en-US" sz="36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wg</a:t>
            </a:r>
            <a:r>
              <a:rPr lang="en-US" sz="3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wj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417680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= 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300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wg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wj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8552" y="522177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= 100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wg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wj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/>
      <p:bldP spid="21" grpId="0"/>
      <p:bldP spid="9" grpId="0"/>
      <p:bldP spid="10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0786" y="1151741"/>
            <a:ext cx="2133600" cy="3868900"/>
            <a:chOff x="530786" y="1151741"/>
            <a:chExt cx="2133600" cy="3868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786" y="1944537"/>
              <a:ext cx="2133600" cy="2133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178858" y="2923317"/>
              <a:ext cx="792088" cy="79246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3799" y="4435866"/>
              <a:ext cx="1547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100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wgwj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16214" y="1151741"/>
              <a:ext cx="8995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1 </a:t>
              </a:r>
              <a:r>
                <a:rPr lang="en-US" sz="3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bs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18520" y="1124744"/>
            <a:ext cx="2133600" cy="3868899"/>
            <a:chOff x="3518520" y="1124744"/>
            <a:chExt cx="2133600" cy="3868899"/>
          </a:xfrm>
        </p:grpSpPr>
        <p:sp>
          <p:nvSpPr>
            <p:cNvPr id="24" name="TextBox 23"/>
            <p:cNvSpPr txBox="1"/>
            <p:nvPr/>
          </p:nvSpPr>
          <p:spPr>
            <a:xfrm>
              <a:off x="3816514" y="4408868"/>
              <a:ext cx="1547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100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wgwj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08929" y="1124744"/>
              <a:ext cx="8995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2</a:t>
              </a:r>
              <a:r>
                <a:rPr lang="en-US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bs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520" y="2008917"/>
              <a:ext cx="2133600" cy="21336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4166592" y="2987697"/>
              <a:ext cx="792088" cy="79246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72200" y="1063721"/>
            <a:ext cx="2133600" cy="3868899"/>
            <a:chOff x="6372200" y="1063721"/>
            <a:chExt cx="2133600" cy="3868899"/>
          </a:xfrm>
        </p:grpSpPr>
        <p:grpSp>
          <p:nvGrpSpPr>
            <p:cNvPr id="8" name="Group 7"/>
            <p:cNvGrpSpPr/>
            <p:nvPr/>
          </p:nvGrpSpPr>
          <p:grpSpPr>
            <a:xfrm>
              <a:off x="6646098" y="1063721"/>
              <a:ext cx="1547574" cy="3868899"/>
              <a:chOff x="6665213" y="1585035"/>
              <a:chExt cx="1547574" cy="386889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665213" y="4869159"/>
                <a:ext cx="15475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100 </a:t>
                </a:r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wgwj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989249" y="1585035"/>
                <a:ext cx="8995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3</a:t>
                </a:r>
                <a:r>
                  <a:rPr lang="en-US" sz="3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bs</a:t>
                </a:r>
                <a:endPara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endParaRP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1989715"/>
              <a:ext cx="2133600" cy="213360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7020272" y="2968495"/>
              <a:ext cx="792088" cy="79246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08329" y="109614"/>
            <a:ext cx="6300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Rym</a:t>
            </a:r>
            <a:r>
              <a:rPr lang="en-US" sz="2800" b="1" dirty="0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b="1" dirty="0" err="1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b="1" dirty="0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2800" b="1" dirty="0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2800" b="1" dirty="0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mgvb</a:t>
            </a:r>
            <a:r>
              <a:rPr lang="en-US" sz="2800" b="1" dirty="0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2800" b="1" dirty="0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2800" b="1" dirty="0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dirty="0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cvwi</a:t>
            </a:r>
            <a:r>
              <a:rPr lang="en-US" sz="2800" b="1" dirty="0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dirty="0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b="1" dirty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2800" b="1" dirty="0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eyS‡Z</a:t>
            </a:r>
            <a:r>
              <a:rPr lang="en-US" sz="2800" b="1" dirty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c‡iQ</a:t>
            </a:r>
            <a:r>
              <a:rPr lang="en-US" sz="2800" b="1" dirty="0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 ? </a:t>
            </a:r>
            <a:endParaRPr lang="en-US" sz="2800" dirty="0">
              <a:ln>
                <a:solidFill>
                  <a:srgbClr val="00B0F0"/>
                </a:solidFill>
              </a:ln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9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0786" y="1864356"/>
            <a:ext cx="2133600" cy="3868900"/>
            <a:chOff x="530786" y="1151741"/>
            <a:chExt cx="2133600" cy="3868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786" y="1944537"/>
              <a:ext cx="2133600" cy="2133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178858" y="2923317"/>
              <a:ext cx="792088" cy="79246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3799" y="4435866"/>
              <a:ext cx="1547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100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wgwj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16214" y="1151741"/>
              <a:ext cx="8995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1 </a:t>
              </a:r>
              <a:r>
                <a:rPr lang="en-US" sz="3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bs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18520" y="1837359"/>
            <a:ext cx="2133600" cy="3868899"/>
            <a:chOff x="3518520" y="1124744"/>
            <a:chExt cx="2133600" cy="3868899"/>
          </a:xfrm>
        </p:grpSpPr>
        <p:sp>
          <p:nvSpPr>
            <p:cNvPr id="24" name="TextBox 23"/>
            <p:cNvSpPr txBox="1"/>
            <p:nvPr/>
          </p:nvSpPr>
          <p:spPr>
            <a:xfrm>
              <a:off x="3816514" y="4408868"/>
              <a:ext cx="1547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100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wgwj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08929" y="1124744"/>
              <a:ext cx="8995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2</a:t>
              </a:r>
              <a:r>
                <a:rPr lang="en-US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bs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520" y="2008917"/>
              <a:ext cx="2133600" cy="21336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4166592" y="2987697"/>
              <a:ext cx="792088" cy="79246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72200" y="1776336"/>
            <a:ext cx="2133600" cy="3868899"/>
            <a:chOff x="6372200" y="1063721"/>
            <a:chExt cx="2133600" cy="3868899"/>
          </a:xfrm>
        </p:grpSpPr>
        <p:grpSp>
          <p:nvGrpSpPr>
            <p:cNvPr id="8" name="Group 7"/>
            <p:cNvGrpSpPr/>
            <p:nvPr/>
          </p:nvGrpSpPr>
          <p:grpSpPr>
            <a:xfrm>
              <a:off x="6646098" y="1063721"/>
              <a:ext cx="1547574" cy="3868899"/>
              <a:chOff x="6665213" y="1585035"/>
              <a:chExt cx="1547574" cy="386889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665213" y="4869159"/>
                <a:ext cx="15475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100 </a:t>
                </a:r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wgwj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989249" y="1585035"/>
                <a:ext cx="8995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3</a:t>
                </a:r>
                <a:r>
                  <a:rPr lang="en-US" sz="3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bs</a:t>
                </a:r>
                <a:endPara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endParaRP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1989715"/>
              <a:ext cx="2133600" cy="213360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7020272" y="2968495"/>
              <a:ext cx="792088" cy="79246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08329" y="458669"/>
            <a:ext cx="6300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A_¨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v©r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Mo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wbY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©‡qi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Rym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mgvb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cvwi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6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69" y="1357312"/>
            <a:ext cx="4067947" cy="536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09614"/>
            <a:ext cx="8568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Gevi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3200" b="1" dirty="0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b="1" dirty="0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eB‡qi</a:t>
            </a:r>
            <a:r>
              <a:rPr lang="en-US" sz="3200" b="1" dirty="0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89 </a:t>
            </a:r>
            <a:r>
              <a:rPr lang="en-US" sz="3200" b="1" dirty="0" err="1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c„ôvi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iRv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3200" b="1" dirty="0" err="1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wgbvi</a:t>
            </a:r>
            <a:r>
              <a:rPr lang="en-US" sz="3200" b="1" dirty="0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avibvi</a:t>
            </a:r>
            <a:r>
              <a:rPr lang="en-US" sz="3200" b="1" dirty="0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mvnvh</a:t>
            </a:r>
            <a:r>
              <a:rPr lang="en-US" sz="3200" b="1" dirty="0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wb‡Z</a:t>
            </a:r>
            <a:r>
              <a:rPr lang="en-US" sz="3200" b="1" dirty="0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cvi| </a:t>
            </a:r>
            <a:endParaRPr lang="en-US" sz="3200" dirty="0">
              <a:ln>
                <a:solidFill>
                  <a:srgbClr val="00B0F0"/>
                </a:solidFill>
              </a:ln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8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340768"/>
            <a:ext cx="63007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wgbvi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avibvwU</a:t>
            </a:r>
            <a:endParaRPr lang="en-US" sz="60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8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smtClean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Mo</a:t>
            </a:r>
            <a:r>
              <a:rPr lang="en-US" sz="8800" b="1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wbY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©‡qi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me‡P‡q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Kvh©Ki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Dcvq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34076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Gevi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AviI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evSvi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Póv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-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9" y="590562"/>
            <a:ext cx="3030624" cy="2258142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1182486" y="2921282"/>
            <a:ext cx="2165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6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Av‡cj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87398" y="3046106"/>
            <a:ext cx="2165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8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Av‡cj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31840" y="6033482"/>
            <a:ext cx="2165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utonnyMJ" pitchFamily="2" charset="0"/>
                <a:cs typeface="SutonnyMJ" pitchFamily="2" charset="0"/>
              </a:rPr>
              <a:t>7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Av‡cj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97504" y="1052746"/>
            <a:ext cx="2006414" cy="1054232"/>
            <a:chOff x="1397504" y="1052746"/>
            <a:chExt cx="2006414" cy="1054232"/>
          </a:xfrm>
        </p:grpSpPr>
        <p:sp>
          <p:nvSpPr>
            <p:cNvPr id="44" name="Oval 43"/>
            <p:cNvSpPr/>
            <p:nvPr/>
          </p:nvSpPr>
          <p:spPr>
            <a:xfrm>
              <a:off x="1397504" y="1052746"/>
              <a:ext cx="807778" cy="659954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531671" y="1383437"/>
              <a:ext cx="807778" cy="659954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967393" y="1126787"/>
              <a:ext cx="773114" cy="659954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509846" y="1085780"/>
              <a:ext cx="773114" cy="659954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630804" y="1434031"/>
              <a:ext cx="773114" cy="659954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091748" y="1447024"/>
              <a:ext cx="773114" cy="659954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81" y="634937"/>
            <a:ext cx="3030624" cy="225814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75" y="3743868"/>
            <a:ext cx="3030624" cy="225814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321400" y="3955788"/>
            <a:ext cx="2058580" cy="1327469"/>
            <a:chOff x="819167" y="3424015"/>
            <a:chExt cx="2277915" cy="1471676"/>
          </a:xfrm>
        </p:grpSpPr>
        <p:sp>
          <p:nvSpPr>
            <p:cNvPr id="55" name="Oval 54"/>
            <p:cNvSpPr/>
            <p:nvPr/>
          </p:nvSpPr>
          <p:spPr>
            <a:xfrm>
              <a:off x="2104633" y="3424015"/>
              <a:ext cx="773114" cy="659954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819167" y="3575783"/>
              <a:ext cx="807778" cy="659954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838632" y="4091530"/>
              <a:ext cx="807778" cy="659954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397504" y="3649708"/>
              <a:ext cx="773114" cy="659954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323968" y="3905760"/>
              <a:ext cx="773114" cy="659954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863257" y="3950280"/>
              <a:ext cx="773114" cy="659954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476175" y="4235737"/>
              <a:ext cx="773114" cy="659954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86446" y="887966"/>
            <a:ext cx="2066330" cy="1332095"/>
            <a:chOff x="3704779" y="1478382"/>
            <a:chExt cx="2283056" cy="1567724"/>
          </a:xfrm>
        </p:grpSpPr>
        <p:sp>
          <p:nvSpPr>
            <p:cNvPr id="53" name="Oval 52"/>
            <p:cNvSpPr/>
            <p:nvPr/>
          </p:nvSpPr>
          <p:spPr>
            <a:xfrm>
              <a:off x="4659883" y="1478382"/>
              <a:ext cx="773114" cy="659954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214721" y="1798897"/>
              <a:ext cx="773114" cy="659954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784043" y="1524108"/>
              <a:ext cx="807778" cy="659954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704779" y="2110971"/>
              <a:ext cx="807778" cy="659954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140501" y="1854085"/>
              <a:ext cx="773114" cy="659954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655668" y="1893518"/>
              <a:ext cx="773114" cy="659954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997995" y="2322565"/>
              <a:ext cx="773114" cy="659954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264856" y="2386152"/>
              <a:ext cx="773114" cy="659954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367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15" y="2050460"/>
            <a:ext cx="5273931" cy="402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1642"/>
            <a:ext cx="2841519" cy="2117238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861901" y="632246"/>
            <a:ext cx="1881218" cy="974908"/>
            <a:chOff x="1397504" y="1052746"/>
            <a:chExt cx="2006414" cy="1054232"/>
          </a:xfrm>
        </p:grpSpPr>
        <p:sp>
          <p:nvSpPr>
            <p:cNvPr id="44" name="Oval 43"/>
            <p:cNvSpPr/>
            <p:nvPr/>
          </p:nvSpPr>
          <p:spPr>
            <a:xfrm>
              <a:off x="1397504" y="1052746"/>
              <a:ext cx="807778" cy="659954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531671" y="1383437"/>
              <a:ext cx="807778" cy="659954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967393" y="1126787"/>
              <a:ext cx="773114" cy="659954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509846" y="1085780"/>
              <a:ext cx="773114" cy="659954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630804" y="1434031"/>
              <a:ext cx="773114" cy="659954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091748" y="1447024"/>
              <a:ext cx="773114" cy="659954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2841519" cy="211723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1128"/>
            <a:ext cx="2841519" cy="211723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082477" y="4752027"/>
            <a:ext cx="1930129" cy="1227586"/>
            <a:chOff x="819167" y="3424015"/>
            <a:chExt cx="2277915" cy="1471676"/>
          </a:xfrm>
        </p:grpSpPr>
        <p:sp>
          <p:nvSpPr>
            <p:cNvPr id="55" name="Oval 54"/>
            <p:cNvSpPr/>
            <p:nvPr/>
          </p:nvSpPr>
          <p:spPr>
            <a:xfrm>
              <a:off x="2104633" y="3424015"/>
              <a:ext cx="773114" cy="659954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819167" y="3575783"/>
              <a:ext cx="807778" cy="659954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838632" y="4091530"/>
              <a:ext cx="807778" cy="659954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397504" y="3649708"/>
              <a:ext cx="773114" cy="659954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323968" y="3905760"/>
              <a:ext cx="773114" cy="659954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863257" y="3950280"/>
              <a:ext cx="773114" cy="659954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476175" y="4235737"/>
              <a:ext cx="773114" cy="659954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73501" y="2633244"/>
            <a:ext cx="1937395" cy="1231864"/>
            <a:chOff x="3704779" y="1478382"/>
            <a:chExt cx="2283056" cy="1567724"/>
          </a:xfrm>
        </p:grpSpPr>
        <p:sp>
          <p:nvSpPr>
            <p:cNvPr id="53" name="Oval 52"/>
            <p:cNvSpPr/>
            <p:nvPr/>
          </p:nvSpPr>
          <p:spPr>
            <a:xfrm>
              <a:off x="4659883" y="1478382"/>
              <a:ext cx="773114" cy="659954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214721" y="1798897"/>
              <a:ext cx="773114" cy="659954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784043" y="1524108"/>
              <a:ext cx="807778" cy="659954"/>
            </a:xfrm>
            <a:prstGeom prst="ellipse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704779" y="2110971"/>
              <a:ext cx="807778" cy="659954"/>
            </a:xfrm>
            <a:prstGeom prst="ellipse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140501" y="1854085"/>
              <a:ext cx="773114" cy="659954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655668" y="1893518"/>
              <a:ext cx="773114" cy="659954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997995" y="2322565"/>
              <a:ext cx="773114" cy="659954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264856" y="2386152"/>
              <a:ext cx="773114" cy="659954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4247963" y="100218"/>
            <a:ext cx="4680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e¸‡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Av‡cj‡K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GK‡Î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ivwL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Down Arrow 82"/>
          <p:cNvSpPr/>
          <p:nvPr/>
        </p:nvSpPr>
        <p:spPr>
          <a:xfrm>
            <a:off x="6103656" y="700717"/>
            <a:ext cx="432048" cy="10693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8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47826E-6 L 0.38177 0.3260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16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57 -0.00531 L 0.56753 0.0104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62627E-6 L 0.4651 -0.1667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7" y="-8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3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8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779912" y="44624"/>
            <a:ext cx="4680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gvU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KZ¸‡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Av‡cj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904148" y="548006"/>
            <a:ext cx="432048" cy="113215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55576" y="309345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6 + 7 + 8 = </a:t>
            </a:r>
          </a:p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21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Av‡cj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77188" y="1941937"/>
            <a:ext cx="5273931" cy="4022100"/>
            <a:chOff x="3877188" y="1941937"/>
            <a:chExt cx="5273931" cy="40221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188" y="1941937"/>
              <a:ext cx="5273931" cy="4022100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4632935" y="2662524"/>
              <a:ext cx="1881218" cy="974908"/>
              <a:chOff x="1397504" y="1052746"/>
              <a:chExt cx="2006414" cy="1054232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397504" y="1052746"/>
                <a:ext cx="807778" cy="659954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531671" y="1383437"/>
                <a:ext cx="807778" cy="659954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967393" y="1126787"/>
                <a:ext cx="773114" cy="659954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509846" y="1085780"/>
                <a:ext cx="773114" cy="659954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630804" y="1434031"/>
                <a:ext cx="773114" cy="659954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091748" y="1447024"/>
                <a:ext cx="773114" cy="659954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215760" y="3433428"/>
              <a:ext cx="1930129" cy="1227586"/>
              <a:chOff x="819167" y="3424015"/>
              <a:chExt cx="2277915" cy="1471676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104633" y="3424015"/>
                <a:ext cx="773114" cy="659954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819167" y="3575783"/>
                <a:ext cx="807778" cy="659954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38632" y="4091530"/>
                <a:ext cx="807778" cy="659954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397504" y="3649708"/>
                <a:ext cx="773114" cy="659954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323968" y="3905760"/>
                <a:ext cx="773114" cy="659954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863257" y="3950280"/>
                <a:ext cx="773114" cy="659954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476175" y="4235737"/>
                <a:ext cx="773114" cy="659954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476185" y="2599368"/>
              <a:ext cx="1937395" cy="1231864"/>
              <a:chOff x="3704779" y="1478382"/>
              <a:chExt cx="2283056" cy="156772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659883" y="1478382"/>
                <a:ext cx="773114" cy="659954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214721" y="1798897"/>
                <a:ext cx="773114" cy="659954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784043" y="1524108"/>
                <a:ext cx="807778" cy="659954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704779" y="2110971"/>
                <a:ext cx="807778" cy="659954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140501" y="1854085"/>
                <a:ext cx="773114" cy="659954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655668" y="1893518"/>
                <a:ext cx="773114" cy="659954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997995" y="2322565"/>
                <a:ext cx="773114" cy="659954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264856" y="2386152"/>
                <a:ext cx="773114" cy="659954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446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 animBg="1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29" y="3814170"/>
            <a:ext cx="2692553" cy="204829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35" y="3814169"/>
            <a:ext cx="2692553" cy="204829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7" y="3814170"/>
            <a:ext cx="2692553" cy="20482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99592" y="44624"/>
            <a:ext cx="730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Gevi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Av‡cj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3wU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Szwo‡Z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mgvb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Kwi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6645" y="5862463"/>
            <a:ext cx="219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7wU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Av‡cj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352233" y="5862463"/>
            <a:ext cx="219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GLv‡bI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7wU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Av‡cj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372200" y="5877918"/>
            <a:ext cx="219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GLv‡bI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7wU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Av‡cj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50" y="579611"/>
            <a:ext cx="3409496" cy="2417341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337826" y="946577"/>
            <a:ext cx="489628" cy="31079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066881" y="1298420"/>
            <a:ext cx="489628" cy="31079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683260" y="981446"/>
            <a:ext cx="468617" cy="31079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012063" y="962134"/>
            <a:ext cx="468617" cy="31079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085381" y="1252422"/>
            <a:ext cx="468617" cy="31079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593326" y="1286757"/>
            <a:ext cx="468617" cy="31079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407129" y="1571500"/>
            <a:ext cx="423495" cy="280345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371591" y="1575212"/>
            <a:ext cx="442483" cy="280345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702618" y="1903069"/>
            <a:ext cx="442483" cy="280345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896194" y="1584865"/>
            <a:ext cx="423495" cy="280345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650520" y="1905564"/>
            <a:ext cx="423495" cy="280345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19962" y="1843067"/>
            <a:ext cx="423495" cy="280345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192010" y="1912944"/>
            <a:ext cx="423495" cy="280345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265490" y="953849"/>
            <a:ext cx="424132" cy="26408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41621" y="1332476"/>
            <a:ext cx="424132" cy="26408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419118" y="997356"/>
            <a:ext cx="443149" cy="264087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618876" y="1286757"/>
            <a:ext cx="443149" cy="264087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43952" y="988335"/>
            <a:ext cx="424132" cy="26408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051112" y="1257376"/>
            <a:ext cx="424132" cy="26408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508855" y="1638822"/>
            <a:ext cx="424132" cy="26408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907577" y="1563221"/>
            <a:ext cx="424132" cy="26408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62535E-7 L -0.34062 0.496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8094E-6 L -0.03854 0.491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24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1092E-6 L 0.25625 0.4835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08233E-6 L -0.40903 0.5030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74561E-6 L -0.1316 0.4831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0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49769E-7 L 0.16546 0.4930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629E-6 L -0.13368 0.460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4" y="23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9306E-7 L 0.05 0.4468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2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13506E-6 L 0.34253 0.4412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22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0092 L -0.36007 0.4597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2" y="23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07308E-6 L -0.05972 0.465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23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0629E-6 L 0.22847 0.4301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215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6735E-6 L -0.26302 0.4595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0" y="22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66327E-6 L -0.01996 0.4581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22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80204E-6 L 0.24705 0.4495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52451E-6 L -0.38282 0.4623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9" y="23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08973E-6 L -0.14913 0.451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22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07308E-6 L 0.37032 0.4012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20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32285E-6 L -0.24931 0.4102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20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34043E-6 L -0.00799 0.4114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20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1397E-6 L 0.26354 0.4204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210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5" grpId="0"/>
      <p:bldP spid="86" grpId="0"/>
      <p:bldP spid="87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340768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6 + 7 + 8 = 21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83768" y="3082993"/>
                <a:ext cx="41764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 smtClean="0">
                    <a:ln>
                      <a:solidFill>
                        <a:schemeClr val="tx1"/>
                      </a:solidFill>
                    </a:ln>
                    <a:solidFill>
                      <a:schemeClr val="accent6">
                        <a:lumMod val="7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21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SutonnyMJ" pitchFamily="2" charset="0"/>
                      </a:rPr>
                      <m:t>÷ </m:t>
                    </m:r>
                  </m:oMath>
                </a14:m>
                <a:r>
                  <a:rPr lang="en-US" sz="5400" b="1" dirty="0" smtClean="0">
                    <a:ln>
                      <a:solidFill>
                        <a:schemeClr val="tx1"/>
                      </a:solidFill>
                    </a:ln>
                    <a:solidFill>
                      <a:schemeClr val="accent6">
                        <a:lumMod val="7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3 = 7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082993"/>
                <a:ext cx="4176464" cy="923330"/>
              </a:xfrm>
              <a:prstGeom prst="rect">
                <a:avLst/>
              </a:prstGeom>
              <a:blipFill rotWithShape="1">
                <a:blip r:embed="rId2"/>
                <a:stretch>
                  <a:fillRect t="-16556" b="-4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09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4868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Gevi</a:t>
            </a:r>
            <a:r>
              <a:rPr lang="en-US" sz="40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40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,</a:t>
            </a:r>
          </a:p>
          <a:p>
            <a:pPr algn="ctr"/>
            <a:r>
              <a:rPr lang="en-US" sz="40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Mo </a:t>
            </a:r>
            <a:r>
              <a:rPr lang="en-US" sz="4000" b="1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0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ey‡SQ</a:t>
            </a:r>
            <a:r>
              <a:rPr lang="en-US" sz="40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? </a:t>
            </a:r>
            <a:endParaRPr lang="en-US" sz="40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055171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Mo = </a:t>
            </a:r>
            <a:r>
              <a:rPr lang="en-US" sz="4000" b="1" dirty="0" err="1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ivwk</a:t>
            </a:r>
            <a:r>
              <a:rPr lang="en-US" sz="40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000" b="1" dirty="0" err="1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40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b="1" dirty="0" err="1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hvMdj</a:t>
            </a:r>
            <a:r>
              <a:rPr lang="en-US" sz="40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Andika New Basic" pitchFamily="2" charset="0"/>
                <a:cs typeface="Andika New Basic" pitchFamily="2" charset="0"/>
              </a:rPr>
              <a:t>÷ </a:t>
            </a:r>
            <a:r>
              <a:rPr lang="en-US" sz="4000" b="1" dirty="0" err="1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ivwk</a:t>
            </a:r>
            <a:r>
              <a:rPr lang="en-US" sz="40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000" b="1" dirty="0" err="1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40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msL¨v</a:t>
            </a:r>
            <a:endParaRPr lang="en-US" sz="4000" b="1" dirty="0" smtClean="0">
              <a:ln>
                <a:solidFill>
                  <a:schemeClr val="tx2"/>
                </a:solidFill>
              </a:ln>
              <a:solidFill>
                <a:srgbClr val="C00000"/>
              </a:solidFill>
              <a:latin typeface="Andika New Basic" pitchFamily="2" charset="0"/>
              <a:cs typeface="Andika New Bas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9288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6622" y="3429000"/>
            <a:ext cx="612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rgbClr val="FF0000"/>
                  </a:solidFill>
                </a:ln>
                <a:latin typeface="SutonnyMJ" pitchFamily="2" charset="0"/>
                <a:cs typeface="SutonnyMJ" pitchFamily="2" charset="0"/>
              </a:rPr>
              <a:t>2 + 1.5 + 1 + 1.5 + 1 + 2</a:t>
            </a:r>
            <a:endParaRPr lang="en-US" sz="4000" b="1" dirty="0" smtClean="0">
              <a:ln>
                <a:solidFill>
                  <a:srgbClr val="FF0000"/>
                </a:solidFill>
              </a:ln>
              <a:latin typeface="Andika New Basic" pitchFamily="2" charset="0"/>
              <a:cs typeface="Andika New Basic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23728" y="4271470"/>
                <a:ext cx="18722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 smtClean="0">
                    <a:ln>
                      <a:solidFill>
                        <a:srgbClr val="00B050"/>
                      </a:solidFill>
                    </a:ln>
                    <a:latin typeface="SutonnyMJ" pitchFamily="2" charset="0"/>
                    <a:cs typeface="SutonnyMJ" pitchFamily="2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n>
                          <a:solidFill>
                            <a:srgbClr val="00B050"/>
                          </a:solidFill>
                        </a:ln>
                        <a:latin typeface="Cambria Math"/>
                        <a:cs typeface="SutonnyMJ" pitchFamily="2" charset="0"/>
                      </a:rPr>
                      <m:t>÷ </m:t>
                    </m:r>
                  </m:oMath>
                </a14:m>
                <a:r>
                  <a:rPr lang="en-US" sz="5400" b="1" dirty="0" smtClean="0">
                    <a:ln>
                      <a:solidFill>
                        <a:srgbClr val="00B050"/>
                      </a:solidFill>
                    </a:ln>
                    <a:latin typeface="SutonnyMJ" pitchFamily="2" charset="0"/>
                    <a:cs typeface="SutonnyMJ" pitchFamily="2" charset="0"/>
                  </a:rPr>
                  <a:t>6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271470"/>
                <a:ext cx="1872208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2662" t="-16556" r="-22078" b="-4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123728" y="544522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t 1.5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N›Uv</a:t>
            </a:r>
            <a:endParaRPr lang="en-US" sz="5400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342899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rgbClr val="FF0000"/>
                  </a:solidFill>
                </a:ln>
                <a:latin typeface="SutonnyMJ" pitchFamily="2" charset="0"/>
                <a:cs typeface="SutonnyMJ" pitchFamily="2" charset="0"/>
              </a:rPr>
              <a:t>= 9</a:t>
            </a:r>
            <a:endParaRPr lang="en-US" sz="4000" b="1" dirty="0" smtClean="0">
              <a:ln>
                <a:solidFill>
                  <a:srgbClr val="FF0000"/>
                </a:solidFill>
              </a:ln>
              <a:latin typeface="Andika New Basic" pitchFamily="2" charset="0"/>
              <a:cs typeface="Andika New Basic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4298931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00B050"/>
                  </a:solidFill>
                </a:ln>
                <a:latin typeface="SutonnyMJ" pitchFamily="2" charset="0"/>
                <a:cs typeface="SutonnyMJ" pitchFamily="2" charset="0"/>
              </a:rPr>
              <a:t>= 1.5</a:t>
            </a:r>
          </a:p>
        </p:txBody>
      </p:sp>
    </p:spTree>
    <p:extLst>
      <p:ext uri="{BB962C8B-B14F-4D97-AF65-F5344CB8AC3E}">
        <p14:creationId xmlns:p14="http://schemas.microsoft.com/office/powerpoint/2010/main" val="302475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1"/>
      <p:bldP spid="6" grpId="1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7720" y="836711"/>
            <a:ext cx="432048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gradFill>
                  <a:gsLst>
                    <a:gs pos="0">
                      <a:srgbClr val="1802BE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tt</a:t>
            </a:r>
            <a:r>
              <a:rPr lang="en-US" sz="6000" b="1" dirty="0" smtClean="0">
                <a:gradFill>
                  <a:gsLst>
                    <a:gs pos="0">
                      <a:srgbClr val="1802BE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gradFill>
                  <a:gsLst>
                    <a:gs pos="0">
                      <a:srgbClr val="1802BE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evwoi</a:t>
            </a:r>
            <a:r>
              <a:rPr lang="en-US" sz="6000" b="1" dirty="0" smtClean="0">
                <a:gradFill>
                  <a:gsLst>
                    <a:gs pos="0">
                      <a:srgbClr val="1802BE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gradFill>
                  <a:gsLst>
                    <a:gs pos="0">
                      <a:srgbClr val="1802BE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KvR</a:t>
            </a:r>
            <a:r>
              <a:rPr lang="en-US" sz="6000" b="1" dirty="0" smtClean="0">
                <a:gradFill>
                  <a:gsLst>
                    <a:gs pos="0">
                      <a:srgbClr val="1802BE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gradFill>
                  <a:gsLst>
                    <a:gs pos="0">
                      <a:srgbClr val="1802BE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tt</a:t>
            </a:r>
            <a:endParaRPr lang="en-US" sz="6000" b="1" dirty="0">
              <a:gradFill>
                <a:gsLst>
                  <a:gs pos="0">
                    <a:srgbClr val="1802BE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532" y="2420888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eB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¨ †h †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 4wU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eB‡qi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IRb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µ‡g 200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MÖvg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, 330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MÖvg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, 280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MÖvg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 I 310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MÖvg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| GB 4wU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eB‡qi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 Mo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IRb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FFF200">
                        <a:lumMod val="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  <a:tileRect/>
                </a:gradFill>
                <a:latin typeface="SutonnyMJ" pitchFamily="2" charset="0"/>
                <a:cs typeface="SutonnyMJ" pitchFamily="2" charset="0"/>
              </a:rPr>
              <a:t> KZ ?  </a:t>
            </a:r>
            <a:endParaRPr lang="en-US" sz="3200" dirty="0">
              <a:ln>
                <a:solidFill>
                  <a:srgbClr val="00B050"/>
                </a:solidFill>
              </a:ln>
              <a:gradFill flip="none" rotWithShape="1">
                <a:gsLst>
                  <a:gs pos="0">
                    <a:srgbClr val="FFF200">
                      <a:lumMod val="0"/>
                    </a:srgbClr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0"/>
                <a:tileRect/>
              </a:gra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591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92"/>
            <a:ext cx="9144000" cy="6873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95245">
            <a:off x="22137" y="1168551"/>
            <a:ext cx="4246603" cy="1168097"/>
          </a:xfrm>
        </p:spPr>
        <p:txBody>
          <a:bodyPr>
            <a:noAutofit/>
          </a:bodyPr>
          <a:lstStyle/>
          <a:p>
            <a:pPr algn="ctr"/>
            <a:r>
              <a:rPr lang="bn-IN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2456249">
            <a:off x="4745602" y="1330319"/>
            <a:ext cx="4443363" cy="1025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6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98420" y="228600"/>
            <a:ext cx="3802380" cy="76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b="1" dirty="0" smtClean="0">
                <a:ln w="1905"/>
                <a:gradFill>
                  <a:gsLst>
                    <a:gs pos="0">
                      <a:srgbClr val="000082"/>
                    </a:gs>
                    <a:gs pos="12000">
                      <a:srgbClr val="66008F"/>
                    </a:gs>
                    <a:gs pos="36000">
                      <a:srgbClr val="BA0066"/>
                    </a:gs>
                    <a:gs pos="64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4800" b="1" dirty="0">
              <a:ln w="1905"/>
              <a:gradFill>
                <a:gsLst>
                  <a:gs pos="0">
                    <a:srgbClr val="000082"/>
                  </a:gs>
                  <a:gs pos="12000">
                    <a:srgbClr val="66008F"/>
                  </a:gs>
                  <a:gs pos="36000">
                    <a:srgbClr val="BA0066"/>
                  </a:gs>
                  <a:gs pos="64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0" y="1538292"/>
            <a:ext cx="2769860" cy="27298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71850" y="1707252"/>
            <a:ext cx="5592638" cy="2729860"/>
          </a:xfrm>
          <a:prstGeom prst="roundRect">
            <a:avLst>
              <a:gd name="adj" fmla="val 95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bn-IN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IN" sz="36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600"/>
              </a:spcAft>
            </a:pPr>
            <a:r>
              <a:rPr lang="bn-IN" sz="36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মাইলোড়া সরকারি প্রাথমিক </a:t>
            </a:r>
            <a:r>
              <a:rPr lang="bn-IN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i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600"/>
              </a:spcAft>
            </a:pPr>
            <a:r>
              <a:rPr lang="en-US" sz="3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মোহনগঞ্জ</a:t>
            </a:r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i="1" dirty="0" smtClean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600"/>
              </a:spcAft>
            </a:pPr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utonnyMJ" pitchFamily="2" charset="0"/>
                <a:cs typeface="SutonnyMJ" pitchFamily="2" charset="0"/>
              </a:rPr>
              <a:t> t 01712230810</a:t>
            </a:r>
            <a:endParaRPr lang="en-US" sz="3600" i="1" dirty="0">
              <a:solidFill>
                <a:schemeClr val="tx1">
                  <a:lumMod val="65000"/>
                  <a:lumOff val="3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endParaRPr lang="bn-IN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244" y="4268418"/>
            <a:ext cx="2726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শেখর মুখার্জী </a:t>
            </a:r>
            <a:endParaRPr lang="en-US" sz="4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25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38450" y="577403"/>
            <a:ext cx="3581400" cy="838200"/>
          </a:xfrm>
          <a:prstGeom prst="roundRect">
            <a:avLst>
              <a:gd name="adj" fmla="val 33334"/>
            </a:avLst>
          </a:prstGeom>
          <a:solidFill>
            <a:schemeClr val="bg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i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i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i="1" dirty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sp>
        <p:nvSpPr>
          <p:cNvPr id="2" name="Content Placeholder 3"/>
          <p:cNvSpPr txBox="1">
            <a:spLocks/>
          </p:cNvSpPr>
          <p:nvPr/>
        </p:nvSpPr>
        <p:spPr>
          <a:xfrm>
            <a:off x="4788024" y="1879469"/>
            <a:ext cx="3888432" cy="4343400"/>
          </a:xfrm>
          <a:prstGeom prst="rect">
            <a:avLst/>
          </a:prstGeom>
          <a:blipFill dpi="0" rotWithShape="1">
            <a:blip r:embed="rId2">
              <a:alphaModFix amt="53000"/>
            </a:blip>
            <a:srcRect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cÂg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Aa¨vq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BD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i="1" dirty="0" smtClean="0">
                <a:solidFill>
                  <a:srgbClr val="045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smtClean="0">
                <a:solidFill>
                  <a:srgbClr val="045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bn-I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 </a:t>
            </a:r>
            <a:r>
              <a:rPr lang="bn-BD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Mo</a:t>
            </a:r>
            <a:endParaRPr lang="bn-BD" sz="4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(89-90 </a:t>
            </a:r>
            <a:r>
              <a:rPr lang="en-US" b="1" dirty="0" err="1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c„ôv</a:t>
            </a:r>
            <a:r>
              <a:rPr lang="en-US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  <a:endParaRPr lang="en-US" b="1" dirty="0" smtClean="0"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3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1"/>
                  <a:tileRect/>
                </a:gra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7" y="1875871"/>
            <a:ext cx="3672408" cy="434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22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Program Files (x86)\Microsoft Office\MEDIA\OFFICE14\Lines\BD10256_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1"/>
            <a:ext cx="9144000" cy="6858000"/>
          </a:xfrm>
          <a:prstGeom prst="rect">
            <a:avLst/>
          </a:prstGeom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77831"/>
            <a:ext cx="2133600" cy="2133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77831"/>
            <a:ext cx="2133600" cy="2133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77831"/>
            <a:ext cx="21336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1218" y="11663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3wU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Lvwj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Møvm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71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Program Files (x86)\Microsoft Office\MEDIA\OFFICE14\Lines\BD10256_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" y="0"/>
            <a:ext cx="9144000" cy="6858000"/>
          </a:xfrm>
          <a:prstGeom prst="rect">
            <a:avLst/>
          </a:prstGeom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grpSp>
        <p:nvGrpSpPr>
          <p:cNvPr id="2" name="Group 1"/>
          <p:cNvGrpSpPr/>
          <p:nvPr/>
        </p:nvGrpSpPr>
        <p:grpSpPr>
          <a:xfrm>
            <a:off x="467544" y="2377831"/>
            <a:ext cx="2133600" cy="2133600"/>
            <a:chOff x="467544" y="2377831"/>
            <a:chExt cx="2133600" cy="2133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377831"/>
              <a:ext cx="2133600" cy="2133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128495" y="3444631"/>
              <a:ext cx="792088" cy="70444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91880" y="2377831"/>
            <a:ext cx="2133600" cy="2133600"/>
            <a:chOff x="3491880" y="2377831"/>
            <a:chExt cx="2133600" cy="21336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2377831"/>
              <a:ext cx="2133600" cy="21336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162636" y="3796855"/>
              <a:ext cx="792088" cy="352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72200" y="2377831"/>
            <a:ext cx="2133600" cy="2133600"/>
            <a:chOff x="6372200" y="2377831"/>
            <a:chExt cx="2133600" cy="21336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2377831"/>
              <a:ext cx="2133600" cy="21336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042574" y="3068960"/>
              <a:ext cx="792088" cy="10801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1218" y="11663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Gevi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Møvm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jv‡Z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Rym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Xvwj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178" y="4869160"/>
            <a:ext cx="154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100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wj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4893" y="4869159"/>
            <a:ext cx="154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50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wj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5213" y="4869159"/>
            <a:ext cx="154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150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wj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77831"/>
            <a:ext cx="2133600" cy="2133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77831"/>
            <a:ext cx="2133600" cy="2133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46468"/>
            <a:ext cx="2133600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1374" y="3444631"/>
            <a:ext cx="792088" cy="7044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62636" y="3796855"/>
            <a:ext cx="792088" cy="3522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16815" y="3043202"/>
            <a:ext cx="846177" cy="1080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754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Møv‡mi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Rym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c‡j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Lywk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178" y="4869160"/>
            <a:ext cx="154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100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wj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4893" y="4869159"/>
            <a:ext cx="154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50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wj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5213" y="4869159"/>
            <a:ext cx="154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150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wj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4593" y="1585035"/>
            <a:ext cx="89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8929" y="1585035"/>
            <a:ext cx="89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9249" y="1585035"/>
            <a:ext cx="89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46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2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67209" y="137729"/>
            <a:ext cx="5752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50800" dist="38100" dir="10800000" algn="r" rotWithShape="0">
                    <a:srgbClr val="FF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wbðB</a:t>
            </a:r>
            <a:r>
              <a:rPr lang="en-US" sz="4800" dirty="0" smtClean="0">
                <a:effectLst>
                  <a:outerShdw blurRad="50800" dist="38100" dir="10800000" algn="r" rotWithShape="0">
                    <a:srgbClr val="FF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3 </a:t>
            </a:r>
            <a:r>
              <a:rPr lang="en-US" sz="4800" dirty="0" err="1" smtClean="0">
                <a:effectLst>
                  <a:outerShdw blurRad="50800" dist="38100" dir="10800000" algn="r" rotWithShape="0">
                    <a:srgbClr val="FF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bs</a:t>
            </a:r>
            <a:r>
              <a:rPr lang="en-US" sz="4800" dirty="0" smtClean="0">
                <a:effectLst>
                  <a:outerShdw blurRad="50800" dist="38100" dir="10800000" algn="r" rotWithShape="0">
                    <a:srgbClr val="FF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10800000" algn="r" rotWithShape="0">
                    <a:srgbClr val="FF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Møv‡mi</a:t>
            </a:r>
            <a:r>
              <a:rPr lang="en-US" sz="4800" dirty="0" smtClean="0">
                <a:effectLst>
                  <a:outerShdw blurRad="50800" dist="38100" dir="10800000" algn="r" rotWithShape="0">
                    <a:srgbClr val="FF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 smtClean="0">
                <a:effectLst>
                  <a:outerShdw blurRad="50800" dist="38100" dir="10800000" algn="r" rotWithShape="0">
                    <a:srgbClr val="FF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ZvB</a:t>
            </a:r>
            <a:r>
              <a:rPr lang="en-US" sz="4800" dirty="0" smtClean="0">
                <a:effectLst>
                  <a:outerShdw blurRad="50800" dist="38100" dir="10800000" algn="r" rotWithShape="0">
                    <a:srgbClr val="FF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10800000" algn="r" rotWithShape="0">
                    <a:srgbClr val="FF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</a:t>
            </a:r>
            <a:r>
              <a:rPr lang="en-US" sz="4800" dirty="0" smtClean="0">
                <a:effectLst>
                  <a:outerShdw blurRad="50800" dist="38100" dir="10800000" algn="r" rotWithShape="0">
                    <a:srgbClr val="FF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? </a:t>
            </a:r>
            <a:endParaRPr lang="en-US" sz="4800" dirty="0">
              <a:effectLst>
                <a:outerShdw blurRad="50800" dist="38100" dir="10800000" algn="r" rotWithShape="0">
                  <a:srgbClr val="FF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67544" y="1138575"/>
            <a:ext cx="2133600" cy="3868900"/>
            <a:chOff x="467544" y="1138575"/>
            <a:chExt cx="2133600" cy="3868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931371"/>
              <a:ext cx="2133600" cy="2133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115616" y="2998171"/>
              <a:ext cx="792088" cy="70444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2178" y="4422700"/>
              <a:ext cx="1547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100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wj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4593" y="1138575"/>
              <a:ext cx="8995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1 </a:t>
              </a:r>
              <a:r>
                <a:rPr lang="en-US" sz="3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bs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53085" y="1063721"/>
            <a:ext cx="2133600" cy="3868899"/>
            <a:chOff x="6353085" y="1063721"/>
            <a:chExt cx="2133600" cy="386889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085" y="1856517"/>
              <a:ext cx="2133600" cy="21336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023459" y="2547646"/>
              <a:ext cx="792088" cy="10801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46098" y="4347845"/>
              <a:ext cx="1547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150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wj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70134" y="1063721"/>
              <a:ext cx="8995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3</a:t>
              </a:r>
              <a:r>
                <a:rPr lang="en-US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bs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91880" y="1124744"/>
            <a:ext cx="2133600" cy="3868899"/>
            <a:chOff x="3491880" y="1124744"/>
            <a:chExt cx="2133600" cy="386889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1917540"/>
              <a:ext cx="2133600" cy="21336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162636" y="3336564"/>
              <a:ext cx="792088" cy="35222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84893" y="4408868"/>
              <a:ext cx="1547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50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wj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08929" y="1124744"/>
              <a:ext cx="8995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2</a:t>
              </a:r>
              <a:r>
                <a:rPr lang="en-US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bs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15616" y="5445224"/>
            <a:ext cx="6575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‘ †KD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Kg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ewk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mRb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 3Uv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Møv‡mi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Rym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mgvb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91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5282" y="137729"/>
            <a:ext cx="758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ej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mgvb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fvM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 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9165" y="1175128"/>
            <a:ext cx="2133600" cy="3868900"/>
            <a:chOff x="499165" y="1151741"/>
            <a:chExt cx="2133600" cy="3868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65" y="1944537"/>
              <a:ext cx="2133600" cy="2133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147237" y="3011337"/>
              <a:ext cx="792088" cy="70444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3799" y="4435866"/>
              <a:ext cx="1547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100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wj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16214" y="1151741"/>
              <a:ext cx="8995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1 </a:t>
              </a:r>
              <a:r>
                <a:rPr lang="en-US" sz="3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bs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53085" y="1063721"/>
            <a:ext cx="2133600" cy="3868899"/>
            <a:chOff x="6353085" y="1063721"/>
            <a:chExt cx="2133600" cy="386889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085" y="1856517"/>
              <a:ext cx="2133600" cy="21336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023459" y="2547646"/>
              <a:ext cx="792088" cy="10801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46098" y="4347845"/>
              <a:ext cx="1547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150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wj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70134" y="1063721"/>
              <a:ext cx="8995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3</a:t>
              </a:r>
              <a:r>
                <a:rPr lang="en-US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bs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91880" y="1124744"/>
            <a:ext cx="2133600" cy="3868899"/>
            <a:chOff x="3491880" y="1124744"/>
            <a:chExt cx="2133600" cy="386889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1917540"/>
              <a:ext cx="2133600" cy="21336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162636" y="3336564"/>
              <a:ext cx="792088" cy="35222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84893" y="4408868"/>
              <a:ext cx="1547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50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wg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wj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08929" y="1124744"/>
              <a:ext cx="8995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2</a:t>
              </a:r>
              <a:r>
                <a:rPr lang="en-US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bs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15616" y="5445224"/>
            <a:ext cx="6575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C00000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ln w="18415" cmpd="sng">
                  <a:solidFill>
                    <a:srgbClr val="C00000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†KD </a:t>
            </a:r>
            <a:r>
              <a:rPr lang="en-US" sz="4800" dirty="0" err="1" smtClean="0">
                <a:ln w="18415" cmpd="sng">
                  <a:solidFill>
                    <a:srgbClr val="C00000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4800" dirty="0" smtClean="0">
                <a:ln w="18415" cmpd="sng">
                  <a:solidFill>
                    <a:srgbClr val="C00000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 Kg </a:t>
            </a:r>
            <a:r>
              <a:rPr lang="en-US" sz="4800" dirty="0" err="1" smtClean="0">
                <a:ln w="18415" cmpd="sng">
                  <a:solidFill>
                    <a:srgbClr val="C00000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ev</a:t>
            </a:r>
            <a:r>
              <a:rPr lang="en-US" sz="4800" dirty="0" smtClean="0">
                <a:ln w="18415" cmpd="sng">
                  <a:solidFill>
                    <a:srgbClr val="C00000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ln w="18415" cmpd="sng">
                  <a:solidFill>
                    <a:srgbClr val="C00000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ewk</a:t>
            </a:r>
            <a:r>
              <a:rPr lang="en-US" sz="4800" dirty="0" smtClean="0">
                <a:ln w="18415" cmpd="sng">
                  <a:solidFill>
                    <a:srgbClr val="C00000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C00000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bv</a:t>
            </a:r>
            <a:r>
              <a:rPr lang="en-US" sz="4800" dirty="0" smtClean="0">
                <a:ln w="18415" cmpd="sng">
                  <a:solidFill>
                    <a:srgbClr val="C00000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C00000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cvq</a:t>
            </a:r>
            <a:endParaRPr lang="en-US" sz="4800" dirty="0">
              <a:ln w="18415" cmpd="sng">
                <a:solidFill>
                  <a:srgbClr val="C00000"/>
                </a:solidFill>
                <a:prstDash val="solid"/>
              </a:ln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3786</TotalTime>
  <Words>455</Words>
  <Application>Microsoft Office PowerPoint</Application>
  <PresentationFormat>On-screen Show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148</cp:revision>
  <dcterms:created xsi:type="dcterms:W3CDTF">2019-06-17T06:13:10Z</dcterms:created>
  <dcterms:modified xsi:type="dcterms:W3CDTF">2020-06-27T11:38:40Z</dcterms:modified>
</cp:coreProperties>
</file>