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type="screen4x3" cy="6858000" cx="9144000"/>
  <p:notesSz cx="6858000" cy="9144000"/>
  <p:defaultTextStyle>
    <a:defPPr>
      <a:defRPr lang="zh-CN"/>
    </a:defPPr>
    <a:lvl1pPr algn="l" fontAlgn="base" rtl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5pPr>
    <a:lvl6pPr algn="l" defTabSz="914400" eaLnBrk="1" hangingPunct="1" latinLnBrk="0" marL="2286000" rtl="0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6pPr>
    <a:lvl7pPr algn="l" defTabSz="914400" eaLnBrk="1" hangingPunct="1" latinLnBrk="0" marL="2743200" rtl="0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7pPr>
    <a:lvl8pPr algn="l" defTabSz="914400" eaLnBrk="1" hangingPunct="1" latinLnBrk="0" marL="3200400" rtl="0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8pPr>
    <a:lvl9pPr algn="l" defTabSz="914400" eaLnBrk="1" hangingPunct="1" latinLnBrk="0" marL="3657600" rtl="0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 autoAdjust="0"/>
    <p:restoredTop sz="89114" autoAdjust="0"/>
  </p:normalViewPr>
  <p:slideViewPr>
    <p:cSldViewPr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7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endParaRPr altLang="en-US" lang="en-US"/>
          </a:p>
        </p:txBody>
      </p:sp>
      <p:sp>
        <p:nvSpPr>
          <p:cNvPr id="1048682" name="Rectangle 76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altLang="en-US" lang="en-US"/>
          </a:p>
        </p:txBody>
      </p:sp>
      <p:sp>
        <p:nvSpPr>
          <p:cNvPr id="1048683" name="Rectangle 77"/>
          <p:cNvSpPr>
            <a:spLocks noChangeAspect="1" noRot="1" noGrp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/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84" name="Rectangle 7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/>
              <a:t>Click to edit Master text styles</a:t>
            </a:r>
          </a:p>
          <a:p>
            <a:pPr lvl="0"/>
            <a:r>
              <a:rPr altLang="en-US" lang="en-US"/>
              <a:t>Second level</a:t>
            </a:r>
          </a:p>
          <a:p>
            <a:pPr lvl="0"/>
            <a:r>
              <a:rPr altLang="en-US" lang="en-US"/>
              <a:t>Third level</a:t>
            </a:r>
          </a:p>
          <a:p>
            <a:pPr lvl="0"/>
            <a:r>
              <a:rPr altLang="en-US" lang="en-US"/>
              <a:t>Fourth level</a:t>
            </a:r>
          </a:p>
          <a:p>
            <a:pPr lvl="0"/>
            <a:r>
              <a:rPr altLang="en-US" lang="en-US"/>
              <a:t>Fifth level</a:t>
            </a:r>
          </a:p>
        </p:txBody>
      </p:sp>
      <p:sp>
        <p:nvSpPr>
          <p:cNvPr id="1048685" name="Rectangle 7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endParaRPr altLang="en-US" lang="en-US"/>
          </a:p>
        </p:txBody>
      </p:sp>
      <p:sp>
        <p:nvSpPr>
          <p:cNvPr id="1048686" name="Rectangle 8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29AD7164-B952-4360-8FDB-C16E14E740BA}" type="slidenum">
              <a:rPr altLang="en-US" lang="en-US"/>
              <a:t>‹#›</a:t>
            </a:fld>
            <a:endParaRPr altLang="en-US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C86762-E3FF-4D34-AB0D-1199596B264C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FF8EC8-D3F9-4D29-B445-9FC61470C5C2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868328-A0D5-4A73-82EF-C496F902ABEF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50B89B-8131-4E20-806D-5DF202019D7D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3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611C0-300D-4928-93FB-A3F3CDD01EB2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F4751B-7FB5-4E3B-B87D-F094063BE54B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EBE984-13B5-467B-BE27-353F2B5F15AA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F999B7-E1CB-4965-9565-3AEBB4FFEEDE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CB59345-D873-4319-9807-B2DC52C0B197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74306A-D0F6-4BFD-AA2C-BA10C54AF987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B4447A-EA9B-49CD-91D8-71710A5F923C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21850D-209B-4184-9465-E8147E635F53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1F247C-39B2-4B2D-B398-3B49F1D1FB11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7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7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492E8E4-2E57-4E1A-B67D-58ACF3D30A58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6FB84B-2B89-49E1-9F6A-D1EC7EBF93F1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18C9C8A-B687-4E56-A63D-ADCE76ED0764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38725B8-7614-4D82-9535-69447AF49703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F82CCE7-B20B-4675-BB85-E9FD92E3959F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D4B3B8-7A7A-4246-9AF5-2A421F3D3AA8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33580D1-D600-4E69-9D92-CA256EF45B60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6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5207698-CBED-4B07-B98E-DB64C2DF2CD2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6CEDB0F-BEA0-4A03-B83A-D157A408BACB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0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/>
              <a:t>Click to edit Master title style</a:t>
            </a:r>
          </a:p>
        </p:txBody>
      </p:sp>
      <p:sp>
        <p:nvSpPr>
          <p:cNvPr id="104857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578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lstStyle>
            <a:lvl1pPr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0B76EFE7-1D1E-41E2-86F5-6B36032CE3F5}" type="datetimeFigureOut">
              <a:rPr altLang="en-US" lang="en-US"/>
              <a:t>8/11/2019</a:t>
            </a:fld>
            <a:endParaRPr altLang="en-US" b="1" lang="en-US"/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lstStyle>
            <a:lvl1pPr algn="ctr">
              <a:defRPr b="1" sz="1200" i="1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endParaRPr altLang="en-US" lang="en-US"/>
          </a:p>
        </p:txBody>
      </p:sp>
      <p:sp>
        <p:nvSpPr>
          <p:cNvPr id="1048580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lstStyle>
            <a:lvl1pPr algn="r">
              <a:defRPr b="1" sz="1200" i="1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BE7FBF76-029C-454D-A676-650B0D36F1B0}" type="slidenum">
              <a:rPr altLang="en-US" lang="en-US"/>
              <a:t>‹#›</a:t>
            </a:fld>
            <a:endParaRPr altLang="en-US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hf dt="0" ftr="0" hdr="0" sldNum="0"/>
  <p:txStyles>
    <p:titleStyle>
      <a:lvl1pPr algn="ctr" fontAlgn="base" rtl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 txBox="1"/>
          <p:nvPr/>
        </p:nvSpPr>
        <p:spPr>
          <a:xfrm>
            <a:off x="1847336" y="3429000"/>
            <a:ext cx="5831280" cy="1818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900" lang="en-US">
                <a:solidFill>
                  <a:srgbClr val="008000"/>
                </a:solidFill>
              </a:rPr>
              <a:t>ম</a:t>
            </a:r>
            <a:r>
              <a:rPr b="1" sz="2900" lang="en-US">
                <a:solidFill>
                  <a:srgbClr val="008000"/>
                </a:solidFill>
              </a:rPr>
              <a:t>ো</a:t>
            </a:r>
            <a:r>
              <a:rPr b="1" sz="2900" lang="en-US">
                <a:solidFill>
                  <a:srgbClr val="008000"/>
                </a:solidFill>
              </a:rPr>
              <a:t>ঃ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ম</a:t>
            </a:r>
            <a:r>
              <a:rPr b="1" sz="2900" lang="en-US">
                <a:solidFill>
                  <a:srgbClr val="008000"/>
                </a:solidFill>
              </a:rPr>
              <a:t>া</a:t>
            </a:r>
            <a:r>
              <a:rPr b="1" sz="2900" lang="en-US">
                <a:solidFill>
                  <a:srgbClr val="008000"/>
                </a:solidFill>
              </a:rPr>
              <a:t>ম</a:t>
            </a:r>
            <a:r>
              <a:rPr b="1" sz="2900" lang="en-US">
                <a:solidFill>
                  <a:srgbClr val="008000"/>
                </a:solidFill>
              </a:rPr>
              <a:t>ু</a:t>
            </a:r>
            <a:r>
              <a:rPr b="1" sz="2900" lang="en-US">
                <a:solidFill>
                  <a:srgbClr val="008000"/>
                </a:solidFill>
              </a:rPr>
              <a:t>ন</a:t>
            </a:r>
            <a:r>
              <a:rPr b="1" sz="2900" lang="en-US">
                <a:solidFill>
                  <a:srgbClr val="008000"/>
                </a:solidFill>
              </a:rPr>
              <a:t>-</a:t>
            </a:r>
            <a:r>
              <a:rPr b="1" sz="2900" lang="en-US">
                <a:solidFill>
                  <a:srgbClr val="008000"/>
                </a:solidFill>
              </a:rPr>
              <a:t>অ</a:t>
            </a:r>
            <a:r>
              <a:rPr b="1" sz="2900" lang="en-US">
                <a:solidFill>
                  <a:srgbClr val="008000"/>
                </a:solidFill>
              </a:rPr>
              <a:t>র</a:t>
            </a:r>
            <a:r>
              <a:rPr b="1" sz="2900" lang="en-US">
                <a:solidFill>
                  <a:srgbClr val="008000"/>
                </a:solidFill>
              </a:rPr>
              <a:t>-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র</a:t>
            </a:r>
            <a:r>
              <a:rPr b="1" sz="2900" lang="en-US">
                <a:solidFill>
                  <a:srgbClr val="008000"/>
                </a:solidFill>
              </a:rPr>
              <a:t>শ</a:t>
            </a:r>
            <a:r>
              <a:rPr b="1" sz="2900" lang="en-US">
                <a:solidFill>
                  <a:srgbClr val="008000"/>
                </a:solidFill>
              </a:rPr>
              <a:t>ি</a:t>
            </a:r>
            <a:r>
              <a:rPr b="1" sz="2900" lang="en-US">
                <a:solidFill>
                  <a:srgbClr val="008000"/>
                </a:solidFill>
              </a:rPr>
              <a:t>দ</a:t>
            </a:r>
            <a:endParaRPr b="1" sz="2900" lang="en-US">
              <a:solidFill>
                <a:srgbClr val="000000"/>
              </a:solidFill>
            </a:endParaRPr>
          </a:p>
          <a:p>
            <a:pPr algn="ctr"/>
            <a:r>
              <a:rPr b="1" sz="2900" lang="en-US">
                <a:solidFill>
                  <a:srgbClr val="008000"/>
                </a:solidFill>
              </a:rPr>
              <a:t>স</a:t>
            </a:r>
            <a:r>
              <a:rPr b="1" sz="2900" lang="en-US">
                <a:solidFill>
                  <a:srgbClr val="008000"/>
                </a:solidFill>
              </a:rPr>
              <a:t>হ</a:t>
            </a:r>
            <a:r>
              <a:rPr b="1" sz="2900" lang="en-US">
                <a:solidFill>
                  <a:srgbClr val="008000"/>
                </a:solidFill>
              </a:rPr>
              <a:t>ক</a:t>
            </a:r>
            <a:r>
              <a:rPr b="1" sz="2900" lang="en-US">
                <a:solidFill>
                  <a:srgbClr val="008000"/>
                </a:solidFill>
              </a:rPr>
              <a:t>ারী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শিক্ষক</a:t>
            </a:r>
            <a:endParaRPr b="1" sz="2900" lang="en-US">
              <a:solidFill>
                <a:srgbClr val="000000"/>
              </a:solidFill>
            </a:endParaRPr>
          </a:p>
          <a:p>
            <a:pPr algn="ctr"/>
            <a:r>
              <a:rPr b="1" sz="2900" lang="en-US">
                <a:solidFill>
                  <a:srgbClr val="008000"/>
                </a:solidFill>
              </a:rPr>
              <a:t>ই</a:t>
            </a:r>
            <a:r>
              <a:rPr b="1" sz="2900" lang="en-US">
                <a:solidFill>
                  <a:srgbClr val="008000"/>
                </a:solidFill>
              </a:rPr>
              <a:t>ল</a:t>
            </a:r>
            <a:r>
              <a:rPr b="1" sz="2900" lang="en-US">
                <a:solidFill>
                  <a:srgbClr val="008000"/>
                </a:solidFill>
              </a:rPr>
              <a:t>ি</a:t>
            </a:r>
            <a:r>
              <a:rPr b="1" sz="2900" lang="en-US">
                <a:solidFill>
                  <a:srgbClr val="008000"/>
                </a:solidFill>
              </a:rPr>
              <a:t>য়টগঞ্জ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রা</a:t>
            </a:r>
            <a:r>
              <a:rPr b="1" sz="2900" lang="en-US">
                <a:solidFill>
                  <a:srgbClr val="008000"/>
                </a:solidFill>
              </a:rPr>
              <a:t>. </a:t>
            </a:r>
            <a:r>
              <a:rPr b="1" sz="2900" lang="en-US">
                <a:solidFill>
                  <a:srgbClr val="008000"/>
                </a:solidFill>
              </a:rPr>
              <a:t>ব</a:t>
            </a:r>
            <a:r>
              <a:rPr b="1" sz="2900" lang="en-US">
                <a:solidFill>
                  <a:srgbClr val="008000"/>
                </a:solidFill>
              </a:rPr>
              <a:t>ি</a:t>
            </a:r>
            <a:r>
              <a:rPr b="1" sz="2900" lang="en-US">
                <a:solidFill>
                  <a:srgbClr val="008000"/>
                </a:solidFill>
              </a:rPr>
              <a:t>.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উ</a:t>
            </a:r>
            <a:r>
              <a:rPr b="1" sz="2900" lang="en-US">
                <a:solidFill>
                  <a:srgbClr val="008000"/>
                </a:solidFill>
              </a:rPr>
              <a:t>চ</a:t>
            </a:r>
            <a:r>
              <a:rPr b="1" sz="2900" lang="en-US">
                <a:solidFill>
                  <a:srgbClr val="008000"/>
                </a:solidFill>
              </a:rPr>
              <a:t>্চ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ব</a:t>
            </a:r>
            <a:r>
              <a:rPr b="1" sz="2900" lang="en-US">
                <a:solidFill>
                  <a:srgbClr val="008000"/>
                </a:solidFill>
              </a:rPr>
              <a:t>ি</a:t>
            </a:r>
            <a:r>
              <a:rPr b="1" sz="2900" lang="en-US">
                <a:solidFill>
                  <a:srgbClr val="008000"/>
                </a:solidFill>
              </a:rPr>
              <a:t>দ</a:t>
            </a:r>
            <a:r>
              <a:rPr b="1" sz="2900" lang="en-US">
                <a:solidFill>
                  <a:srgbClr val="008000"/>
                </a:solidFill>
              </a:rPr>
              <a:t>্য</a:t>
            </a:r>
            <a:r>
              <a:rPr b="1" sz="2900" lang="en-US">
                <a:solidFill>
                  <a:srgbClr val="008000"/>
                </a:solidFill>
              </a:rPr>
              <a:t>া</a:t>
            </a:r>
            <a:r>
              <a:rPr b="1" sz="2900" lang="en-US">
                <a:solidFill>
                  <a:srgbClr val="008000"/>
                </a:solidFill>
              </a:rPr>
              <a:t>ল</a:t>
            </a:r>
            <a:r>
              <a:rPr b="1" sz="2900" lang="en-US">
                <a:solidFill>
                  <a:srgbClr val="008000"/>
                </a:solidFill>
              </a:rPr>
              <a:t>য়</a:t>
            </a:r>
            <a:endParaRPr b="1" sz="2900" lang="en-US">
              <a:solidFill>
                <a:srgbClr val="000000"/>
              </a:solidFill>
            </a:endParaRPr>
          </a:p>
          <a:p>
            <a:pPr algn="ctr"/>
            <a:r>
              <a:rPr b="1" sz="2900" lang="en-US">
                <a:solidFill>
                  <a:srgbClr val="008000"/>
                </a:solidFill>
              </a:rPr>
              <a:t>দ</a:t>
            </a:r>
            <a:r>
              <a:rPr b="1" sz="2900" lang="en-US">
                <a:solidFill>
                  <a:srgbClr val="008000"/>
                </a:solidFill>
              </a:rPr>
              <a:t>া</a:t>
            </a:r>
            <a:r>
              <a:rPr b="1" sz="2900" lang="en-US">
                <a:solidFill>
                  <a:srgbClr val="008000"/>
                </a:solidFill>
              </a:rPr>
              <a:t>উ</a:t>
            </a:r>
            <a:r>
              <a:rPr b="1" sz="2900" lang="en-US">
                <a:solidFill>
                  <a:srgbClr val="008000"/>
                </a:solidFill>
              </a:rPr>
              <a:t>দ</a:t>
            </a:r>
            <a:r>
              <a:rPr b="1" sz="2900" lang="en-US">
                <a:solidFill>
                  <a:srgbClr val="008000"/>
                </a:solidFill>
              </a:rPr>
              <a:t>কান্দ</a:t>
            </a:r>
            <a:r>
              <a:rPr b="1" sz="2900" lang="en-US">
                <a:solidFill>
                  <a:srgbClr val="008000"/>
                </a:solidFill>
              </a:rPr>
              <a:t>, </a:t>
            </a:r>
            <a:r>
              <a:rPr b="1" sz="2900" lang="en-US">
                <a:solidFill>
                  <a:srgbClr val="008000"/>
                </a:solidFill>
              </a:rPr>
              <a:t>ক</a:t>
            </a:r>
            <a:r>
              <a:rPr b="1" sz="2900" lang="en-US">
                <a:solidFill>
                  <a:srgbClr val="008000"/>
                </a:solidFill>
              </a:rPr>
              <a:t>ু</a:t>
            </a:r>
            <a:r>
              <a:rPr b="1" sz="2900" lang="en-US">
                <a:solidFill>
                  <a:srgbClr val="008000"/>
                </a:solidFill>
              </a:rPr>
              <a:t>ম</a:t>
            </a:r>
            <a:r>
              <a:rPr b="1" sz="2900" lang="en-US">
                <a:solidFill>
                  <a:srgbClr val="008000"/>
                </a:solidFill>
              </a:rPr>
              <a:t>ি</a:t>
            </a:r>
            <a:r>
              <a:rPr b="1" sz="2900" lang="en-US">
                <a:solidFill>
                  <a:srgbClr val="008000"/>
                </a:solidFill>
              </a:rPr>
              <a:t>ল্লা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r>
              <a:rPr b="1" sz="2900" lang="en-US">
                <a:solidFill>
                  <a:srgbClr val="008000"/>
                </a:solidFill>
              </a:rPr>
              <a:t> </a:t>
            </a:r>
            <a:endParaRPr b="1" sz="2900" lang="en-US">
              <a:solidFill>
                <a:srgbClr val="0000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353534" y="1935943"/>
            <a:ext cx="818886" cy="1493057"/>
          </a:xfrm>
          <a:prstGeom prst="rect"/>
        </p:spPr>
      </p:pic>
      <p:sp>
        <p:nvSpPr>
          <p:cNvPr id="1048594" name=""/>
          <p:cNvSpPr txBox="1"/>
          <p:nvPr/>
        </p:nvSpPr>
        <p:spPr>
          <a:xfrm>
            <a:off x="1630099" y="1020095"/>
            <a:ext cx="6545569" cy="675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4100" lang="en-US">
                <a:solidFill>
                  <a:srgbClr val="000000"/>
                </a:solidFill>
              </a:rPr>
              <a:t>শিক্ষ</a:t>
            </a:r>
            <a:r>
              <a:rPr b="1" sz="4100" lang="en-US">
                <a:solidFill>
                  <a:srgbClr val="000000"/>
                </a:solidFill>
              </a:rPr>
              <a:t>ক</a:t>
            </a:r>
            <a:r>
              <a:rPr b="1" sz="4100" lang="en-US">
                <a:solidFill>
                  <a:srgbClr val="000000"/>
                </a:solidFill>
              </a:rPr>
              <a:t> </a:t>
            </a:r>
            <a:r>
              <a:rPr b="1" sz="4100" lang="en-US">
                <a:solidFill>
                  <a:srgbClr val="000000"/>
                </a:solidFill>
              </a:rPr>
              <a:t>প</a:t>
            </a:r>
            <a:r>
              <a:rPr b="1" sz="4100" lang="en-US">
                <a:solidFill>
                  <a:srgbClr val="000000"/>
                </a:solidFill>
              </a:rPr>
              <a:t>র</a:t>
            </a:r>
            <a:r>
              <a:rPr b="1" sz="4100" lang="en-US">
                <a:solidFill>
                  <a:srgbClr val="000000"/>
                </a:solidFill>
              </a:rPr>
              <a:t>ি</a:t>
            </a:r>
            <a:r>
              <a:rPr b="1" sz="4100" lang="en-US">
                <a:solidFill>
                  <a:srgbClr val="000000"/>
                </a:solidFill>
              </a:rPr>
              <a:t>চ</a:t>
            </a:r>
            <a:r>
              <a:rPr b="1" sz="4100" lang="en-US">
                <a:solidFill>
                  <a:srgbClr val="000000"/>
                </a:solidFill>
              </a:rPr>
              <a:t>ি</a:t>
            </a:r>
            <a:r>
              <a:rPr b="1" sz="4100" lang="en-US">
                <a:solidFill>
                  <a:srgbClr val="000000"/>
                </a:solidFill>
              </a:rPr>
              <a:t>ত</a:t>
            </a:r>
            <a:r>
              <a:rPr b="1" sz="4100" lang="en-US">
                <a:solidFill>
                  <a:srgbClr val="000000"/>
                </a:solidFill>
              </a:rPr>
              <a:t>ি</a:t>
            </a:r>
            <a:r>
              <a:rPr b="1" sz="4100" lang="en-US">
                <a:solidFill>
                  <a:srgbClr val="000000"/>
                </a:solidFill>
              </a:rPr>
              <a:t>ঃ</a:t>
            </a:r>
            <a:endParaRPr b="1" sz="41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124"/>
          <p:cNvSpPr>
            <a:spLocks noChangeArrowheads="1"/>
          </p:cNvSpPr>
          <p:nvPr/>
        </p:nvSpPr>
        <p:spPr bwMode="auto">
          <a:xfrm>
            <a:off x="2006311" y="5531510"/>
            <a:ext cx="5131377" cy="7010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altLang="en-US" b="1" sz="4100" lang="en-US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3. পবিত্র ধর্ম গ্রন্থ পাঠ।</a:t>
            </a:r>
            <a:endParaRPr altLang="zh-CN" sz="4100" lang="zh-CN"/>
          </a:p>
        </p:txBody>
      </p:sp>
      <p:pic>
        <p:nvPicPr>
          <p:cNvPr id="2097162" name="Picture 50" descr="C:\Users\Doel-1612i3\Pictures\fazlu\qu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63588" y="712788"/>
            <a:ext cx="7289800" cy="426720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52" descr="C:\Users\Doel-1612i3\Pictures\fazlu\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703" b="703"/>
          <a:stretch>
            <a:fillRect/>
          </a:stretch>
        </p:blipFill>
        <p:spPr bwMode="auto">
          <a:xfrm>
            <a:off x="-190500" y="-131763"/>
            <a:ext cx="9525000" cy="7121526"/>
          </a:xfrm>
          <a:prstGeom prst="rect"/>
          <a:noFill/>
          <a:ln>
            <a:noFill/>
          </a:ln>
        </p:spPr>
      </p:pic>
      <p:sp>
        <p:nvSpPr>
          <p:cNvPr id="1048607" name="Rectangle 126"/>
          <p:cNvSpPr>
            <a:spLocks noChangeArrowheads="1"/>
          </p:cNvSpPr>
          <p:nvPr/>
        </p:nvSpPr>
        <p:spPr bwMode="auto">
          <a:xfrm>
            <a:off x="2105891" y="5832520"/>
            <a:ext cx="4932218" cy="8153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4800" lang="bn-BD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৪. শপথ গ্রহন।</a:t>
            </a:r>
            <a:endParaRPr altLang="zh-CN" sz="48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5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7015163"/>
          </a:xfrm>
          <a:prstGeom prst="rect"/>
          <a:noFill/>
          <a:ln>
            <a:noFill/>
          </a:ln>
        </p:spPr>
      </p:pic>
      <p:pic>
        <p:nvPicPr>
          <p:cNvPr id="2097165" name="Picture 5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6560" b="6560"/>
          <a:stretch>
            <a:fillRect/>
          </a:stretch>
        </p:blipFill>
        <p:spPr bwMode="auto">
          <a:xfrm>
            <a:off x="382588" y="508000"/>
            <a:ext cx="8391525" cy="7370763"/>
          </a:xfrm>
          <a:prstGeom prst="rect"/>
          <a:noFill/>
          <a:ln>
            <a:noFill/>
          </a:ln>
        </p:spPr>
      </p:pic>
      <p:pic>
        <p:nvPicPr>
          <p:cNvPr id="2097166" name="Picture 5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-255588" y="0"/>
            <a:ext cx="9399588" cy="7388225"/>
          </a:xfrm>
          <a:prstGeom prst="rect"/>
          <a:noFill/>
          <a:ln>
            <a:noFill/>
          </a:ln>
        </p:spPr>
      </p:pic>
      <p:sp>
        <p:nvSpPr>
          <p:cNvPr id="1048608" name="Rectangle 128"/>
          <p:cNvSpPr>
            <a:spLocks noChangeArrowheads="1"/>
          </p:cNvSpPr>
          <p:nvPr/>
        </p:nvSpPr>
        <p:spPr bwMode="auto">
          <a:xfrm>
            <a:off x="555625" y="6346825"/>
            <a:ext cx="8032750" cy="511175"/>
          </a:xfrm>
          <a:prstGeom prst="rect"/>
          <a:solidFill>
            <a:srgbClr val="99CC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endParaRPr altLang="en-US" b="1" sz="2800" lang="en-US"/>
          </a:p>
        </p:txBody>
      </p:sp>
      <p:sp>
        <p:nvSpPr>
          <p:cNvPr id="1048609" name="Rectangle 130"/>
          <p:cNvSpPr>
            <a:spLocks noChangeArrowheads="1"/>
          </p:cNvSpPr>
          <p:nvPr/>
        </p:nvSpPr>
        <p:spPr bwMode="auto">
          <a:xfrm>
            <a:off x="0" y="0"/>
            <a:ext cx="9077325" cy="7097713"/>
          </a:xfrm>
          <a:prstGeom prst="rect"/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/>
            <a:endParaRPr altLang="zh-CN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132"/>
          <p:cNvSpPr>
            <a:spLocks noChangeArrowheads="1"/>
          </p:cNvSpPr>
          <p:nvPr/>
        </p:nvSpPr>
        <p:spPr bwMode="auto">
          <a:xfrm>
            <a:off x="2662236" y="1447800"/>
            <a:ext cx="6788150" cy="6121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3500" lang="en-US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5. জাতীয় সংগীত পরিবেশনা।</a:t>
            </a:r>
            <a:endParaRPr altLang="zh-CN" sz="3500" lang="zh-CN">
              <a:solidFill>
                <a:srgbClr val="008000"/>
              </a:solidFill>
            </a:endParaRPr>
          </a:p>
        </p:txBody>
      </p:sp>
      <p:sp>
        <p:nvSpPr>
          <p:cNvPr id="1048611" name="Rectangle 134"/>
          <p:cNvSpPr/>
          <p:nvPr/>
        </p:nvSpPr>
        <p:spPr bwMode="auto">
          <a:xfrm flipH="1">
            <a:off x="601663" y="274638"/>
            <a:ext cx="88900" cy="5680075"/>
          </a:xfrm>
          <a:prstGeom prst="rect"/>
          <a:solidFill>
            <a:srgbClr val="E46C0A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endParaRPr altLang="en-US" lang="en-US">
              <a:solidFill>
                <a:srgbClr val="FFFFFF"/>
              </a:solidFill>
            </a:endParaRPr>
          </a:p>
        </p:txBody>
      </p:sp>
      <p:cxnSp>
        <p:nvCxnSpPr>
          <p:cNvPr id="3145732" name="Line 21"/>
          <p:cNvCxnSpPr>
            <a:cxnSpLocks noChangeShapeType="1"/>
          </p:cNvCxnSpPr>
          <p:nvPr/>
        </p:nvCxnSpPr>
        <p:spPr bwMode="auto">
          <a:xfrm flipV="1">
            <a:off x="1600200" y="1447800"/>
            <a:ext cx="152400" cy="152400"/>
          </a:xfrm>
          <a:prstGeom prst="line"/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3145733" name="Line 23"/>
          <p:cNvCxnSpPr>
            <a:cxnSpLocks noChangeShapeType="1"/>
          </p:cNvCxnSpPr>
          <p:nvPr/>
        </p:nvCxnSpPr>
        <p:spPr bwMode="auto">
          <a:xfrm>
            <a:off x="1600200" y="-152400"/>
            <a:ext cx="152400" cy="152400"/>
          </a:xfrm>
          <a:prstGeom prst="line"/>
          <a:noFill/>
          <a:ln w="9525">
            <a:solidFill>
              <a:srgbClr val="4A7EBB"/>
            </a:solidFill>
            <a:round/>
            <a:headEnd/>
            <a:tailEnd/>
          </a:ln>
        </p:spPr>
      </p:cxnSp>
      <p:sp>
        <p:nvSpPr>
          <p:cNvPr id="1048612" name="Rectangle 136"/>
          <p:cNvSpPr/>
          <p:nvPr/>
        </p:nvSpPr>
        <p:spPr bwMode="auto">
          <a:xfrm>
            <a:off x="341313" y="5954713"/>
            <a:ext cx="893762" cy="457200"/>
          </a:xfrm>
          <a:prstGeom prst="rect"/>
          <a:solidFill>
            <a:srgbClr val="E46C0A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endParaRPr altLang="en-US" lang="en-US">
              <a:solidFill>
                <a:srgbClr val="FFFFFF"/>
              </a:solidFill>
            </a:endParaRPr>
          </a:p>
        </p:txBody>
      </p:sp>
      <p:pic>
        <p:nvPicPr>
          <p:cNvPr id="2097168" name="Picture 62" descr="C:\Users\Doel-1612i3\Pictures\fazlu\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1095" r="11095"/>
          <a:stretch>
            <a:fillRect/>
          </a:stretch>
        </p:blipFill>
        <p:spPr bwMode="auto">
          <a:xfrm rot="21600000">
            <a:off x="2082798" y="2464528"/>
            <a:ext cx="5434376" cy="3626667"/>
          </a:xfrm>
          <a:prstGeom prst="rect"/>
          <a:noFill/>
          <a:ln>
            <a:noFill/>
          </a:ln>
        </p:spPr>
      </p:pic>
      <p:pic>
        <p:nvPicPr>
          <p:cNvPr id="2097169" name="Picture 6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01663" y="274638"/>
            <a:ext cx="2962275" cy="194310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-903"/>
          <p:cNvGrpSpPr/>
          <p:nvPr/>
        </p:nvGrpSpPr>
        <p:grpSpPr bwMode="auto">
          <a:xfrm>
            <a:off x="-763155" y="-1421775"/>
            <a:ext cx="10137774" cy="2014210"/>
            <a:chOff x="-155" y="-1285"/>
            <a:chExt cx="6017" cy="1533"/>
          </a:xfrm>
        </p:grpSpPr>
        <p:pic>
          <p:nvPicPr>
            <p:cNvPr id="2097170" name="Picture 66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-155" y="-1285"/>
              <a:ext cx="6017" cy="930"/>
            </a:xfrm>
            <a:prstGeom prst="rect"/>
            <a:noFill/>
            <a:ln>
              <a:noFill/>
            </a:ln>
          </p:spPr>
        </p:pic>
        <p:sp>
          <p:nvSpPr>
            <p:cNvPr id="1048613" name="Rectangle 138"/>
            <p:cNvSpPr>
              <a:spLocks noChangeArrowheads="1"/>
            </p:cNvSpPr>
            <p:nvPr/>
          </p:nvSpPr>
          <p:spPr bwMode="auto">
            <a:xfrm>
              <a:off x="-26" y="-188"/>
              <a:ext cx="5760" cy="436"/>
            </a:xfrm>
            <a:prstGeom prst="rect"/>
            <a:solidFill>
              <a:srgbClr val="C0000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altLang="en-US" b="1" sz="4000" lang="bn-IN">
                  <a:solidFill>
                    <a:srgbClr val="65FF65"/>
                  </a:solidFill>
                </a:rPr>
                <a:t>জাতীয় সঙ্গীত</a:t>
              </a:r>
              <a:r>
                <a:rPr altLang="en-US" b="1" sz="4000" lang="en-US">
                  <a:solidFill>
                    <a:srgbClr val="65FF65"/>
                  </a:solidFill>
                </a:rPr>
                <a:t>         </a:t>
              </a:r>
              <a:endParaRPr altLang="zh-CN" lang="zh-CN"/>
            </a:p>
          </p:txBody>
        </p:sp>
      </p:grpSp>
      <p:grpSp>
        <p:nvGrpSpPr>
          <p:cNvPr id="57" name="Group -901"/>
          <p:cNvGrpSpPr/>
          <p:nvPr/>
        </p:nvGrpSpPr>
        <p:grpSpPr bwMode="auto">
          <a:xfrm>
            <a:off x="-544928" y="592616"/>
            <a:ext cx="15246351" cy="7127874"/>
            <a:chOff x="1043" y="-152"/>
            <a:chExt cx="9604" cy="4377"/>
          </a:xfrm>
        </p:grpSpPr>
        <p:pic>
          <p:nvPicPr>
            <p:cNvPr id="2097171" name="Picture 68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1043" y="-152"/>
              <a:ext cx="9604" cy="4377"/>
            </a:xfrm>
            <a:prstGeom prst="rect"/>
            <a:noFill/>
            <a:ln>
              <a:noFill/>
            </a:ln>
          </p:spPr>
        </p:pic>
        <p:sp>
          <p:nvSpPr>
            <p:cNvPr id="1048614" name="Rectangle 140"/>
            <p:cNvSpPr>
              <a:spLocks noChangeArrowheads="1"/>
            </p:cNvSpPr>
            <p:nvPr/>
          </p:nvSpPr>
          <p:spPr bwMode="auto">
            <a:xfrm>
              <a:off x="1531" y="-17"/>
              <a:ext cx="5760" cy="3965"/>
            </a:xfrm>
            <a:prstGeom prst="rect"/>
            <a:no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আমার সোনার, বাংলা আমি তোমায় ভালবাসি।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চিরদিন তোমার আকাশ,     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চিরদিন তোমার আকাশ,তোমার বাতাস,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আমার প্রাণে                                                       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ও মা,আমার প্রাণে  বাজায় বাঁশি,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সোনার বাংলা ,আমি তোমায় ভালবাসি ।   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ও মা , ফাগুনে তোর আমের বনে ঘ্রাণে পাগল করে,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মরি হায়,হায়রে-                                           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ও মা ফাগুনে তোর আমের বনে ঘ্রাণে পাগল করে,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ও মা অগ্রানে তোর ভরা ক্ষেতে কী দেখেছি 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আমি কী দেখেছি মধুর হাসি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সোনার বাংলা,আমি তোমায় ভালবাসি।   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কী শোভা ,কী ছায়া গো,কী স্নেহ,কী মায়া গো-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কী আঁচল বিছায়েছ বটের মূলে নদীর কূলে কূলে।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মা তোর মুখের বাণী আমার কানে লাগে সু্ধার মত ,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মরি হায়, হায় রে-                         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মা,তোর মুখের বাণী আমার কানে লাগে সুধার মতো ,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মা তোর বদনখানি মলিন হলে, আমি নয়ন-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ও মা, আমি নয়নজলে ভাসি।।                                                                     </a:t>
              </a:r>
              <a:endParaRPr altLang="zh-CN" lang="zh-CN"/>
            </a:p>
            <a:p>
              <a:pPr algn="ctr" eaLnBrk="1" hangingPunct="1"/>
              <a:r>
                <a:rPr altLang="en-US" b="1" lang="bn-IN">
                  <a:solidFill>
                    <a:srgbClr val="FFFF00"/>
                  </a:solidFill>
                </a:rPr>
                <a:t>সোনার বাংলা,আমি তোমায় ভালবাসি।</a:t>
              </a:r>
              <a:endParaRPr altLang="zh-CN" lang="zh-CN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42"/>
          <p:cNvSpPr>
            <a:spLocks noChangeArrowheads="1"/>
          </p:cNvSpPr>
          <p:nvPr/>
        </p:nvSpPr>
        <p:spPr bwMode="auto">
          <a:xfrm>
            <a:off x="1302631" y="2392306"/>
            <a:ext cx="6951663" cy="6375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3700" lang="en-US">
                <a:solidFill>
                  <a:srgbClr val="0000FF"/>
                </a:solidFill>
                <a:latin typeface="NikoshBAN" pitchFamily="2" charset="0"/>
              </a:rPr>
              <a:t>6. </a:t>
            </a:r>
            <a:r>
              <a:rPr altLang="en-US" b="1" sz="3700" lang="en-US">
                <a:solidFill>
                  <a:srgbClr val="0000FF"/>
                </a:solidFill>
                <a:latin typeface="NikoshBAN" pitchFamily="2" charset="0"/>
              </a:rPr>
              <a:t>প্রধান শিক্ষকের ভাষন।</a:t>
            </a:r>
            <a:endParaRPr altLang="zh-CN" sz="37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72" descr="I:\p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13240" y="515743"/>
            <a:ext cx="7732065" cy="5826512"/>
          </a:xfrm>
          <a:prstGeom prst="rect"/>
          <a:noFill/>
          <a:ln>
            <a:noFill/>
          </a:ln>
        </p:spPr>
      </p:pic>
      <p:sp>
        <p:nvSpPr>
          <p:cNvPr id="1048616" name="Rectangle 144"/>
          <p:cNvSpPr>
            <a:spLocks noChangeArrowheads="1"/>
          </p:cNvSpPr>
          <p:nvPr/>
        </p:nvSpPr>
        <p:spPr bwMode="auto">
          <a:xfrm>
            <a:off x="1013241" y="4527317"/>
            <a:ext cx="7772400" cy="904241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5400" lang="en-US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7. পি.টি.</a:t>
            </a:r>
            <a:endParaRPr altLang="zh-CN" sz="5400" lang="zh-CN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46"/>
          <p:cNvSpPr>
            <a:spLocks noChangeArrowheads="1"/>
          </p:cNvSpPr>
          <p:nvPr/>
        </p:nvSpPr>
        <p:spPr bwMode="auto">
          <a:xfrm>
            <a:off x="457200" y="4038600"/>
            <a:ext cx="8382000" cy="10820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3300" 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সমাবেশ শেষে সমাবেশ স্থল ত্যাগ করে সারিবদ্ধ ভাবে স্ব-স্ব ক্লাসে প্রবেশ।</a:t>
            </a:r>
            <a:endParaRPr altLang="zh-CN" sz="3300" lang="zh-CN">
              <a:solidFill>
                <a:srgbClr val="000000"/>
              </a:solidFill>
            </a:endParaRPr>
          </a:p>
        </p:txBody>
      </p:sp>
      <p:sp>
        <p:nvSpPr>
          <p:cNvPr id="1048618" name="Rectangle 148"/>
          <p:cNvSpPr>
            <a:spLocks noChangeArrowheads="1"/>
          </p:cNvSpPr>
          <p:nvPr/>
        </p:nvSpPr>
        <p:spPr bwMode="auto">
          <a:xfrm>
            <a:off x="457200" y="1023807"/>
            <a:ext cx="8270875" cy="17297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endParaRPr altLang="en-US" b="1" sz="3700" lang="bn-BD">
              <a:solidFill>
                <a:srgbClr val="0000FF"/>
              </a:solidFill>
              <a:cs typeface="Vrinda" panose="020B0502040204020203" pitchFamily="34" charset="0"/>
            </a:endParaRPr>
          </a:p>
          <a:p>
            <a:pPr algn="ctr" eaLnBrk="1" hangingPunct="1">
              <a:buSzPct val="100000"/>
            </a:pPr>
            <a:r>
              <a:rPr altLang="en-US" b="1" sz="3700" lang="en-US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সামাবেশ পরবর্তী কাজ : </a:t>
            </a:r>
            <a:endParaRPr altLang="zh-CN" b="1" sz="3700" lang="zh-CN">
              <a:solidFill>
                <a:srgbClr val="0000FF"/>
              </a:solidFill>
            </a:endParaRPr>
          </a:p>
          <a:p>
            <a:pPr algn="ctr" eaLnBrk="1" hangingPunct="1">
              <a:buSzPct val="100000"/>
            </a:pPr>
            <a:endParaRPr altLang="en-US" b="1" sz="3700"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50"/>
          <p:cNvSpPr>
            <a:spLocks noChangeArrowheads="1"/>
          </p:cNvSpPr>
          <p:nvPr/>
        </p:nvSpPr>
        <p:spPr bwMode="auto">
          <a:xfrm>
            <a:off x="0" y="1352226"/>
            <a:ext cx="8534400" cy="8407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5100" lang="en-US" u="sng">
                <a:latin typeface="NikoshBAN" pitchFamily="2" charset="0"/>
                <a:cs typeface="NikoshBAN" pitchFamily="2" charset="0"/>
              </a:rPr>
              <a:t> শ্রেণীর কাজ :</a:t>
            </a:r>
            <a:endParaRPr altLang="zh-CN" sz="5100" lang="zh-CN"/>
          </a:p>
        </p:txBody>
      </p:sp>
      <p:sp>
        <p:nvSpPr>
          <p:cNvPr id="1048620" name="Rectangle 152"/>
          <p:cNvSpPr>
            <a:spLocks noChangeArrowheads="1"/>
          </p:cNvSpPr>
          <p:nvPr/>
        </p:nvSpPr>
        <p:spPr bwMode="auto">
          <a:xfrm>
            <a:off x="304799" y="2913063"/>
            <a:ext cx="8686800" cy="1031875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altLang="en-US" b="1" sz="3600" lang="bn-BD">
                <a:latin typeface="NikoshBAN" pitchFamily="2" charset="0"/>
                <a:cs typeface="NikoshBAN" pitchFamily="2" charset="0"/>
              </a:rPr>
              <a:t>একক কাজঃ জাতীয় পতাকার ছবি অংকন কর।</a:t>
            </a:r>
            <a:endParaRPr altLang="zh-CN" b="1" lang="zh-CN"/>
          </a:p>
          <a:p>
            <a:pPr eaLnBrk="1" hangingPunct="1">
              <a:buSzPct val="100000"/>
            </a:pPr>
            <a:endParaRPr altLang="en-US" b="1" sz="1400" lang="bn-BD">
              <a:cs typeface="Vrinda" panose="020B0502040204020203" pitchFamily="34" charset="0"/>
            </a:endParaRPr>
          </a:p>
          <a:p>
            <a:pPr eaLnBrk="1" hangingPunct="1">
              <a:buSzPct val="100000"/>
            </a:pPr>
            <a:endParaRPr altLang="en-US" b="1" sz="1400" lang="bn-BD">
              <a:cs typeface="Vrinda" panose="020B0502040204020203" pitchFamily="34" charset="0"/>
            </a:endParaRPr>
          </a:p>
        </p:txBody>
      </p:sp>
      <p:sp>
        <p:nvSpPr>
          <p:cNvPr id="1048621" name="Rectangle 154"/>
          <p:cNvSpPr>
            <a:spLocks noChangeArrowheads="1"/>
          </p:cNvSpPr>
          <p:nvPr/>
        </p:nvSpPr>
        <p:spPr bwMode="auto">
          <a:xfrm>
            <a:off x="304800" y="5010150"/>
            <a:ext cx="7467600" cy="612141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altLang="en-US" b="1" sz="3500" lang="bn-BD">
                <a:latin typeface="NikoshBAN" pitchFamily="2" charset="0"/>
                <a:cs typeface="NikoshBAN" pitchFamily="2" charset="0"/>
              </a:rPr>
              <a:t>দলীয় কাজঃ জাতীয় সংগীত পরিবেশন।</a:t>
            </a:r>
            <a:endParaRPr altLang="zh-CN" sz="3500" lang="zh-CN"/>
          </a:p>
        </p:txBody>
      </p:sp>
      <p:sp>
        <p:nvSpPr>
          <p:cNvPr id="1048622" name="Rectangle 156"/>
          <p:cNvSpPr>
            <a:spLocks noChangeArrowheads="1"/>
          </p:cNvSpPr>
          <p:nvPr/>
        </p:nvSpPr>
        <p:spPr bwMode="auto">
          <a:xfrm>
            <a:off x="304800" y="3535363"/>
            <a:ext cx="8229600" cy="11074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altLang="en-US" b="1" sz="3400" lang="bn-BD"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altLang="en-US" b="1" sz="3400" lang="en-US">
                <a:latin typeface="NikoshBAN" pitchFamily="2" charset="0"/>
                <a:cs typeface="NikoshBAN" pitchFamily="2" charset="0"/>
              </a:rPr>
              <a:t>প্রত্যহিক সমাবেশের প্রয়োজনীয়তা লেখ।</a:t>
            </a:r>
            <a:endParaRPr altLang="zh-CN" b="1" sz="34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5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158"/>
          <p:cNvSpPr>
            <a:spLocks noChangeArrowheads="1"/>
          </p:cNvSpPr>
          <p:nvPr/>
        </p:nvSpPr>
        <p:spPr bwMode="auto">
          <a:xfrm>
            <a:off x="457199" y="1095886"/>
            <a:ext cx="8229600" cy="9296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5600" lang="en-US">
                <a:solidFill>
                  <a:srgbClr val="E46C0A"/>
                </a:solidFill>
                <a:latin typeface="NikoshBAN" pitchFamily="2" charset="0"/>
                <a:cs typeface="NikoshBAN" pitchFamily="2" charset="0"/>
              </a:rPr>
              <a:t>পাঠ মূল্যায়ন</a:t>
            </a:r>
            <a:endParaRPr altLang="zh-CN" sz="5600" lang="zh-CN"/>
          </a:p>
        </p:txBody>
      </p:sp>
      <p:sp>
        <p:nvSpPr>
          <p:cNvPr id="1048624" name="Rectangle 160"/>
          <p:cNvSpPr>
            <a:spLocks noChangeArrowheads="1"/>
          </p:cNvSpPr>
          <p:nvPr/>
        </p:nvSpPr>
        <p:spPr bwMode="auto">
          <a:xfrm>
            <a:off x="1409700" y="2765424"/>
            <a:ext cx="6659057" cy="18440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altLang="en-US" b="1" sz="3900" lang="bn-BD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প্রঃ জাতীয় পতাকার দৈর্ঘ ও প্রস্থের অনুপাত কত?</a:t>
            </a:r>
            <a:endParaRPr altLang="zh-CN" b="1" sz="3900" lang="zh-CN"/>
          </a:p>
          <a:p>
            <a:pPr eaLnBrk="1" hangingPunct="1">
              <a:buSzPct val="100000"/>
            </a:pPr>
            <a:endParaRPr altLang="en-US" b="1" sz="3900" lang="en-US">
              <a:solidFill>
                <a:srgbClr val="0000FF"/>
              </a:solidFill>
            </a:endParaRPr>
          </a:p>
        </p:txBody>
      </p:sp>
      <p:sp>
        <p:nvSpPr>
          <p:cNvPr id="1048625" name="Rectangle 162"/>
          <p:cNvSpPr>
            <a:spLocks noChangeArrowheads="1"/>
          </p:cNvSpPr>
          <p:nvPr/>
        </p:nvSpPr>
        <p:spPr bwMode="auto">
          <a:xfrm>
            <a:off x="1409700" y="4449763"/>
            <a:ext cx="6263877" cy="11836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altLang="en-US" b="1" sz="3700" lang="bn-BD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প্রঃ সমাবেশের ১ম ধাপটি বর্ণনা কর?</a:t>
            </a:r>
            <a:endParaRPr altLang="zh-CN" sz="37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7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86"/>
          <p:cNvSpPr>
            <a:spLocks noChangeArrowheads="1"/>
          </p:cNvSpPr>
          <p:nvPr/>
        </p:nvSpPr>
        <p:spPr bwMode="auto">
          <a:xfrm>
            <a:off x="1371599" y="2676693"/>
            <a:ext cx="7058025" cy="2682241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2900" lang="bn-BD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শ্রেণীঃ সকল</a:t>
            </a:r>
            <a:r>
              <a:rPr altLang="bn-BD" b="1" sz="2900" lang="en-US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sz="2900" lang="bn-BD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endParaRPr altLang="zh-CN" b="1" sz="2900" lang="zh-CN"/>
          </a:p>
          <a:p>
            <a:pPr algn="ctr" eaLnBrk="1" hangingPunct="1">
              <a:buSzPct val="100000"/>
            </a:pPr>
            <a:r>
              <a:rPr altLang="en-US" b="1" sz="2900" lang="bn-BD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 শারীরিক শিক্ষা </a:t>
            </a:r>
            <a:endParaRPr altLang="zh-CN" b="1" sz="2900" lang="zh-CN"/>
          </a:p>
          <a:p>
            <a:pPr algn="ctr" eaLnBrk="1" hangingPunct="1">
              <a:buSzPct val="100000"/>
            </a:pPr>
            <a:r>
              <a:rPr altLang="en-US" b="1" sz="2900" lang="bn-BD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altLang="bn-BD" b="1" sz="2900" lang="en-US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altLang="zh-CN" b="1" sz="2900" lang="zh-CN"/>
          </a:p>
          <a:p>
            <a:pPr algn="ctr" eaLnBrk="1" hangingPunct="1">
              <a:buSzPct val="100000"/>
            </a:pPr>
            <a:r>
              <a:rPr altLang="en-US" b="1" sz="2900" lang="bn-BD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পরিচ্ছেদঃ </a:t>
            </a:r>
            <a:r>
              <a:rPr altLang="bn-BD" b="1" sz="2900" lang="en-US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altLang="zh-CN" b="1" sz="2900" lang="zh-CN"/>
          </a:p>
          <a:p>
            <a:pPr algn="ctr" eaLnBrk="1" hangingPunct="1">
              <a:buSzPct val="100000"/>
            </a:pPr>
            <a:r>
              <a:rPr altLang="en-US" b="1" sz="2900" lang="bn-BD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altLang="zh-CN" b="1" sz="2900" lang="zh-CN"/>
          </a:p>
          <a:p>
            <a:pPr algn="ctr" eaLnBrk="1" hangingPunct="1">
              <a:buSzPct val="100000"/>
            </a:pPr>
            <a:endParaRPr altLang="zh-CN" b="1" sz="2900" lang="zh-CN"/>
          </a:p>
        </p:txBody>
      </p:sp>
      <p:sp>
        <p:nvSpPr>
          <p:cNvPr id="1048585" name="Rectangle 88"/>
          <p:cNvSpPr>
            <a:spLocks noChangeArrowheads="1"/>
          </p:cNvSpPr>
          <p:nvPr/>
        </p:nvSpPr>
        <p:spPr bwMode="auto">
          <a:xfrm>
            <a:off x="1371599" y="1121507"/>
            <a:ext cx="6400800" cy="9042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5500" lang="bn-IN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altLang="zh-CN" sz="55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64"/>
          <p:cNvSpPr>
            <a:spLocks noChangeArrowheads="1"/>
          </p:cNvSpPr>
          <p:nvPr/>
        </p:nvSpPr>
        <p:spPr bwMode="auto">
          <a:xfrm>
            <a:off x="380999" y="578307"/>
            <a:ext cx="8382000" cy="19202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endParaRPr altLang="en-US" b="1" sz="6000" lang="en-US">
              <a:solidFill>
                <a:srgbClr val="0000FF"/>
              </a:solidFill>
            </a:endParaRPr>
          </a:p>
          <a:p>
            <a:pPr algn="ctr" eaLnBrk="1" hangingPunct="1">
              <a:buSzPct val="100000"/>
            </a:pPr>
            <a:r>
              <a:rPr altLang="en-US" b="1" sz="6000" lang="en-US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সারমর্ম</a:t>
            </a:r>
            <a:endParaRPr altLang="zh-CN" sz="6000" lang="zh-CN">
              <a:solidFill>
                <a:srgbClr val="0000FF"/>
              </a:solidFill>
            </a:endParaRPr>
          </a:p>
        </p:txBody>
      </p:sp>
      <p:sp>
        <p:nvSpPr>
          <p:cNvPr id="1048627" name="Rectangle 166"/>
          <p:cNvSpPr>
            <a:spLocks noChangeArrowheads="1"/>
          </p:cNvSpPr>
          <p:nvPr/>
        </p:nvSpPr>
        <p:spPr bwMode="auto">
          <a:xfrm>
            <a:off x="685799" y="3195981"/>
            <a:ext cx="8458200" cy="16154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altLang="en-US" b="1" sz="3400" lang="en-US">
                <a:latin typeface="NikoshBAN" pitchFamily="2" charset="0"/>
                <a:cs typeface="NikoshBAN" pitchFamily="2" charset="0"/>
              </a:rPr>
              <a:t>প্রত্যাহিক সমাবেশের নিয়মাবলী জানার পর প্রত্যেক ছত্র-ছাত্রী সুশৃংখলভাবে ও সুন্দরভাবে ও প্রত্যহিক সমাবেশ সম্পন্ন করবে।</a:t>
            </a:r>
            <a:endParaRPr altLang="zh-CN" sz="34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168"/>
          <p:cNvSpPr>
            <a:spLocks noChangeArrowheads="1"/>
          </p:cNvSpPr>
          <p:nvPr/>
        </p:nvSpPr>
        <p:spPr bwMode="auto">
          <a:xfrm>
            <a:off x="685800" y="1260736"/>
            <a:ext cx="7848600" cy="8915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5300" lang="en-US">
                <a:latin typeface="NikoshBAN" pitchFamily="2" charset="0"/>
                <a:cs typeface="NikoshBAN" pitchFamily="2" charset="0"/>
              </a:rPr>
              <a:t>বাড়ীর কাজ</a:t>
            </a:r>
            <a:endParaRPr altLang="zh-CN" sz="5300" lang="zh-CN"/>
          </a:p>
        </p:txBody>
      </p:sp>
      <p:sp>
        <p:nvSpPr>
          <p:cNvPr id="1048629" name="Rectangle 170"/>
          <p:cNvSpPr>
            <a:spLocks noChangeArrowheads="1"/>
          </p:cNvSpPr>
          <p:nvPr/>
        </p:nvSpPr>
        <p:spPr bwMode="auto">
          <a:xfrm>
            <a:off x="609599" y="2996433"/>
            <a:ext cx="7924800" cy="5359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2900" lang="en-US">
                <a:solidFill>
                  <a:srgbClr val="790B5A"/>
                </a:solidFill>
                <a:latin typeface="NikoshBAN" pitchFamily="2" charset="0"/>
                <a:cs typeface="NikoshBAN" pitchFamily="2" charset="0"/>
              </a:rPr>
              <a:t>শপথ বাক্য ও জাতীয় সংগীত মুখস্থ ও হাতের লেখা।</a:t>
            </a:r>
            <a:endParaRPr altLang="zh-CN" sz="29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"/>
          <p:cNvSpPr txBox="1"/>
          <p:nvPr/>
        </p:nvSpPr>
        <p:spPr>
          <a:xfrm>
            <a:off x="1676353" y="2486660"/>
            <a:ext cx="5791295" cy="9423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5700" lang="en-US">
                <a:solidFill>
                  <a:srgbClr val="000000"/>
                </a:solidFill>
              </a:rPr>
              <a:t>ধ</a:t>
            </a:r>
            <a:r>
              <a:rPr b="1" sz="5700" lang="en-US">
                <a:solidFill>
                  <a:srgbClr val="000000"/>
                </a:solidFill>
              </a:rPr>
              <a:t>ন</a:t>
            </a:r>
            <a:r>
              <a:rPr b="1" sz="5700" lang="en-US">
                <a:solidFill>
                  <a:srgbClr val="000000"/>
                </a:solidFill>
              </a:rPr>
              <a:t>্য</a:t>
            </a:r>
            <a:r>
              <a:rPr b="1" sz="5700" lang="en-US">
                <a:solidFill>
                  <a:srgbClr val="000000"/>
                </a:solidFill>
              </a:rPr>
              <a:t>ব</a:t>
            </a:r>
            <a:r>
              <a:rPr b="1" sz="5700" lang="en-US">
                <a:solidFill>
                  <a:srgbClr val="000000"/>
                </a:solidFill>
              </a:rPr>
              <a:t>া</a:t>
            </a:r>
            <a:r>
              <a:rPr b="1" sz="5700" lang="en-US">
                <a:solidFill>
                  <a:srgbClr val="000000"/>
                </a:solidFill>
              </a:rPr>
              <a:t>দ</a:t>
            </a:r>
            <a:r>
              <a:rPr b="1" sz="5700" lang="en-US">
                <a:solidFill>
                  <a:srgbClr val="000000"/>
                </a:solidFill>
              </a:rPr>
              <a:t> </a:t>
            </a:r>
            <a:r>
              <a:rPr b="1" sz="5700" lang="en-US">
                <a:solidFill>
                  <a:srgbClr val="000000"/>
                </a:solidFill>
              </a:rPr>
              <a:t>স</a:t>
            </a:r>
            <a:r>
              <a:rPr b="1" sz="5700" lang="en-US">
                <a:solidFill>
                  <a:srgbClr val="000000"/>
                </a:solidFill>
              </a:rPr>
              <a:t>ব</a:t>
            </a:r>
            <a:r>
              <a:rPr b="1" sz="5700" lang="en-US">
                <a:solidFill>
                  <a:srgbClr val="000000"/>
                </a:solidFill>
              </a:rPr>
              <a:t>া</a:t>
            </a:r>
            <a:r>
              <a:rPr b="1" sz="5700" lang="en-US">
                <a:solidFill>
                  <a:srgbClr val="000000"/>
                </a:solidFill>
              </a:rPr>
              <a:t>ই</a:t>
            </a:r>
            <a:r>
              <a:rPr b="1" sz="5700" lang="en-US">
                <a:solidFill>
                  <a:srgbClr val="000000"/>
                </a:solidFill>
              </a:rPr>
              <a:t>ক</a:t>
            </a:r>
            <a:r>
              <a:rPr b="1" sz="5700" lang="en-US">
                <a:solidFill>
                  <a:srgbClr val="000000"/>
                </a:solidFill>
              </a:rPr>
              <a:t>ে</a:t>
            </a:r>
            <a:endParaRPr b="1" sz="57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90"/>
          <p:cNvSpPr>
            <a:spLocks noChangeArrowheads="1"/>
          </p:cNvSpPr>
          <p:nvPr/>
        </p:nvSpPr>
        <p:spPr bwMode="auto">
          <a:xfrm>
            <a:off x="136379" y="962977"/>
            <a:ext cx="8001000" cy="10185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61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altLang="zh-CN" sz="6100" lang="zh-CN"/>
          </a:p>
        </p:txBody>
      </p:sp>
      <p:sp>
        <p:nvSpPr>
          <p:cNvPr id="1048587" name="Rectangle 92"/>
          <p:cNvSpPr>
            <a:spLocks noChangeArrowheads="1"/>
          </p:cNvSpPr>
          <p:nvPr/>
        </p:nvSpPr>
        <p:spPr bwMode="auto">
          <a:xfrm>
            <a:off x="1389783" y="2316479"/>
            <a:ext cx="6747596" cy="32029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altLang="en-US" b="1" sz="3000" lang="bn-BD">
                <a:solidFill>
                  <a:srgbClr val="7030A0"/>
                </a:solidFill>
                <a:latin typeface="NikoshBAN" pitchFamily="2" charset="0"/>
              </a:rPr>
              <a:t>এই পাঠ শেষে শিক্ষার্থীরা ...</a:t>
            </a:r>
            <a:endParaRPr altLang="zh-CN" b="1" sz="3000" lang="zh-CN"/>
          </a:p>
          <a:p>
            <a:pPr eaLnBrk="1" hangingPunct="1">
              <a:buSzPct val="100000"/>
            </a:pPr>
            <a:r>
              <a:rPr altLang="en-US" b="1" sz="3000" lang="bn-BD">
                <a:solidFill>
                  <a:srgbClr val="7030A0"/>
                </a:solidFill>
                <a:latin typeface="NikoshBAN" pitchFamily="2" charset="0"/>
              </a:rPr>
              <a:t># জাতীয় পতাকা উত্তোলনের নিয়ম বর্ণনা করতে</a:t>
            </a:r>
            <a:r>
              <a:rPr altLang="en-US" b="1" sz="3000" lang="en-US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altLang="en-US" b="1" sz="3000" lang="bn-BD">
                <a:solidFill>
                  <a:srgbClr val="7030A0"/>
                </a:solidFill>
                <a:latin typeface="NikoshBAN" pitchFamily="2" charset="0"/>
              </a:rPr>
              <a:t>পারবে।</a:t>
            </a:r>
            <a:endParaRPr altLang="zh-CN" b="1" sz="3000" lang="zh-CN"/>
          </a:p>
          <a:p>
            <a:pPr eaLnBrk="1" hangingPunct="1">
              <a:buSzPct val="100000"/>
            </a:pPr>
            <a:r>
              <a:rPr altLang="en-US" b="1" sz="3000" lang="bn-BD">
                <a:solidFill>
                  <a:srgbClr val="7030A0"/>
                </a:solidFill>
                <a:latin typeface="NikoshBAN" pitchFamily="2" charset="0"/>
              </a:rPr>
              <a:t>#জাতীয় পতাকার সম্মান প্রদর্শনের নিয়ম বর্ণনা করতে পারবে।</a:t>
            </a:r>
            <a:endParaRPr altLang="zh-CN" b="1" sz="3000" lang="zh-CN"/>
          </a:p>
          <a:p>
            <a:pPr eaLnBrk="1" hangingPunct="1">
              <a:buSzPct val="100000"/>
            </a:pPr>
            <a:r>
              <a:rPr altLang="en-US" b="1" sz="3000" lang="bn-BD">
                <a:solidFill>
                  <a:srgbClr val="7030A0"/>
                </a:solidFill>
                <a:latin typeface="NikoshBAN" pitchFamily="2" charset="0"/>
              </a:rPr>
              <a:t>#শপথ বাক্য পাঠ করতে পারবে।</a:t>
            </a:r>
            <a:endParaRPr altLang="zh-CN" b="1" sz="3000" lang="zh-CN"/>
          </a:p>
          <a:p>
            <a:pPr eaLnBrk="1" hangingPunct="1">
              <a:buSzPct val="100000"/>
            </a:pPr>
            <a:r>
              <a:rPr altLang="en-US" b="1" sz="3000" lang="bn-BD">
                <a:solidFill>
                  <a:srgbClr val="7030A0"/>
                </a:solidFill>
                <a:latin typeface="NikoshBAN" pitchFamily="2" charset="0"/>
              </a:rPr>
              <a:t># জাতীয় সংগীত পরিবেশন করতে পারবে।</a:t>
            </a:r>
            <a:endParaRPr altLang="zh-CN" b="1" sz="30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0" descr="G:\b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15128" b="15128"/>
          <a:stretch>
            <a:fillRect/>
          </a:stretch>
        </p:blipFill>
        <p:spPr bwMode="auto">
          <a:xfrm>
            <a:off x="-14288" y="133350"/>
            <a:ext cx="9158288" cy="6834188"/>
          </a:xfrm>
          <a:prstGeom prst="rect"/>
          <a:noFill/>
          <a:ln>
            <a:noFill/>
          </a:ln>
        </p:spPr>
      </p:pic>
      <p:grpSp>
        <p:nvGrpSpPr>
          <p:cNvPr id="42" name="Group -933"/>
          <p:cNvGrpSpPr/>
          <p:nvPr/>
        </p:nvGrpSpPr>
        <p:grpSpPr bwMode="auto">
          <a:xfrm>
            <a:off x="-55563" y="1060450"/>
            <a:ext cx="9474201" cy="1652588"/>
            <a:chOff x="-35" y="668"/>
            <a:chExt cx="5968" cy="1041"/>
          </a:xfrm>
        </p:grpSpPr>
        <p:pic>
          <p:nvPicPr>
            <p:cNvPr id="2097154" name="Picture 3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-35" y="668"/>
              <a:ext cx="5968" cy="1041"/>
            </a:xfrm>
            <a:prstGeom prst="rect"/>
            <a:noFill/>
            <a:ln>
              <a:noFill/>
            </a:ln>
          </p:spPr>
        </p:pic>
        <p:sp>
          <p:nvSpPr>
            <p:cNvPr id="1048595" name="Rectangle 94"/>
            <p:cNvSpPr>
              <a:spLocks noChangeArrowheads="1"/>
            </p:cNvSpPr>
            <p:nvPr/>
          </p:nvSpPr>
          <p:spPr bwMode="auto">
            <a:xfrm>
              <a:off x="-9" y="766"/>
              <a:ext cx="5712" cy="586"/>
            </a:xfrm>
            <a:prstGeom prst="rect"/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altLang="en-US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ইলিয়টগঞ্জ</a:t>
              </a:r>
              <a:r>
                <a:rPr altLang="en-GB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altLang="en-US" b="1" sz="2800" lang="en-GB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</a:t>
              </a:r>
              <a:r>
                <a:rPr altLang="en-GB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altLang="en-US" b="1" sz="2800" lang="en-GB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altLang="en-GB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altLang="en-US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উচ্চ বিদ্যালয়</a:t>
              </a:r>
              <a:r>
                <a:rPr altLang="en-GB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altLang="zh-CN" lang="zh-CN"/>
            </a:p>
            <a:p>
              <a:pPr algn="ctr" eaLnBrk="1" hangingPunct="1"/>
              <a:r>
                <a:rPr altLang="en-US" b="1" sz="2800" lang="zh-CN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সমাবেশ</a:t>
              </a:r>
              <a:endParaRPr altLang="zh-CN" lang="zh-CN"/>
            </a:p>
          </p:txBody>
        </p:sp>
      </p:grpSp>
      <p:grpSp>
        <p:nvGrpSpPr>
          <p:cNvPr id="43" name="Group -931"/>
          <p:cNvGrpSpPr/>
          <p:nvPr/>
        </p:nvGrpSpPr>
        <p:grpSpPr bwMode="auto">
          <a:xfrm>
            <a:off x="1014413" y="304799"/>
            <a:ext cx="8512174" cy="2279646"/>
            <a:chOff x="639" y="192"/>
            <a:chExt cx="5362" cy="1436"/>
          </a:xfrm>
        </p:grpSpPr>
        <p:pic>
          <p:nvPicPr>
            <p:cNvPr id="2097155" name="Picture 34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>
              <a:off x="639" y="492"/>
              <a:ext cx="5362" cy="1136"/>
            </a:xfrm>
            <a:prstGeom prst="rect"/>
            <a:noFill/>
            <a:ln>
              <a:noFill/>
            </a:ln>
          </p:spPr>
        </p:pic>
        <p:sp>
          <p:nvSpPr>
            <p:cNvPr id="1048596" name="Rectangle 96"/>
            <p:cNvSpPr>
              <a:spLocks noChangeArrowheads="1"/>
            </p:cNvSpPr>
            <p:nvPr/>
          </p:nvSpPr>
          <p:spPr bwMode="auto">
            <a:xfrm>
              <a:off x="639" y="192"/>
              <a:ext cx="4161" cy="562"/>
            </a:xfrm>
            <a:prstGeom prst="rect"/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altLang="en-US" b="1" sz="5400" lang="en-US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নিম্মের ছবিটি দেখ</a:t>
              </a:r>
              <a:endParaRPr altLang="zh-CN" lang="zh-CN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7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36" descr="G:\b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792" b="792"/>
          <a:stretch>
            <a:fillRect/>
          </a:stretch>
        </p:blipFill>
        <p:spPr bwMode="auto">
          <a:xfrm>
            <a:off x="-14288" y="133350"/>
            <a:ext cx="9158288" cy="6834188"/>
          </a:xfrm>
          <a:prstGeom prst="rect"/>
          <a:noFill/>
          <a:ln>
            <a:noFill/>
          </a:ln>
        </p:spPr>
      </p:pic>
      <p:grpSp>
        <p:nvGrpSpPr>
          <p:cNvPr id="45" name="Group -927"/>
          <p:cNvGrpSpPr/>
          <p:nvPr/>
        </p:nvGrpSpPr>
        <p:grpSpPr bwMode="auto">
          <a:xfrm>
            <a:off x="-55563" y="1060450"/>
            <a:ext cx="9474201" cy="1652588"/>
            <a:chOff x="-35" y="668"/>
            <a:chExt cx="5968" cy="1041"/>
          </a:xfrm>
        </p:grpSpPr>
        <p:pic>
          <p:nvPicPr>
            <p:cNvPr id="2097157" name="Picture 38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-35" y="668"/>
              <a:ext cx="5968" cy="1041"/>
            </a:xfrm>
            <a:prstGeom prst="rect"/>
            <a:noFill/>
            <a:ln>
              <a:noFill/>
            </a:ln>
          </p:spPr>
        </p:pic>
        <p:sp>
          <p:nvSpPr>
            <p:cNvPr id="1048597" name="Rectangle 98"/>
            <p:cNvSpPr>
              <a:spLocks noChangeArrowheads="1"/>
            </p:cNvSpPr>
            <p:nvPr/>
          </p:nvSpPr>
          <p:spPr bwMode="auto">
            <a:xfrm>
              <a:off x="-9" y="766"/>
              <a:ext cx="5712" cy="586"/>
            </a:xfrm>
            <a:prstGeom prst="rect"/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altLang="en-US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ইলিয়টগঞ্জ</a:t>
              </a:r>
              <a:r>
                <a:rPr altLang="en-GB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altLang="en-US" b="1" sz="2800" lang="en-GB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</a:t>
              </a:r>
              <a:r>
                <a:rPr altLang="en-GB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altLang="en-US" b="1" sz="2800" lang="en-GB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altLang="en-GB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altLang="en-US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উচ্চ বিদ্যালয়</a:t>
              </a:r>
              <a:r>
                <a:rPr altLang="en-GB" b="1" sz="2800" lang="en-US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altLang="zh-CN" lang="zh-CN"/>
            </a:p>
            <a:p>
              <a:pPr algn="ctr" eaLnBrk="1" hangingPunct="1"/>
              <a:r>
                <a:rPr altLang="en-US" b="1" sz="2800" lang="zh-CN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সমাবেশ</a:t>
              </a:r>
              <a:endParaRPr altLang="zh-CN" lang="zh-CN"/>
            </a:p>
          </p:txBody>
        </p:sp>
      </p:grpSp>
      <p:grpSp>
        <p:nvGrpSpPr>
          <p:cNvPr id="46" name="Group -925"/>
          <p:cNvGrpSpPr/>
          <p:nvPr/>
        </p:nvGrpSpPr>
        <p:grpSpPr bwMode="auto">
          <a:xfrm>
            <a:off x="969963" y="133350"/>
            <a:ext cx="7015162" cy="1866900"/>
            <a:chOff x="611" y="84"/>
            <a:chExt cx="4419" cy="1176"/>
          </a:xfrm>
        </p:grpSpPr>
        <p:pic>
          <p:nvPicPr>
            <p:cNvPr id="2097158" name="Picture 40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>
              <a:off x="611" y="84"/>
              <a:ext cx="4419" cy="1176"/>
            </a:xfrm>
            <a:prstGeom prst="rect"/>
            <a:noFill/>
            <a:ln>
              <a:noFill/>
            </a:ln>
          </p:spPr>
        </p:pic>
        <p:sp>
          <p:nvSpPr>
            <p:cNvPr id="1048598" name="Rectangle 100"/>
            <p:cNvSpPr>
              <a:spLocks noChangeArrowheads="1"/>
            </p:cNvSpPr>
            <p:nvPr/>
          </p:nvSpPr>
          <p:spPr bwMode="auto">
            <a:xfrm>
              <a:off x="639" y="192"/>
              <a:ext cx="4161" cy="562"/>
            </a:xfrm>
            <a:prstGeom prst="rect"/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altLang="en-US" b="1" sz="5400" lang="en-US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নিম্মের ছবিটি দেখ</a:t>
              </a:r>
              <a:endParaRPr altLang="zh-CN" lang="zh-CN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102"/>
          <p:cNvSpPr>
            <a:spLocks noChangeArrowheads="1"/>
          </p:cNvSpPr>
          <p:nvPr/>
        </p:nvSpPr>
        <p:spPr bwMode="auto">
          <a:xfrm>
            <a:off x="76199" y="1517320"/>
            <a:ext cx="8610600" cy="892175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5400" lang="bn-BD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altLang="zh-CN" lang="zh-CN"/>
          </a:p>
        </p:txBody>
      </p:sp>
      <p:sp>
        <p:nvSpPr>
          <p:cNvPr id="1048600" name="Rectangle 104"/>
          <p:cNvSpPr>
            <a:spLocks noChangeArrowheads="1"/>
          </p:cNvSpPr>
          <p:nvPr/>
        </p:nvSpPr>
        <p:spPr bwMode="auto">
          <a:xfrm>
            <a:off x="457200" y="3130550"/>
            <a:ext cx="8229600" cy="6248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3600" lang="en-US" u="sng">
                <a:solidFill>
                  <a:srgbClr val="953735"/>
                </a:solidFill>
                <a:latin typeface="NikoshBAN" pitchFamily="2" charset="0"/>
                <a:cs typeface="NikoshBAN" pitchFamily="2" charset="0"/>
              </a:rPr>
              <a:t>প্রত্যাহিক সমাবেশের নিয়মাবলী</a:t>
            </a:r>
            <a:endParaRPr altLang="zh-CN" sz="36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106"/>
          <p:cNvSpPr>
            <a:spLocks noChangeArrowheads="1"/>
          </p:cNvSpPr>
          <p:nvPr/>
        </p:nvSpPr>
        <p:spPr bwMode="auto">
          <a:xfrm>
            <a:off x="0" y="1685549"/>
            <a:ext cx="8534400" cy="8915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5200" lang="en-US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altLang="zh-CN" sz="5200" lang="zh-CN">
              <a:solidFill>
                <a:srgbClr val="0000FF"/>
              </a:solidFill>
            </a:endParaRPr>
          </a:p>
        </p:txBody>
      </p:sp>
      <p:sp>
        <p:nvSpPr>
          <p:cNvPr id="1048602" name="Rectangle 108"/>
          <p:cNvSpPr>
            <a:spLocks noChangeArrowheads="1"/>
          </p:cNvSpPr>
          <p:nvPr/>
        </p:nvSpPr>
        <p:spPr bwMode="auto">
          <a:xfrm>
            <a:off x="821909" y="2145030"/>
            <a:ext cx="7712490" cy="307594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endParaRPr altLang="en-US" b="1" sz="4000" lang="en-US">
              <a:solidFill>
                <a:srgbClr val="008000"/>
              </a:solidFill>
            </a:endParaRPr>
          </a:p>
          <a:p>
            <a:pPr algn="ctr" eaLnBrk="1" hangingPunct="1">
              <a:buSzPct val="100000"/>
            </a:pPr>
            <a:endParaRPr altLang="en-US" b="1" sz="4000" lang="bn-BD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SzPct val="100000"/>
            </a:pPr>
            <a:r>
              <a:rPr altLang="en-US" b="1" sz="4000" lang="bn-BD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কার্যাবলিঃ</a:t>
            </a:r>
            <a:endParaRPr altLang="zh-CN" b="1" sz="4000" lang="zh-CN">
              <a:solidFill>
                <a:srgbClr val="008000"/>
              </a:solidFill>
            </a:endParaRPr>
          </a:p>
          <a:p>
            <a:pPr algn="ctr" eaLnBrk="1" hangingPunct="1">
              <a:buSzPct val="100000"/>
            </a:pPr>
            <a:endParaRPr altLang="en-US" b="1" sz="4000" lang="en-US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SzPct val="100000"/>
            </a:pPr>
            <a:endParaRPr altLang="en-US" b="1" sz="40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Line 13"/>
          <p:cNvCxnSpPr>
            <a:cxnSpLocks noChangeShapeType="1"/>
          </p:cNvCxnSpPr>
          <p:nvPr/>
        </p:nvCxnSpPr>
        <p:spPr bwMode="auto">
          <a:xfrm flipV="1">
            <a:off x="1905000" y="1752600"/>
            <a:ext cx="152400" cy="152400"/>
          </a:xfrm>
          <a:prstGeom prst="line"/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3145729" name="Line 15"/>
          <p:cNvCxnSpPr>
            <a:cxnSpLocks noChangeShapeType="1"/>
          </p:cNvCxnSpPr>
          <p:nvPr/>
        </p:nvCxnSpPr>
        <p:spPr bwMode="auto">
          <a:xfrm>
            <a:off x="1905000" y="152400"/>
            <a:ext cx="152400" cy="152400"/>
          </a:xfrm>
          <a:prstGeom prst="line"/>
          <a:noFill/>
          <a:ln w="9525">
            <a:solidFill>
              <a:srgbClr val="4A7EBB"/>
            </a:solidFill>
            <a:round/>
            <a:headEnd/>
            <a:tailEnd/>
          </a:ln>
        </p:spPr>
      </p:cxnSp>
      <p:sp>
        <p:nvSpPr>
          <p:cNvPr id="1048603" name="Rectangle 118"/>
          <p:cNvSpPr/>
          <p:nvPr/>
        </p:nvSpPr>
        <p:spPr bwMode="auto">
          <a:xfrm>
            <a:off x="-138113" y="-180975"/>
            <a:ext cx="9398001" cy="7038975"/>
          </a:xfrm>
          <a:prstGeom prst="rect"/>
          <a:solidFill>
            <a:srgbClr val="3399FF"/>
          </a:solidFill>
          <a:ln w="25400">
            <a:solidFill>
              <a:srgbClr val="66666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/>
            <a:endParaRPr altLang="zh-CN" lang="en-US"/>
          </a:p>
        </p:txBody>
      </p:sp>
      <p:pic>
        <p:nvPicPr>
          <p:cNvPr id="2097159" name="Picture 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138113" y="304800"/>
            <a:ext cx="6002338" cy="4138613"/>
          </a:xfrm>
          <a:prstGeom prst="rect"/>
          <a:noFill/>
          <a:ln>
            <a:noFill/>
          </a:ln>
        </p:spPr>
      </p:pic>
      <p:sp>
        <p:nvSpPr>
          <p:cNvPr id="1048604" name="Rectangle 120"/>
          <p:cNvSpPr>
            <a:spLocks noChangeArrowheads="1"/>
          </p:cNvSpPr>
          <p:nvPr/>
        </p:nvSpPr>
        <p:spPr bwMode="auto">
          <a:xfrm>
            <a:off x="311150" y="5129213"/>
            <a:ext cx="7413625" cy="7899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/>
            <a:r>
              <a:rPr altLang="en-US" b="1" sz="4700" lang="en-US">
                <a:solidFill>
                  <a:srgbClr val="FFFF00"/>
                </a:solidFill>
              </a:rPr>
              <a:t>১. পতাকা উত্তোলন</a:t>
            </a:r>
            <a:endParaRPr altLang="zh-CN" sz="47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46" descr="C:\Users\Doel-1612i3\Pictures\fazlu\jj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18149" b="18149"/>
          <a:stretch>
            <a:fillRect/>
          </a:stretch>
        </p:blipFill>
        <p:spPr bwMode="auto">
          <a:xfrm flipH="1">
            <a:off x="-327025" y="-217488"/>
            <a:ext cx="9798050" cy="7075488"/>
          </a:xfrm>
          <a:prstGeom prst="rect"/>
          <a:noFill/>
          <a:ln>
            <a:noFill/>
          </a:ln>
        </p:spPr>
      </p:pic>
      <p:cxnSp>
        <p:nvCxnSpPr>
          <p:cNvPr id="3145730" name="Line 17"/>
          <p:cNvCxnSpPr>
            <a:cxnSpLocks noChangeShapeType="1"/>
          </p:cNvCxnSpPr>
          <p:nvPr/>
        </p:nvCxnSpPr>
        <p:spPr bwMode="auto">
          <a:xfrm flipH="1">
            <a:off x="7848600" y="-76200"/>
            <a:ext cx="266700" cy="152400"/>
          </a:xfrm>
          <a:prstGeom prst="line"/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3145731" name="Line 19"/>
          <p:cNvCxnSpPr>
            <a:cxnSpLocks noChangeShapeType="1"/>
          </p:cNvCxnSpPr>
          <p:nvPr/>
        </p:nvCxnSpPr>
        <p:spPr bwMode="auto">
          <a:xfrm>
            <a:off x="7924800" y="1066800"/>
            <a:ext cx="152400" cy="0"/>
          </a:xfrm>
          <a:prstGeom prst="line"/>
          <a:noFill/>
          <a:ln w="9525">
            <a:solidFill>
              <a:srgbClr val="4A7EBB"/>
            </a:solidFill>
            <a:round/>
            <a:headEnd/>
            <a:tailEnd/>
          </a:ln>
        </p:spPr>
      </p:cxnSp>
      <p:pic>
        <p:nvPicPr>
          <p:cNvPr id="2097161" name="Picture 4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76200"/>
            <a:ext cx="1565275" cy="990600"/>
          </a:xfrm>
          <a:prstGeom prst="rect"/>
          <a:noFill/>
          <a:ln>
            <a:noFill/>
          </a:ln>
        </p:spPr>
      </p:pic>
      <p:sp>
        <p:nvSpPr>
          <p:cNvPr id="1048605" name="Rectangle 122"/>
          <p:cNvSpPr>
            <a:spLocks noChangeArrowheads="1"/>
          </p:cNvSpPr>
          <p:nvPr/>
        </p:nvSpPr>
        <p:spPr bwMode="auto">
          <a:xfrm>
            <a:off x="-1014413" y="4686300"/>
            <a:ext cx="10763251" cy="59944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altLang="en-US" b="1" sz="3400" lang="en-US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 জাতীয় পতাকার প্রতি সম্মান প্রদর্শন</a:t>
            </a:r>
            <a:endParaRPr altLang="zh-CN" sz="34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altLang="en-US" baseline="0" b="0" cap="none" sz="1800" i="0" kumimoji="0" lang="zh-CN" normalizeH="0" strike="noStrike" u="none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altLang="en-US" baseline="0" b="0" cap="none" sz="1800" i="0" kumimoji="0" lang="zh-CN" normalizeH="0" strike="noStrike" u="none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Doel-1612i3</dc:creator>
  <cp:lastModifiedBy>Mamun ur Roshid</cp:lastModifiedBy>
  <dcterms:created xsi:type="dcterms:W3CDTF">2014-01-15T22:43:32Z</dcterms:created>
  <dcterms:modified xsi:type="dcterms:W3CDTF">2020-06-27T14:26:10Z</dcterms:modified>
</cp:coreProperties>
</file>