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82" r:id="rId3"/>
    <p:sldId id="279" r:id="rId4"/>
    <p:sldId id="256" r:id="rId5"/>
    <p:sldId id="257" r:id="rId6"/>
    <p:sldId id="275" r:id="rId7"/>
    <p:sldId id="269" r:id="rId8"/>
    <p:sldId id="264" r:id="rId9"/>
    <p:sldId id="277" r:id="rId10"/>
    <p:sldId id="278" r:id="rId11"/>
    <p:sldId id="258" r:id="rId12"/>
    <p:sldId id="268" r:id="rId13"/>
    <p:sldId id="272" r:id="rId14"/>
    <p:sldId id="276" r:id="rId15"/>
    <p:sldId id="261" r:id="rId16"/>
    <p:sldId id="262" r:id="rId17"/>
    <p:sldId id="273" r:id="rId18"/>
    <p:sldId id="274" r:id="rId19"/>
    <p:sldId id="263" r:id="rId20"/>
    <p:sldId id="280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3945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ED11-6F6F-4AC6-8FAA-D9FEC1D8266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7782-9080-4772-9600-20951BC1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188686"/>
            <a:ext cx="11756572" cy="64878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E3A4CA-DE41-48B0-9EC9-67DD86593CEA}"/>
              </a:ext>
            </a:extLst>
          </p:cNvPr>
          <p:cNvSpPr/>
          <p:nvPr/>
        </p:nvSpPr>
        <p:spPr>
          <a:xfrm>
            <a:off x="92765" y="145144"/>
            <a:ext cx="12006470" cy="65857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তায়েফ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তিপুর্ণ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দ-ন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যৎসামান্য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ষ্টিপা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্বপেক্ষা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উটই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িখ্যাত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বিত্তবান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ৃহপালিত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ও 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কমলালেবু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িশ্রমী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র্যশিল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স্বাধীনচে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থিপরায়ন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1176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2" y="97360"/>
            <a:ext cx="4711844" cy="3186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31" y="97360"/>
            <a:ext cx="4481007" cy="318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30" y="3488168"/>
            <a:ext cx="4481007" cy="33698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488168"/>
            <a:ext cx="4518212" cy="3369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85" y="97360"/>
            <a:ext cx="2204189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# পাশের   ছবিগুলো লক্ষ্য কর-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57270" y="1844715"/>
            <a:ext cx="890860" cy="327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33623" y="5378244"/>
            <a:ext cx="497541" cy="2017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552" y="4203869"/>
            <a:ext cx="2801249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#প্রাচীন আরব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ভূ-খন্ড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3574" y="5063490"/>
            <a:ext cx="1307302" cy="314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65" y="1658201"/>
            <a:ext cx="4667397" cy="43670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21024" y="108123"/>
            <a:ext cx="11929991" cy="10689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আরবের ভৌগলিক অবস্থান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024" y="1417495"/>
            <a:ext cx="3039034" cy="739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সিরিয়ার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65914" y="1186809"/>
            <a:ext cx="1524000" cy="7772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09501" y="6072967"/>
            <a:ext cx="1499682" cy="78503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78157" y="3215469"/>
            <a:ext cx="1455404" cy="9800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03966" y="3810619"/>
            <a:ext cx="1447199" cy="7989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149" y="4195481"/>
            <a:ext cx="2958353" cy="779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লোহিত সাগর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73345" y="5671417"/>
            <a:ext cx="2877671" cy="6454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73345" y="2571776"/>
            <a:ext cx="2877671" cy="7325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পারস্য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উপসাগর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160058" y="1535719"/>
            <a:ext cx="1822372" cy="4282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059501" y="4449355"/>
            <a:ext cx="2211745" cy="4303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8217082" y="5671417"/>
            <a:ext cx="957192" cy="44601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8112840" y="2938065"/>
            <a:ext cx="1060505" cy="3916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9" y="1088571"/>
            <a:ext cx="5849257" cy="3305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0" y="4430534"/>
            <a:ext cx="3033176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4" y="4430534"/>
            <a:ext cx="246697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4" y="1088571"/>
            <a:ext cx="5548770" cy="3301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80" y="4421760"/>
            <a:ext cx="2560267" cy="1755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6183134"/>
            <a:ext cx="1748118" cy="5538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উটের 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479" y="6211022"/>
            <a:ext cx="4518211" cy="510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উটের 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89" y="232778"/>
            <a:ext cx="11698515" cy="8557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আরবের উট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96" y="4436730"/>
            <a:ext cx="2781308" cy="17402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57453" y="6211023"/>
            <a:ext cx="2667145" cy="5109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উট কোরবানিরত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2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2" y="188685"/>
            <a:ext cx="11640458" cy="642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0881" y="5210628"/>
            <a:ext cx="6232849" cy="120032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আরবের দমকা হাওয়া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819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85" y="982310"/>
            <a:ext cx="4262204" cy="3325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3" y="4461126"/>
            <a:ext cx="4002374" cy="227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15" y="4441512"/>
            <a:ext cx="4002373" cy="2279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4461126"/>
            <a:ext cx="3757534" cy="224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020528"/>
            <a:ext cx="7375161" cy="33259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4910" y="58034"/>
            <a:ext cx="11922177" cy="8478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আরবের ঘোড়া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6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57" y="2023671"/>
            <a:ext cx="3809319" cy="4676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69" y="2023672"/>
            <a:ext cx="4027856" cy="4676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1" y="2023671"/>
            <a:ext cx="3708336" cy="4596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6801" y="157397"/>
            <a:ext cx="11817975" cy="17481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আরবের খেজুর গাছ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52" y="2895501"/>
            <a:ext cx="3248031" cy="382383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76859" y="1"/>
            <a:ext cx="8124858" cy="12212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" y="3311480"/>
            <a:ext cx="3656257" cy="3407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6859" y="1221208"/>
            <a:ext cx="8130451" cy="16742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আরবের ভৌগলিক অবস্থানের সাথে বাংলাদেশের ভৌগলিক অবস্থানের তুলনা কর।</a:t>
            </a: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5DDA2-822F-4B15-8282-17B1594C7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895501"/>
            <a:ext cx="4907280" cy="3823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6CC66-49C0-4044-A2C1-5E64563BA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3" y="154287"/>
            <a:ext cx="3692169" cy="35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574" y="159656"/>
            <a:ext cx="11830850" cy="11581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576" y="1317812"/>
            <a:ext cx="11830850" cy="11205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আরবের উট ও ঘোড়ার গুরুত্ত্ব ব্যাখ্যা কর।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26A7A1-0728-4FB4-B3D8-D95CC6300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30" y="2438399"/>
            <a:ext cx="6292794" cy="4194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6" y="2438399"/>
            <a:ext cx="5494513" cy="41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90286" y="275772"/>
            <a:ext cx="11596913" cy="21641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286" y="2439894"/>
            <a:ext cx="11713028" cy="30793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জাজিরাতুল আরব বলতে কি বুঝ ?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উটকে মরুভূমির জাহাজ বলা হয় কেন?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গাছকে রানী গাছ বলা হয়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235131"/>
            <a:ext cx="11704320" cy="6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12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0" y="1727199"/>
            <a:ext cx="11744099" cy="4891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699" y="203199"/>
            <a:ext cx="11744099" cy="15239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3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112542" y="121023"/>
            <a:ext cx="11977858" cy="1522742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441E7-30ED-4401-A975-069EBCFB1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764789"/>
            <a:ext cx="6213231" cy="509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B6C89-C081-4DD1-ABBD-E969889F5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764789"/>
            <a:ext cx="5809956" cy="49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26F4B-9816-4A88-AC51-CC6A6AF7F8A0}"/>
              </a:ext>
            </a:extLst>
          </p:cNvPr>
          <p:cNvSpPr/>
          <p:nvPr/>
        </p:nvSpPr>
        <p:spPr>
          <a:xfrm>
            <a:off x="0" y="152400"/>
            <a:ext cx="11966713" cy="6586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B37FC-9935-428A-ADB2-EBA8FC2F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92" y="119270"/>
            <a:ext cx="6295686" cy="6586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E0C28-361B-445E-8ED2-9D6A78180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52399"/>
            <a:ext cx="5631270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94" y="1440377"/>
            <a:ext cx="2999759" cy="528397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Flowchart: Magnetic Disk 1"/>
          <p:cNvSpPr/>
          <p:nvPr/>
        </p:nvSpPr>
        <p:spPr>
          <a:xfrm>
            <a:off x="93867" y="0"/>
            <a:ext cx="955343" cy="68580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11154018" y="0"/>
            <a:ext cx="900752" cy="6821713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55946" y="955831"/>
            <a:ext cx="537882" cy="6581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1385729" y="888595"/>
            <a:ext cx="550325" cy="7254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F9B03-1444-4D42-BCBD-1ED70EB64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47" y="1440378"/>
            <a:ext cx="6673410" cy="52839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9210" y="145143"/>
            <a:ext cx="10104808" cy="12952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1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286" y="261254"/>
            <a:ext cx="5935778" cy="10467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1C8C0-8D3A-4BB0-A563-374EE7730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64" y="261256"/>
            <a:ext cx="5690165" cy="6328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286" y="1307960"/>
            <a:ext cx="5935778" cy="52815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56" y="1625601"/>
            <a:ext cx="6122375" cy="48774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শিরোনাম-প্রাক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32F16-03F7-449C-8F5D-D6AC36552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33" y="217714"/>
            <a:ext cx="5532596" cy="6285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8" y="217715"/>
            <a:ext cx="6122374" cy="140788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8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783" y="288075"/>
            <a:ext cx="11849288" cy="859900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83" y="1174988"/>
            <a:ext cx="11877103" cy="859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 ও জীব জন্তু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65" y="4470067"/>
            <a:ext cx="2777461" cy="225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E676F-BE1E-4C74-A31B-D077043F8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57" y="2162965"/>
            <a:ext cx="5497214" cy="2254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9E810-124B-4D90-94E6-D4EE9A690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95" y="2162965"/>
            <a:ext cx="4118280" cy="2254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4DCD4-9F84-4EAF-A3BE-D34EEDB7D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067111"/>
            <a:ext cx="2319656" cy="2350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D3C3A-A8EA-4F44-AA6C-1B8E987B0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4481702"/>
            <a:ext cx="4057014" cy="23015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ACE547-B36D-4F1D-966E-D81EFCFA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4417255"/>
            <a:ext cx="4817277" cy="2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522" y="90153"/>
            <a:ext cx="11966713" cy="13959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22" y="1486123"/>
            <a:ext cx="11966713" cy="32316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প্রাচীন আরবের ভৌগলিক অবস্থান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প্রাচীন আরবের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 পারবে।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প্রাচীন আরবের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 গাছ সম্পর্কে ব্যাখ্যা করতে পারবে।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15CFCE-2D1F-4F58-9308-A478AE921634}"/>
              </a:ext>
            </a:extLst>
          </p:cNvPr>
          <p:cNvSpPr/>
          <p:nvPr/>
        </p:nvSpPr>
        <p:spPr>
          <a:xfrm>
            <a:off x="177452" y="184269"/>
            <a:ext cx="11837096" cy="33232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ৃহত্তম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উপদ্বীপ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ূখন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ভূমিবেস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মহাসাগর,পূর্বে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পসাগ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সংযোগস্থলে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B2965-A5F9-44A4-ADDC-D831589CF4AE}"/>
              </a:ext>
            </a:extLst>
          </p:cNvPr>
          <p:cNvSpPr/>
          <p:nvPr/>
        </p:nvSpPr>
        <p:spPr>
          <a:xfrm>
            <a:off x="177452" y="3507550"/>
            <a:ext cx="11837096" cy="31690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১০২৭০০০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ভূপ্রাক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ভূমি,যা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নুফুদ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ত্ত্ববিদ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নজদ,হায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683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1190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Zakir</cp:lastModifiedBy>
  <cp:revision>230</cp:revision>
  <dcterms:created xsi:type="dcterms:W3CDTF">2013-06-25T10:36:00Z</dcterms:created>
  <dcterms:modified xsi:type="dcterms:W3CDTF">2020-06-27T16:18:15Z</dcterms:modified>
</cp:coreProperties>
</file>