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81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696200" cy="1904999"/>
          </a:xfrm>
        </p:spPr>
        <p:txBody>
          <a:bodyPr>
            <a:normAutofit/>
          </a:bodyPr>
          <a:lstStyle/>
          <a:p>
            <a:r>
              <a:rPr lang="ar-SA" dirty="0"/>
              <a:t>بسم الله الرحمن الرحيم</a:t>
            </a:r>
            <a:br>
              <a:rPr lang="ar-SA" dirty="0"/>
            </a:br>
            <a:r>
              <a:rPr lang="ar-SA" dirty="0"/>
              <a:t>اهلا و سهلا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8580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819400"/>
            <a:ext cx="795654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1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96988"/>
            <a:ext cx="4114799" cy="1927412"/>
          </a:xfrm>
        </p:spPr>
        <p:txBody>
          <a:bodyPr>
            <a:normAutofit/>
          </a:bodyPr>
          <a:lstStyle/>
          <a:p>
            <a:r>
              <a:rPr lang="en-GB" sz="1800" dirty="0" err="1" smtClean="0"/>
              <a:t>শিক্ষক</a:t>
            </a:r>
            <a:r>
              <a:rPr lang="en-GB" sz="1800" dirty="0"/>
              <a:t> </a:t>
            </a:r>
            <a:r>
              <a:rPr lang="en-GB" sz="1800" dirty="0" err="1" smtClean="0"/>
              <a:t>পরচিতি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err="1" smtClean="0"/>
              <a:t>মোঃশহীদুল্লাহ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err="1" smtClean="0"/>
              <a:t>সহ-সুপার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err="1" smtClean="0"/>
              <a:t>রহমত</a:t>
            </a:r>
            <a:r>
              <a:rPr lang="en-GB" sz="1800" dirty="0" smtClean="0"/>
              <a:t> </a:t>
            </a:r>
            <a:r>
              <a:rPr lang="en-GB" sz="1800" dirty="0" err="1" smtClean="0"/>
              <a:t>পুর</a:t>
            </a:r>
            <a:r>
              <a:rPr lang="en-GB" sz="1800" dirty="0" smtClean="0"/>
              <a:t> </a:t>
            </a:r>
            <a:r>
              <a:rPr lang="en-GB" sz="1800" dirty="0" err="1" smtClean="0"/>
              <a:t>দাখিল</a:t>
            </a:r>
            <a:r>
              <a:rPr lang="en-GB" sz="1800" dirty="0" smtClean="0"/>
              <a:t> </a:t>
            </a:r>
            <a:r>
              <a:rPr lang="en-GB" sz="1800" dirty="0" err="1" smtClean="0"/>
              <a:t>মাদ্রাসা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err="1" smtClean="0"/>
              <a:t>আমতলী</a:t>
            </a:r>
            <a:r>
              <a:rPr lang="en-GB" sz="1800" dirty="0" smtClean="0"/>
              <a:t>, </a:t>
            </a:r>
            <a:r>
              <a:rPr lang="en-GB" sz="1800" dirty="0" err="1" smtClean="0"/>
              <a:t>বরগুনা</a:t>
            </a:r>
            <a:r>
              <a:rPr lang="en-GB" sz="1800" dirty="0" smtClean="0"/>
              <a:t>। </a:t>
            </a:r>
            <a:br>
              <a:rPr lang="en-GB" sz="1800" dirty="0" smtClean="0"/>
            </a:br>
            <a:r>
              <a:rPr lang="en-GB" sz="1800" dirty="0" err="1" smtClean="0"/>
              <a:t>মোবাঃ</a:t>
            </a:r>
            <a:r>
              <a:rPr lang="en-GB" sz="1800" dirty="0" smtClean="0"/>
              <a:t> ০১৭০৬২৩১৩১৭ 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2667000"/>
            <a:ext cx="3047999" cy="1828800"/>
          </a:xfrm>
        </p:spPr>
        <p:txBody>
          <a:bodyPr>
            <a:noAutofit/>
          </a:bodyPr>
          <a:lstStyle/>
          <a:p>
            <a:r>
              <a:rPr lang="en-GB" sz="2000" dirty="0" err="1" smtClean="0"/>
              <a:t>পাঠ</a:t>
            </a:r>
            <a:r>
              <a:rPr lang="en-GB" sz="2000" dirty="0" smtClean="0"/>
              <a:t> </a:t>
            </a:r>
            <a:r>
              <a:rPr lang="en-GB" sz="2000" dirty="0" err="1" smtClean="0"/>
              <a:t>পরিচিতি</a:t>
            </a:r>
            <a:r>
              <a:rPr lang="en-GB" sz="2000" dirty="0" smtClean="0"/>
              <a:t> </a:t>
            </a:r>
          </a:p>
          <a:p>
            <a:r>
              <a:rPr lang="en-GB" sz="2000" dirty="0" err="1" smtClean="0"/>
              <a:t>কোরান</a:t>
            </a:r>
            <a:r>
              <a:rPr lang="en-GB" sz="2000" dirty="0" smtClean="0"/>
              <a:t> </a:t>
            </a:r>
            <a:r>
              <a:rPr lang="en-GB" sz="2000" dirty="0" err="1" smtClean="0"/>
              <a:t>মাজিদ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১০ম </a:t>
            </a:r>
            <a:r>
              <a:rPr lang="en-GB" sz="2000" dirty="0" err="1" smtClean="0"/>
              <a:t>শ্রেনী</a:t>
            </a:r>
            <a:endParaRPr lang="en-GB" sz="2000" dirty="0" smtClean="0"/>
          </a:p>
          <a:p>
            <a:r>
              <a:rPr lang="en-GB" sz="2000" dirty="0" smtClean="0"/>
              <a:t>৩য় </a:t>
            </a:r>
            <a:r>
              <a:rPr lang="en-GB" sz="2000" dirty="0" err="1" smtClean="0"/>
              <a:t>পাঠ</a:t>
            </a:r>
            <a:r>
              <a:rPr lang="en-GB" sz="2000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4876799" cy="17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ownloads\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58" y="380999"/>
            <a:ext cx="2853042" cy="21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1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023079"/>
            <a:ext cx="5638800" cy="1567509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অত্র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শানে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নুজুল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GB" sz="2000" dirty="0" smtClean="0">
                <a:latin typeface="NikoshBAN" pitchFamily="2" charset="0"/>
                <a:cs typeface="NikoshBAN" pitchFamily="2" charset="0"/>
              </a:rPr>
              <a:t>(২)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GB" sz="2000" dirty="0" smtClean="0">
                <a:latin typeface="NikoshBAN" pitchFamily="2" charset="0"/>
                <a:cs typeface="NikoshBAN" pitchFamily="2" charset="0"/>
              </a:rPr>
              <a:t>(৩)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প্রকাশ্যে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জানেন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2948151" y="484472"/>
            <a:ext cx="3300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/>
              <a:t>শিখনফল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1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ان الذين يكفرون بيات الله و يقتلون النبين بغير حق و يقتلون الذيين يامرون بالقسط من الناس فبشرهم بعذاب اليم@-----------------------والله رءوف بالعباد 30(30)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8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GB" sz="2000" dirty="0" smtClean="0">
                <a:latin typeface="NikoshBAN" pitchFamily="2" charset="0"/>
                <a:cs typeface="NikoshBAN" pitchFamily="2" charset="0"/>
              </a:rPr>
            </a:b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অস্বীকার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নবীদের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705600"/>
            <a:ext cx="68580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848600" cy="2533650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বিধদানের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ঔরসে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মুর্খ,মুর্খের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ঔরসে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বিধদ্দান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8077200" cy="5334000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304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Pictures\main-qimg-7eb1c8b21599291461932ee9a100c9ea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881063"/>
            <a:ext cx="509587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9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78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بسم الله الرحمن الرحيم اهلا و سهلا</vt:lpstr>
      <vt:lpstr>শিক্ষক পরচিতি  মোঃশহীদুল্লাহ  সহ-সুপার  রহমত পুর দাখিল মাদ্রাসা  আমতলী, বরগুনা।  মোবাঃ ০১৭০৬২৩১৩১৭ </vt:lpstr>
      <vt:lpstr> </vt:lpstr>
      <vt:lpstr>ان الذين يكفرون بيات الله و يقتلون النبين بغير حق و يقتلون الذيين يامرون بالقسط من الناس فبشرهم بعذاب اليم@-----------------------والله رءوف بالعباد 30(30)</vt:lpstr>
      <vt:lpstr>বাংলায় অনুবাদঃ  যারা আল্লাহর আয়াত কে অস্বীকার করে, অন্যায় ভাবে নবীদের কে হত্যা করে ইত্যাদি </vt:lpstr>
      <vt:lpstr>বিধদানের ঔরসে মুর্খ,মুর্খের ঔরসে বিধদ্দান সৃস্টি করেন।</vt:lpstr>
      <vt:lpstr>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User</dc:creator>
  <cp:lastModifiedBy>Windows User</cp:lastModifiedBy>
  <cp:revision>16</cp:revision>
  <dcterms:created xsi:type="dcterms:W3CDTF">2006-08-16T00:00:00Z</dcterms:created>
  <dcterms:modified xsi:type="dcterms:W3CDTF">2020-06-27T10:29:48Z</dcterms:modified>
</cp:coreProperties>
</file>