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0"/>
            <a:ext cx="3505200" cy="2209799"/>
          </a:xfrm>
        </p:spPr>
        <p:txBody>
          <a:bodyPr>
            <a:normAutofit fontScale="90000"/>
          </a:bodyPr>
          <a:lstStyle/>
          <a:p>
            <a:r>
              <a:rPr lang="en-GB" sz="8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GB" sz="8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8800" dirty="0" smtClean="0">
                <a:latin typeface="NikoshBAN" pitchFamily="2" charset="0"/>
                <a:cs typeface="NikoshBAN" pitchFamily="2" charset="0"/>
              </a:rPr>
            </a:b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2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AppData\Roaming\Microsoft\Windows\Network Shortcuts\3291.jpg_wh86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6096000" cy="335280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resize-350x300x1x0-image-113235-15761184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52401"/>
            <a:ext cx="2133599" cy="129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09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362200"/>
            <a:ext cx="2667000" cy="1752600"/>
          </a:xfrm>
        </p:spPr>
        <p:txBody>
          <a:bodyPr>
            <a:normAutofit fontScale="90000"/>
          </a:bodyPr>
          <a:lstStyle/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মোঃশহীদুল্লাহ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সহ-সুপার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রহমতপুর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কুকুয়া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আমতলী,বরগুনা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362200"/>
            <a:ext cx="3505200" cy="16002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শ্রেনীঃনবম</a:t>
            </a:r>
            <a:endParaRPr lang="en-GB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কোর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আন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তাজভীদ</a:t>
            </a:r>
            <a:endParaRPr lang="en-GB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৪র্থ=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সুদ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User\Pictures\Camera Roll\WIN_20200407_08_07_38_P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2286000" cy="1143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image_133698_15719962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914400"/>
            <a:ext cx="3505199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>
            <a:off x="533400" y="152400"/>
            <a:ext cx="8534400" cy="4800600"/>
          </a:xfrm>
          <a:prstGeom prst="frame">
            <a:avLst>
              <a:gd name="adj1" fmla="val 12500"/>
            </a:avLst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4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" y="2362200"/>
            <a:ext cx="4953001" cy="28194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GB" sz="4000" dirty="0" err="1" smtClean="0">
                <a:latin typeface="NikoshBAN" pitchFamily="2" charset="0"/>
                <a:cs typeface="NikoshBAN" pitchFamily="2" charset="0"/>
              </a:rPr>
              <a:t>শিক্ষনফলঃ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১।সুদের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২।সুদ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হারাম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রহস্য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৩।সুদের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15400" cy="51054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 descr="C:\Users\User\Pictures\download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"/>
            <a:ext cx="3429000" cy="35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Pictures\images (10)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464820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74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6096000" cy="3371850"/>
          </a:xfrm>
        </p:spPr>
        <p:txBody>
          <a:bodyPr>
            <a:normAutofit/>
          </a:bodyPr>
          <a:lstStyle/>
          <a:p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মুল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বক্তব্যঃ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বিষফোড়া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সুদি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ব্যবস্তা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ধনীকে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আরো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ধনী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গরিবকে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আরো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গরিব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বানাতে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সক্রিয়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ভুমিকা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করে।তাই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জঘন্য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নাই।ইসলামে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এঠি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হারাম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4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086600" cy="1371600"/>
          </a:xfrm>
        </p:spPr>
        <p:txBody>
          <a:bodyPr>
            <a:normAutofit/>
          </a:bodyPr>
          <a:lstStyle/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গ্রহিতা,সুদ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দাতা,সাক্ষ্য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দাতা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সম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অপরাধী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6400800"/>
            <a:ext cx="5943601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pic>
        <p:nvPicPr>
          <p:cNvPr id="3074" name="Picture 2" descr="C:\Users\User\Pictures\sud-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4876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4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130425"/>
            <a:ext cx="4419600" cy="1470025"/>
          </a:xfrm>
        </p:spPr>
        <p:txBody>
          <a:bodyPr>
            <a:normAutofit fontScale="90000"/>
          </a:bodyPr>
          <a:lstStyle/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মুল্যয়নঃ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-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১।সুদ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?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২।সুদের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৩।সুদ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হারাম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632460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8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914400"/>
          </a:xfrm>
        </p:spPr>
        <p:txBody>
          <a:bodyPr>
            <a:normAutofit/>
          </a:bodyPr>
          <a:lstStyle/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-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কোর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আনের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আয়াত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57912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pic>
        <p:nvPicPr>
          <p:cNvPr id="4098" name="Picture 2" descr="C:\Users\User\Pictures\images (1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1"/>
            <a:ext cx="441959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40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617969">
            <a:off x="-138044" y="853605"/>
            <a:ext cx="7924800" cy="2510917"/>
          </a:xfrm>
        </p:spPr>
        <p:txBody>
          <a:bodyPr>
            <a:noAutofit/>
          </a:bodyPr>
          <a:lstStyle/>
          <a:p>
            <a:r>
              <a:rPr lang="en-GB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4762500"/>
            <a:ext cx="5714999" cy="5715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5122" name="Picture 2" descr="C:\Users\User\AppData\Roaming\Microsoft\Windows\Network Shortcuts\images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7086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nut 3"/>
          <p:cNvSpPr/>
          <p:nvPr/>
        </p:nvSpPr>
        <p:spPr>
          <a:xfrm>
            <a:off x="1066800" y="914400"/>
            <a:ext cx="5791200" cy="2209800"/>
          </a:xfrm>
          <a:prstGeom prst="donut">
            <a:avLst>
              <a:gd name="adj" fmla="val 8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19360299">
            <a:off x="3200400" y="4619624"/>
            <a:ext cx="2895600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সুদ</a:t>
            </a:r>
            <a:r>
              <a:rPr lang="en-GB" dirty="0" smtClean="0"/>
              <a:t> </a:t>
            </a:r>
            <a:r>
              <a:rPr lang="en-GB" dirty="0" err="1" smtClean="0"/>
              <a:t>চির</a:t>
            </a:r>
            <a:r>
              <a:rPr lang="en-GB" dirty="0" smtClean="0"/>
              <a:t> </a:t>
            </a:r>
            <a:r>
              <a:rPr lang="en-GB" dirty="0" err="1" smtClean="0"/>
              <a:t>তরে</a:t>
            </a:r>
            <a:r>
              <a:rPr lang="en-GB" dirty="0" smtClean="0"/>
              <a:t> </a:t>
            </a:r>
            <a:r>
              <a:rPr lang="en-GB" dirty="0" err="1" smtClean="0"/>
              <a:t>হারাম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9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27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স্বাগতম </vt:lpstr>
      <vt:lpstr>শিক্ষক পরিচিতি মোঃশহীদুল্লাহ সহ-সুপার রহমতপুর দাখিল মাদ্রাসা  কুকুয়া, আমতলী,বরগুনা। </vt:lpstr>
      <vt:lpstr>               শিক্ষনফলঃ ১।সুদের পরিচয় জানতে পারবে। ২।সুদ হারাম হওয়ার রহস্য জানতে পারবে। ৩।সুদের ক্ষতি বা কুফল কি কি তা জানতে পারবে। </vt:lpstr>
      <vt:lpstr>মুল বক্তব্যঃ অর্থনীতির বিষফোড়া হিসাবে পরিচিত সুদি ব্যবস্তা ধনীকে আরো ধনী আর গরিবকে আরো গরিব বানাতে সক্রিয় ভুমিকা পালন করে।তাই ইসলামের দৃষ্টিতে সুদের চেয়ে জঘন্য কাজ আর নাই।ইসলামে এঠি হারাম।</vt:lpstr>
      <vt:lpstr>দলীয় কাজ সুদ গ্রহিতা,সুদ দাতা,সাক্ষ্য দাতা ও লেখক সবাই দলীয় ভাবে সম অপরাধী</vt:lpstr>
      <vt:lpstr>মুল্যয়নঃ- ১।সুদ কি ? ২।সুদের কুফল কি? ৩।সুদ হারাম হওয়ার বর্ননা দাও?</vt:lpstr>
      <vt:lpstr>বাড়ীর কাজঃ- সুদ সম্পর্কে একটি কোর আনের আয়াত ও হাদিস লিখে আনবে।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User</dc:creator>
  <cp:lastModifiedBy>Windows User</cp:lastModifiedBy>
  <cp:revision>20</cp:revision>
  <dcterms:created xsi:type="dcterms:W3CDTF">2006-08-16T00:00:00Z</dcterms:created>
  <dcterms:modified xsi:type="dcterms:W3CDTF">2020-04-07T17:36:24Z</dcterms:modified>
</cp:coreProperties>
</file>